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8"/>
  </p:notesMasterIdLst>
  <p:handoutMasterIdLst>
    <p:handoutMasterId r:id="rId119"/>
  </p:handoutMasterIdLst>
  <p:sldIdLst>
    <p:sldId id="938" r:id="rId3"/>
    <p:sldId id="311" r:id="rId4"/>
    <p:sldId id="402" r:id="rId5"/>
    <p:sldId id="403" r:id="rId6"/>
    <p:sldId id="406" r:id="rId7"/>
    <p:sldId id="407" r:id="rId8"/>
    <p:sldId id="412" r:id="rId9"/>
    <p:sldId id="413" r:id="rId10"/>
    <p:sldId id="414" r:id="rId11"/>
    <p:sldId id="415" r:id="rId12"/>
    <p:sldId id="416" r:id="rId13"/>
    <p:sldId id="417" r:id="rId14"/>
    <p:sldId id="419" r:id="rId15"/>
    <p:sldId id="424" r:id="rId16"/>
    <p:sldId id="426" r:id="rId17"/>
    <p:sldId id="427" r:id="rId18"/>
    <p:sldId id="428" r:id="rId19"/>
    <p:sldId id="429" r:id="rId20"/>
    <p:sldId id="430" r:id="rId21"/>
    <p:sldId id="431" r:id="rId22"/>
    <p:sldId id="433" r:id="rId23"/>
    <p:sldId id="939" r:id="rId24"/>
    <p:sldId id="1052" r:id="rId25"/>
    <p:sldId id="434" r:id="rId26"/>
    <p:sldId id="439" r:id="rId27"/>
    <p:sldId id="440" r:id="rId28"/>
    <p:sldId id="441" r:id="rId29"/>
    <p:sldId id="444" r:id="rId30"/>
    <p:sldId id="446" r:id="rId31"/>
    <p:sldId id="447" r:id="rId32"/>
    <p:sldId id="452" r:id="rId33"/>
    <p:sldId id="453" r:id="rId34"/>
    <p:sldId id="454" r:id="rId35"/>
    <p:sldId id="469" r:id="rId36"/>
    <p:sldId id="470" r:id="rId37"/>
    <p:sldId id="472" r:id="rId38"/>
    <p:sldId id="473" r:id="rId39"/>
    <p:sldId id="474" r:id="rId40"/>
    <p:sldId id="475" r:id="rId41"/>
    <p:sldId id="476" r:id="rId42"/>
    <p:sldId id="478" r:id="rId43"/>
    <p:sldId id="479" r:id="rId44"/>
    <p:sldId id="480" r:id="rId45"/>
    <p:sldId id="481" r:id="rId46"/>
    <p:sldId id="482" r:id="rId47"/>
    <p:sldId id="483" r:id="rId48"/>
    <p:sldId id="519" r:id="rId49"/>
    <p:sldId id="520" r:id="rId50"/>
    <p:sldId id="521" r:id="rId51"/>
    <p:sldId id="522" r:id="rId52"/>
    <p:sldId id="523" r:id="rId53"/>
    <p:sldId id="528" r:id="rId54"/>
    <p:sldId id="529" r:id="rId55"/>
    <p:sldId id="530" r:id="rId56"/>
    <p:sldId id="531" r:id="rId57"/>
    <p:sldId id="819" r:id="rId58"/>
    <p:sldId id="537" r:id="rId59"/>
    <p:sldId id="539" r:id="rId60"/>
    <p:sldId id="540" r:id="rId61"/>
    <p:sldId id="541" r:id="rId62"/>
    <p:sldId id="543" r:id="rId63"/>
    <p:sldId id="544" r:id="rId64"/>
    <p:sldId id="545" r:id="rId65"/>
    <p:sldId id="547" r:id="rId66"/>
    <p:sldId id="548" r:id="rId67"/>
    <p:sldId id="549" r:id="rId68"/>
    <p:sldId id="550" r:id="rId69"/>
    <p:sldId id="551" r:id="rId70"/>
    <p:sldId id="552" r:id="rId71"/>
    <p:sldId id="553" r:id="rId72"/>
    <p:sldId id="554" r:id="rId73"/>
    <p:sldId id="555" r:id="rId74"/>
    <p:sldId id="556" r:id="rId75"/>
    <p:sldId id="557" r:id="rId76"/>
    <p:sldId id="558" r:id="rId77"/>
    <p:sldId id="559" r:id="rId78"/>
    <p:sldId id="560" r:id="rId79"/>
    <p:sldId id="562" r:id="rId80"/>
    <p:sldId id="1053" r:id="rId81"/>
    <p:sldId id="1054" r:id="rId82"/>
    <p:sldId id="564" r:id="rId83"/>
    <p:sldId id="565" r:id="rId84"/>
    <p:sldId id="566" r:id="rId85"/>
    <p:sldId id="567" r:id="rId86"/>
    <p:sldId id="568" r:id="rId87"/>
    <p:sldId id="569" r:id="rId88"/>
    <p:sldId id="570" r:id="rId89"/>
    <p:sldId id="571" r:id="rId90"/>
    <p:sldId id="572" r:id="rId91"/>
    <p:sldId id="573" r:id="rId92"/>
    <p:sldId id="574" r:id="rId93"/>
    <p:sldId id="575" r:id="rId94"/>
    <p:sldId id="576" r:id="rId95"/>
    <p:sldId id="577" r:id="rId96"/>
    <p:sldId id="578" r:id="rId97"/>
    <p:sldId id="579" r:id="rId98"/>
    <p:sldId id="580" r:id="rId99"/>
    <p:sldId id="581" r:id="rId100"/>
    <p:sldId id="582" r:id="rId101"/>
    <p:sldId id="583" r:id="rId102"/>
    <p:sldId id="584" r:id="rId103"/>
    <p:sldId id="586" r:id="rId104"/>
    <p:sldId id="588" r:id="rId105"/>
    <p:sldId id="589" r:id="rId106"/>
    <p:sldId id="590" r:id="rId107"/>
    <p:sldId id="591" r:id="rId108"/>
    <p:sldId id="592" r:id="rId109"/>
    <p:sldId id="593" r:id="rId110"/>
    <p:sldId id="594" r:id="rId111"/>
    <p:sldId id="596" r:id="rId112"/>
    <p:sldId id="609" r:id="rId113"/>
    <p:sldId id="613" r:id="rId114"/>
    <p:sldId id="614" r:id="rId115"/>
    <p:sldId id="615" r:id="rId116"/>
    <p:sldId id="616" r:id="rId117"/>
  </p:sldIdLst>
  <p:sldSz cx="9144000" cy="6858000" type="screen4x3"/>
  <p:notesSz cx="6858000" cy="9144000"/>
  <p:defaultTextStyle>
    <a:defPPr>
      <a:defRPr lang="zh-CN"/>
    </a:defPPr>
    <a:lvl1pPr algn="l" rtl="0" eaLnBrk="0" fontAlgn="base" hangingPunct="0">
      <a:spcBef>
        <a:spcPct val="0"/>
      </a:spcBef>
      <a:spcAft>
        <a:spcPct val="0"/>
      </a:spcAft>
      <a:defRPr sz="4000" kern="1200">
        <a:solidFill>
          <a:schemeClr val="tx1"/>
        </a:solidFill>
        <a:latin typeface="Arial" panose="020B0604020202090204" pitchFamily="34" charset="0"/>
        <a:ea typeface="宋体" pitchFamily="2" charset="-122"/>
        <a:cs typeface="+mn-cs"/>
      </a:defRPr>
    </a:lvl1pPr>
    <a:lvl2pPr marL="457200" algn="l" rtl="0" eaLnBrk="0" fontAlgn="base" hangingPunct="0">
      <a:spcBef>
        <a:spcPct val="0"/>
      </a:spcBef>
      <a:spcAft>
        <a:spcPct val="0"/>
      </a:spcAft>
      <a:defRPr sz="4000" kern="1200">
        <a:solidFill>
          <a:schemeClr val="tx1"/>
        </a:solidFill>
        <a:latin typeface="Arial" panose="020B0604020202090204" pitchFamily="34" charset="0"/>
        <a:ea typeface="宋体" pitchFamily="2" charset="-122"/>
        <a:cs typeface="+mn-cs"/>
      </a:defRPr>
    </a:lvl2pPr>
    <a:lvl3pPr marL="914400" algn="l" rtl="0" eaLnBrk="0" fontAlgn="base" hangingPunct="0">
      <a:spcBef>
        <a:spcPct val="0"/>
      </a:spcBef>
      <a:spcAft>
        <a:spcPct val="0"/>
      </a:spcAft>
      <a:defRPr sz="4000" kern="1200">
        <a:solidFill>
          <a:schemeClr val="tx1"/>
        </a:solidFill>
        <a:latin typeface="Arial" panose="020B0604020202090204" pitchFamily="34" charset="0"/>
        <a:ea typeface="宋体" pitchFamily="2" charset="-122"/>
        <a:cs typeface="+mn-cs"/>
      </a:defRPr>
    </a:lvl3pPr>
    <a:lvl4pPr marL="1371600" algn="l" rtl="0" eaLnBrk="0" fontAlgn="base" hangingPunct="0">
      <a:spcBef>
        <a:spcPct val="0"/>
      </a:spcBef>
      <a:spcAft>
        <a:spcPct val="0"/>
      </a:spcAft>
      <a:defRPr sz="4000" kern="1200">
        <a:solidFill>
          <a:schemeClr val="tx1"/>
        </a:solidFill>
        <a:latin typeface="Arial" panose="020B0604020202090204" pitchFamily="34" charset="0"/>
        <a:ea typeface="宋体" pitchFamily="2" charset="-122"/>
        <a:cs typeface="+mn-cs"/>
      </a:defRPr>
    </a:lvl4pPr>
    <a:lvl5pPr marL="1828800" algn="l" rtl="0" eaLnBrk="0" fontAlgn="base" hangingPunct="0">
      <a:spcBef>
        <a:spcPct val="0"/>
      </a:spcBef>
      <a:spcAft>
        <a:spcPct val="0"/>
      </a:spcAft>
      <a:defRPr sz="4000" kern="1200">
        <a:solidFill>
          <a:schemeClr val="tx1"/>
        </a:solidFill>
        <a:latin typeface="Arial" panose="020B0604020202090204" pitchFamily="34" charset="0"/>
        <a:ea typeface="宋体" pitchFamily="2" charset="-122"/>
        <a:cs typeface="+mn-cs"/>
      </a:defRPr>
    </a:lvl5pPr>
    <a:lvl6pPr marL="2286000" algn="l" defTabSz="914400" rtl="0" eaLnBrk="1" latinLnBrk="0" hangingPunct="1">
      <a:defRPr sz="4000" kern="1200">
        <a:solidFill>
          <a:schemeClr val="tx1"/>
        </a:solidFill>
        <a:latin typeface="Arial" panose="020B0604020202090204" pitchFamily="34" charset="0"/>
        <a:ea typeface="宋体" pitchFamily="2" charset="-122"/>
        <a:cs typeface="+mn-cs"/>
      </a:defRPr>
    </a:lvl6pPr>
    <a:lvl7pPr marL="2743200" algn="l" defTabSz="914400" rtl="0" eaLnBrk="1" latinLnBrk="0" hangingPunct="1">
      <a:defRPr sz="4000" kern="1200">
        <a:solidFill>
          <a:schemeClr val="tx1"/>
        </a:solidFill>
        <a:latin typeface="Arial" panose="020B0604020202090204" pitchFamily="34" charset="0"/>
        <a:ea typeface="宋体" pitchFamily="2" charset="-122"/>
        <a:cs typeface="+mn-cs"/>
      </a:defRPr>
    </a:lvl7pPr>
    <a:lvl8pPr marL="3200400" algn="l" defTabSz="914400" rtl="0" eaLnBrk="1" latinLnBrk="0" hangingPunct="1">
      <a:defRPr sz="4000" kern="1200">
        <a:solidFill>
          <a:schemeClr val="tx1"/>
        </a:solidFill>
        <a:latin typeface="Arial" panose="020B0604020202090204" pitchFamily="34" charset="0"/>
        <a:ea typeface="宋体" pitchFamily="2" charset="-122"/>
        <a:cs typeface="+mn-cs"/>
      </a:defRPr>
    </a:lvl8pPr>
    <a:lvl9pPr marL="3657600" algn="l" defTabSz="914400" rtl="0" eaLnBrk="1" latinLnBrk="0" hangingPunct="1">
      <a:defRPr sz="4000" kern="1200">
        <a:solidFill>
          <a:schemeClr val="tx1"/>
        </a:solidFill>
        <a:latin typeface="Arial" panose="020B0604020202090204" pitchFamily="34" charset="0"/>
        <a:ea typeface="宋体" pitchFamily="2" charset="-122"/>
        <a:cs typeface="+mn-cs"/>
      </a:defRPr>
    </a:lvl9pPr>
  </p:defaultTextStyle>
  <p:extLst>
    <p:ext uri="{EFAFB233-063F-42B5-8137-9DF3F51BA10A}">
      <p15:sldGuideLst xmlns:p15="http://schemas.microsoft.com/office/powerpoint/2012/main">
        <p15:guide id="1" orient="horz" pos="2176" userDrawn="1">
          <p15:clr>
            <a:srgbClr val="A4A3A4"/>
          </p15:clr>
        </p15:guide>
        <p15:guide id="2" pos="29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0000CC"/>
    <a:srgbClr val="CC0000"/>
    <a:srgbClr val="9D138D"/>
    <a:srgbClr val="FFFFCC"/>
    <a:srgbClr val="CCECFF"/>
    <a:srgbClr val="E1FFE1"/>
    <a:srgbClr val="FFCCFF"/>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autoAdjust="0"/>
  </p:normalViewPr>
  <p:slideViewPr>
    <p:cSldViewPr showGuides="1">
      <p:cViewPr varScale="1">
        <p:scale>
          <a:sx n="89" d="100"/>
          <a:sy n="89" d="100"/>
        </p:scale>
        <p:origin x="-1032" y="-96"/>
      </p:cViewPr>
      <p:guideLst>
        <p:guide orient="horz" pos="2176"/>
        <p:guide pos="2952"/>
      </p:guideLst>
    </p:cSldViewPr>
  </p:slideViewPr>
  <p:outlineViewPr>
    <p:cViewPr>
      <p:scale>
        <a:sx n="33" d="100"/>
        <a:sy n="33" d="100"/>
      </p:scale>
      <p:origin x="0" y="8973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2" Type="http://schemas.openxmlformats.org/officeDocument/2006/relationships/tableStyles" Target="tableStyles.xml"/><Relationship Id="rId121" Type="http://schemas.openxmlformats.org/officeDocument/2006/relationships/viewProps" Target="viewProps.xml"/><Relationship Id="rId120" Type="http://schemas.openxmlformats.org/officeDocument/2006/relationships/presProps" Target="presProps.xml"/><Relationship Id="rId12" Type="http://schemas.openxmlformats.org/officeDocument/2006/relationships/slide" Target="slides/slide10.xml"/><Relationship Id="rId119" Type="http://schemas.openxmlformats.org/officeDocument/2006/relationships/handoutMaster" Target="handoutMasters/handoutMaster1.xml"/><Relationship Id="rId118" Type="http://schemas.openxmlformats.org/officeDocument/2006/relationships/notesMaster" Target="notesMasters/notesMaster1.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90204" pitchFamily="34" charset="0"/>
              <a:buNone/>
              <a:defRPr sz="1200" noProof="1"/>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90204" pitchFamily="34" charset="0"/>
              <a:buNone/>
              <a:defRPr sz="1200" noProof="1">
                <a:cs typeface="+mn-ea"/>
              </a:defRPr>
            </a:lvl1pPr>
          </a:lstStyle>
          <a:p>
            <a:pPr>
              <a:defRPr/>
            </a:pPr>
            <a:fld id="{078B79F9-00B4-49AD-B0F5-D2974CF07981}" type="datetimeFigureOut">
              <a:rPr lang="zh-CN" altLang="en-US"/>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90204" pitchFamily="34" charset="0"/>
              <a:buNone/>
              <a:defRPr sz="1200" noProof="1"/>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lnSpc>
                <a:spcPct val="120000"/>
              </a:lnSpc>
              <a:spcBef>
                <a:spcPct val="20000"/>
              </a:spcBef>
              <a:buFont typeface="Wingdings" panose="05000000000000000000" pitchFamily="2" charset="2"/>
              <a:buNone/>
              <a:defRPr sz="1200">
                <a:solidFill>
                  <a:srgbClr val="F2F2F2"/>
                </a:solidFill>
                <a:ea typeface="微软雅黑" panose="020B0503020204020204" charset="-122"/>
              </a:defRPr>
            </a:lvl1pPr>
          </a:lstStyle>
          <a:p>
            <a:fld id="{D2ED7FE2-7D98-461E-878B-60AEC6CE7F42}"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p:cNvSpPr>
          <p:nvPr>
            <p:ph type="hdr" sz="quarter"/>
          </p:nvPr>
        </p:nvSpPr>
        <p:spPr>
          <a:xfrm>
            <a:off x="0" y="0"/>
            <a:ext cx="2971800" cy="457200"/>
          </a:xfrm>
          <a:prstGeom prst="rect">
            <a:avLst/>
          </a:prstGeom>
          <a:noFill/>
          <a:ln w="9525">
            <a:noFill/>
          </a:ln>
        </p:spPr>
        <p:txBody>
          <a:bodyPr/>
          <a:lstStyle>
            <a:lvl1pPr eaLnBrk="1" hangingPunct="1">
              <a:buFont typeface="Arial" panose="020B0604020202090204" pitchFamily="34" charset="0"/>
              <a:buNone/>
              <a:defRPr sz="1200" noProof="1"/>
            </a:lvl1pPr>
          </a:lstStyle>
          <a:p>
            <a:pPr>
              <a:defRPr/>
            </a:pPr>
            <a:endParaRPr lang="zh-CN" altLang="en-US"/>
          </a:p>
        </p:txBody>
      </p:sp>
      <p:sp>
        <p:nvSpPr>
          <p:cNvPr id="2051" name="Rectangle 3"/>
          <p:cNvSpPr>
            <a:spLocks noGrp="1"/>
          </p:cNvSpPr>
          <p:nvPr>
            <p:ph type="dt" idx="1"/>
          </p:nvPr>
        </p:nvSpPr>
        <p:spPr>
          <a:xfrm>
            <a:off x="3884613" y="0"/>
            <a:ext cx="2971800" cy="457200"/>
          </a:xfrm>
          <a:prstGeom prst="rect">
            <a:avLst/>
          </a:prstGeom>
          <a:noFill/>
          <a:ln w="9525">
            <a:noFill/>
          </a:ln>
        </p:spPr>
        <p:txBody>
          <a:bodyPr/>
          <a:lstStyle>
            <a:lvl1pPr algn="r" eaLnBrk="1" hangingPunct="1">
              <a:buFont typeface="Arial" panose="020B0604020202090204" pitchFamily="34" charset="0"/>
              <a:buNone/>
              <a:defRPr sz="1200" noProof="1"/>
            </a:lvl1pPr>
          </a:lstStyle>
          <a:p>
            <a:pPr>
              <a:defRPr/>
            </a:pPr>
            <a:endParaRPr lang="zh-CN" altLang="en-US"/>
          </a:p>
        </p:txBody>
      </p:sp>
      <p:sp>
        <p:nvSpPr>
          <p:cNvPr id="12292" name="Rectangle 4"/>
          <p:cNvSpPr>
            <a:spLocks noGrp="1" noRot="1" noChangeAspect="1" noChangeArrowheads="1"/>
          </p:cNvSpPr>
          <p:nvPr>
            <p:ph type="sldImg" idx="4294967295"/>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8197" name="Rectangle 5"/>
          <p:cNvSpPr>
            <a:spLocks noGrp="1" noChangeArrowheads="1"/>
          </p:cNvSpPr>
          <p:nvPr>
            <p:ph type="body" sz="quarter" idx="9"/>
          </p:nvPr>
        </p:nvSpPr>
        <p:spPr bwMode="auto">
          <a:xfrm>
            <a:off x="685800" y="4343400"/>
            <a:ext cx="5486400" cy="4114800"/>
          </a:xfrm>
          <a:prstGeom prst="rect">
            <a:avLst/>
          </a:prstGeom>
          <a:noFill/>
          <a:ln w="9525">
            <a:noFill/>
            <a:miter lim="800000"/>
          </a:ln>
        </p:spPr>
        <p:txBody>
          <a:bodyPr vert="horz" wrap="square" lIns="91440" tIns="45720" rIns="91440" bIns="45720" numCol="1" anchor="ctr"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2054" name="Rectangle 6"/>
          <p:cNvSpPr>
            <a:spLocks noGrp="1"/>
          </p:cNvSpPr>
          <p:nvPr>
            <p:ph type="ftr" sz="quarter" idx="4"/>
          </p:nvPr>
        </p:nvSpPr>
        <p:spPr>
          <a:xfrm>
            <a:off x="0" y="8685213"/>
            <a:ext cx="2971800" cy="457200"/>
          </a:xfrm>
          <a:prstGeom prst="rect">
            <a:avLst/>
          </a:prstGeom>
          <a:noFill/>
          <a:ln w="9525">
            <a:noFill/>
          </a:ln>
        </p:spPr>
        <p:txBody>
          <a:bodyPr anchor="b"/>
          <a:lstStyle>
            <a:lvl1pPr eaLnBrk="1" hangingPunct="1">
              <a:buFont typeface="Arial" panose="020B0604020202090204" pitchFamily="34" charset="0"/>
              <a:buNone/>
              <a:defRPr sz="1200" noProof="1"/>
            </a:lvl1pPr>
          </a:lstStyle>
          <a:p>
            <a:pPr>
              <a:defRPr/>
            </a:pPr>
            <a:endParaRPr lang="en-US" altLang="x-none"/>
          </a:p>
        </p:txBody>
      </p:sp>
      <p:sp>
        <p:nvSpPr>
          <p:cNvPr id="2055" name="Rectangle 7"/>
          <p:cNvSpPr>
            <a:spLocks noGrp="1"/>
          </p:cNvSpPr>
          <p:nvPr>
            <p:ph type="sldNum" sz="quarter" idx="5"/>
          </p:nvPr>
        </p:nvSpPr>
        <p:spPr>
          <a:xfrm>
            <a:off x="3884613" y="8685213"/>
            <a:ext cx="2971800" cy="457200"/>
          </a:xfrm>
          <a:prstGeom prst="rect">
            <a:avLst/>
          </a:prstGeom>
          <a:noFill/>
          <a:ln w="9525">
            <a:noFill/>
          </a:ln>
        </p:spPr>
        <p:txBody>
          <a:bodyPr vert="horz" wrap="square" lIns="91440" tIns="45720" rIns="91440" bIns="45720" numCol="1" anchor="b" anchorCtr="0" compatLnSpc="1"/>
          <a:lstStyle>
            <a:lvl1pPr algn="r" eaLnBrk="1" hangingPunct="1">
              <a:buFont typeface="Arial" panose="020B0604020202090204" pitchFamily="34" charset="0"/>
              <a:buNone/>
              <a:defRPr sz="1200"/>
            </a:lvl1pPr>
          </a:lstStyle>
          <a:p>
            <a:fld id="{B3CB2875-2B1C-4235-88A6-5F9263F877CD}"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buFont typeface="Arial" panose="020B0604020202090204" pitchFamily="34" charset="0"/>
      <a:defRPr sz="1200" kern="1200">
        <a:solidFill>
          <a:schemeClr val="tx1"/>
        </a:solidFill>
        <a:latin typeface="Calibri" panose="020F0502020204030204" pitchFamily="34" charset="0"/>
        <a:ea typeface="宋体" pitchFamily="2" charset="-122"/>
      </a:defRPr>
    </a:lvl1pPr>
    <a:lvl2pPr marL="457200" lvl="1" algn="l" rtl="0" eaLnBrk="0" fontAlgn="base" hangingPunct="0">
      <a:spcBef>
        <a:spcPct val="30000"/>
      </a:spcBef>
      <a:spcAft>
        <a:spcPct val="0"/>
      </a:spcAft>
      <a:buFont typeface="Arial" panose="020B0604020202090204" pitchFamily="34" charset="0"/>
      <a:defRPr sz="1200" kern="1200">
        <a:solidFill>
          <a:schemeClr val="tx1"/>
        </a:solidFill>
        <a:latin typeface="Calibri" panose="020F0502020204030204" pitchFamily="34" charset="0"/>
        <a:ea typeface="宋体" pitchFamily="2" charset="-122"/>
      </a:defRPr>
    </a:lvl2pPr>
    <a:lvl3pPr marL="914400" lvl="2" algn="l" rtl="0" eaLnBrk="0" fontAlgn="base" hangingPunct="0">
      <a:spcBef>
        <a:spcPct val="30000"/>
      </a:spcBef>
      <a:spcAft>
        <a:spcPct val="0"/>
      </a:spcAft>
      <a:buFont typeface="Arial" panose="020B0604020202090204" pitchFamily="34" charset="0"/>
      <a:defRPr sz="1200" kern="1200">
        <a:solidFill>
          <a:schemeClr val="tx1"/>
        </a:solidFill>
        <a:latin typeface="Calibri" panose="020F0502020204030204" pitchFamily="34" charset="0"/>
        <a:ea typeface="宋体" pitchFamily="2" charset="-122"/>
      </a:defRPr>
    </a:lvl3pPr>
    <a:lvl4pPr marL="1371600" lvl="3" algn="l" rtl="0" eaLnBrk="0" fontAlgn="base" hangingPunct="0">
      <a:spcBef>
        <a:spcPct val="30000"/>
      </a:spcBef>
      <a:spcAft>
        <a:spcPct val="0"/>
      </a:spcAft>
      <a:buFont typeface="Arial" panose="020B0604020202090204" pitchFamily="34" charset="0"/>
      <a:defRPr sz="1200" kern="1200">
        <a:solidFill>
          <a:schemeClr val="tx1"/>
        </a:solidFill>
        <a:latin typeface="Calibri" panose="020F0502020204030204" pitchFamily="34" charset="0"/>
        <a:ea typeface="宋体" pitchFamily="2" charset="-122"/>
      </a:defRPr>
    </a:lvl4pPr>
    <a:lvl5pPr marL="1828800" lvl="4" algn="l" rtl="0" eaLnBrk="0" fontAlgn="base" hangingPunct="0">
      <a:spcBef>
        <a:spcPct val="30000"/>
      </a:spcBef>
      <a:spcAft>
        <a:spcPct val="0"/>
      </a:spcAft>
      <a:buFont typeface="Arial" panose="020B0604020202090204" pitchFamily="34" charset="0"/>
      <a:defRPr sz="1200" kern="1200">
        <a:solidFill>
          <a:schemeClr val="tx1"/>
        </a:solidFill>
        <a:latin typeface="Calibri" panose="020F0502020204030204" pitchFamily="34" charset="0"/>
        <a:ea typeface="宋体" pitchFamily="2" charset="-122"/>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itchFamily="2" charset="-122"/>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itchFamily="2" charset="-122"/>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itchFamily="2" charset="-122"/>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image" Target="../media/image2.png"/><Relationship Id="rId4" Type="http://schemas.openxmlformats.org/officeDocument/2006/relationships/slide" Target="../slides/slide77.xml"/><Relationship Id="rId3" Type="http://schemas.openxmlformats.org/officeDocument/2006/relationships/image" Target="../media/image1.png"/><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5" Type="http://schemas.openxmlformats.org/officeDocument/2006/relationships/image" Target="../media/image2.png"/><Relationship Id="rId4" Type="http://schemas.openxmlformats.org/officeDocument/2006/relationships/slide" Target="../slides/slide17.xml"/><Relationship Id="rId3" Type="http://schemas.openxmlformats.org/officeDocument/2006/relationships/image" Target="../media/image1.png"/><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openxmlformats.org/officeDocument/2006/relationships/image" Target="../media/image2.png"/><Relationship Id="rId4" Type="http://schemas.openxmlformats.org/officeDocument/2006/relationships/slide" Target="../slides/slide51.xml"/><Relationship Id="rId3" Type="http://schemas.openxmlformats.org/officeDocument/2006/relationships/image" Target="../media/image1.png"/><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image" Target="../media/image2.png"/><Relationship Id="rId4" Type="http://schemas.openxmlformats.org/officeDocument/2006/relationships/slide" Target="../slides/slide62.xml"/><Relationship Id="rId3" Type="http://schemas.openxmlformats.org/officeDocument/2006/relationships/image" Target="../media/image1.png"/><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F768B26-7705-4795-904E-3FE4C3E3577A}" type="datetime1">
              <a:rPr lang="zh-CN" altLang="en-US"/>
            </a:fld>
            <a:endParaRPr lang="en-US" altLang="zh-CN"/>
          </a:p>
        </p:txBody>
      </p:sp>
    </p:spTree>
  </p:cSld>
  <p:clrMapOvr>
    <a:masterClrMapping/>
  </p:clrMapOvr>
  <p:transition spd="med">
    <p:blinds/>
  </p:transition>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9">
    <p:spTree>
      <p:nvGrpSpPr>
        <p:cNvPr id="1" name=""/>
        <p:cNvGrpSpPr/>
        <p:nvPr/>
      </p:nvGrpSpPr>
      <p:grpSpPr>
        <a:xfrm>
          <a:off x="0" y="0"/>
          <a:ext cx="0" cy="0"/>
          <a:chOff x="0" y="0"/>
          <a:chExt cx="0" cy="0"/>
        </a:xfrm>
      </p:grpSpPr>
      <p:sp>
        <p:nvSpPr>
          <p:cNvPr id="2" name="文本框 13"/>
          <p:cNvSpPr txBox="1">
            <a:spLocks noChangeArrowheads="1"/>
          </p:cNvSpPr>
          <p:nvPr userDrawn="1"/>
        </p:nvSpPr>
        <p:spPr bwMode="auto">
          <a:xfrm>
            <a:off x="1042988" y="31750"/>
            <a:ext cx="50720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90204" pitchFamily="34" charset="0"/>
              <a:defRPr sz="4000">
                <a:solidFill>
                  <a:schemeClr val="tx1"/>
                </a:solidFill>
                <a:latin typeface="Arial" panose="020B0604020202090204" pitchFamily="34" charset="0"/>
                <a:ea typeface="宋体" pitchFamily="2" charset="-122"/>
              </a:defRPr>
            </a:lvl1pPr>
            <a:lvl2pPr marL="742950" indent="-285750">
              <a:buFont typeface="Arial" panose="020B0604020202090204" pitchFamily="34" charset="0"/>
              <a:defRPr sz="4000">
                <a:solidFill>
                  <a:schemeClr val="tx1"/>
                </a:solidFill>
                <a:latin typeface="Arial" panose="020B0604020202090204" pitchFamily="34" charset="0"/>
                <a:ea typeface="宋体" pitchFamily="2" charset="-122"/>
              </a:defRPr>
            </a:lvl2pPr>
            <a:lvl3pPr marL="1143000" indent="-228600">
              <a:buFont typeface="Arial" panose="020B0604020202090204" pitchFamily="34" charset="0"/>
              <a:defRPr sz="4000">
                <a:solidFill>
                  <a:schemeClr val="tx1"/>
                </a:solidFill>
                <a:latin typeface="Arial" panose="020B0604020202090204" pitchFamily="34" charset="0"/>
                <a:ea typeface="宋体" pitchFamily="2" charset="-122"/>
              </a:defRPr>
            </a:lvl3pPr>
            <a:lvl4pPr marL="1600200" indent="-228600">
              <a:buFont typeface="Arial" panose="020B0604020202090204" pitchFamily="34" charset="0"/>
              <a:defRPr sz="4000">
                <a:solidFill>
                  <a:schemeClr val="tx1"/>
                </a:solidFill>
                <a:latin typeface="Arial" panose="020B0604020202090204" pitchFamily="34" charset="0"/>
                <a:ea typeface="宋体" pitchFamily="2" charset="-122"/>
              </a:defRPr>
            </a:lvl4pPr>
            <a:lvl5pPr marL="2057400" indent="-228600">
              <a:buFont typeface="Arial" panose="020B0604020202090204" pitchFamily="34" charset="0"/>
              <a:defRPr sz="4000">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buFont typeface="Arial" panose="020B0604020202090204" pitchFamily="34" charset="0"/>
              <a:defRPr sz="4000">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buFont typeface="Arial" panose="020B0604020202090204" pitchFamily="34" charset="0"/>
              <a:defRPr sz="4000">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buFont typeface="Arial" panose="020B0604020202090204" pitchFamily="34" charset="0"/>
              <a:defRPr sz="4000">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buFont typeface="Arial" panose="020B0604020202090204" pitchFamily="34" charset="0"/>
              <a:defRPr sz="4000">
                <a:solidFill>
                  <a:schemeClr val="tx1"/>
                </a:solidFill>
                <a:latin typeface="Arial" panose="020B0604020202090204" pitchFamily="34" charset="0"/>
                <a:ea typeface="宋体" pitchFamily="2" charset="-122"/>
              </a:defRPr>
            </a:lvl9pPr>
          </a:lstStyle>
          <a:p>
            <a:pPr eaLnBrk="1" hangingPunct="1">
              <a:lnSpc>
                <a:spcPct val="120000"/>
              </a:lnSpc>
              <a:spcBef>
                <a:spcPct val="20000"/>
              </a:spcBef>
              <a:buFont typeface="Wingdings" panose="05000000000000000000" pitchFamily="2" charset="2"/>
              <a:buNone/>
            </a:pPr>
            <a:r>
              <a:rPr lang="zh-CN" sz="2800" b="1" noProof="1">
                <a:solidFill>
                  <a:srgbClr val="C00000"/>
                </a:solidFill>
                <a:latin typeface="微软雅黑" panose="020B0503020204020204" charset="-122"/>
                <a:ea typeface="微软雅黑" panose="020B0503020204020204" charset="-122"/>
              </a:rPr>
              <a:t>7.9 </a:t>
            </a:r>
            <a:r>
              <a:rPr lang="zh-CN" altLang="en-US" sz="2800" b="1" noProof="1">
                <a:solidFill>
                  <a:srgbClr val="C00000"/>
                </a:solidFill>
                <a:latin typeface="微软雅黑" panose="020B0503020204020204" charset="-122"/>
                <a:ea typeface="微软雅黑" panose="020B0503020204020204" charset="-122"/>
              </a:rPr>
              <a:t>变量的存储方式和生存期</a:t>
            </a:r>
            <a:endParaRPr lang="zh-CN" altLang="en-US" sz="2800" b="1" noProof="1">
              <a:solidFill>
                <a:srgbClr val="C00000"/>
              </a:solidFill>
              <a:latin typeface="微软雅黑" panose="020B0503020204020204" charset="-122"/>
              <a:ea typeface="微软雅黑" panose="020B0503020204020204" charset="-122"/>
            </a:endParaRPr>
          </a:p>
        </p:txBody>
      </p:sp>
      <p:pic>
        <p:nvPicPr>
          <p:cNvPr id="3" name="图片 9">
            <a:hlinkClick r:id="rId2" action="ppaction://hlinksldjump"/>
          </p:cNvPr>
          <p:cNvPicPr>
            <a:picLocks noChangeAspect="1"/>
          </p:cNvPicPr>
          <p:nvPr/>
        </p:nvPicPr>
        <p:blipFill>
          <a:blip r:embed="rId3" cstate="print">
            <a:duotone>
              <a:prstClr val="black"/>
              <a:schemeClr val="accent2">
                <a:tint val="45000"/>
                <a:satMod val="400000"/>
              </a:schemeClr>
            </a:duotone>
          </a:blip>
          <a:srcRect/>
          <a:stretch>
            <a:fillRect/>
          </a:stretch>
        </p:blipFill>
        <p:spPr bwMode="auto">
          <a:xfrm>
            <a:off x="8448684" y="6183321"/>
            <a:ext cx="695316" cy="690554"/>
          </a:xfrm>
          <a:prstGeom prst="rect">
            <a:avLst/>
          </a:prstGeom>
          <a:noFill/>
          <a:ln>
            <a:noFill/>
          </a:ln>
          <a:effectLst/>
        </p:spPr>
      </p:pic>
      <p:pic>
        <p:nvPicPr>
          <p:cNvPr id="4" name="图片 7" descr="Untitled2.png">
            <a:hlinkClick r:id="rId4" action="ppaction://hlinksldjump"/>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978775" y="6294438"/>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日期占位符 1"/>
          <p:cNvSpPr>
            <a:spLocks noGrp="1"/>
          </p:cNvSpPr>
          <p:nvPr>
            <p:ph type="dt" sz="half" idx="10"/>
          </p:nvPr>
        </p:nvSpPr>
        <p:spPr/>
        <p:txBody>
          <a:bodyPr/>
          <a:lstStyle>
            <a:lvl1pPr>
              <a:defRPr/>
            </a:lvl1pPr>
          </a:lstStyle>
          <a:p>
            <a:pPr>
              <a:defRPr/>
            </a:pPr>
            <a:fld id="{79B11BD5-6771-46B1-8603-1691AD49F66C}" type="datetime1">
              <a:rPr lang="zh-CN" altLang="en-US"/>
            </a:fld>
            <a:endParaRPr lang="en-US" altLang="zh-CN"/>
          </a:p>
        </p:txBody>
      </p:sp>
    </p:spTree>
  </p:cSld>
  <p:clrMapOvr>
    <a:masterClrMapping/>
  </p:clrMapOvr>
  <p:transition spd="med">
    <p:blinds/>
  </p:transition>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11">
    <p:spTree>
      <p:nvGrpSpPr>
        <p:cNvPr id="1" name=""/>
        <p:cNvGrpSpPr/>
        <p:nvPr/>
      </p:nvGrpSpPr>
      <p:grpSpPr>
        <a:xfrm>
          <a:off x="0" y="0"/>
          <a:ext cx="0" cy="0"/>
          <a:chOff x="0" y="0"/>
          <a:chExt cx="0" cy="0"/>
        </a:xfrm>
      </p:grpSpPr>
      <p:sp>
        <p:nvSpPr>
          <p:cNvPr id="2" name="文本框 13"/>
          <p:cNvSpPr txBox="1">
            <a:spLocks noChangeArrowheads="1"/>
          </p:cNvSpPr>
          <p:nvPr userDrawn="1"/>
        </p:nvSpPr>
        <p:spPr bwMode="auto">
          <a:xfrm>
            <a:off x="1042988" y="31750"/>
            <a:ext cx="44005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90204" pitchFamily="34" charset="0"/>
              <a:defRPr sz="4000">
                <a:solidFill>
                  <a:schemeClr val="tx1"/>
                </a:solidFill>
                <a:latin typeface="Arial" panose="020B0604020202090204" pitchFamily="34" charset="0"/>
                <a:ea typeface="宋体" pitchFamily="2" charset="-122"/>
              </a:defRPr>
            </a:lvl1pPr>
            <a:lvl2pPr marL="742950" indent="-285750">
              <a:buFont typeface="Arial" panose="020B0604020202090204" pitchFamily="34" charset="0"/>
              <a:defRPr sz="4000">
                <a:solidFill>
                  <a:schemeClr val="tx1"/>
                </a:solidFill>
                <a:latin typeface="Arial" panose="020B0604020202090204" pitchFamily="34" charset="0"/>
                <a:ea typeface="宋体" pitchFamily="2" charset="-122"/>
              </a:defRPr>
            </a:lvl2pPr>
            <a:lvl3pPr marL="1143000" indent="-228600">
              <a:buFont typeface="Arial" panose="020B0604020202090204" pitchFamily="34" charset="0"/>
              <a:defRPr sz="4000">
                <a:solidFill>
                  <a:schemeClr val="tx1"/>
                </a:solidFill>
                <a:latin typeface="Arial" panose="020B0604020202090204" pitchFamily="34" charset="0"/>
                <a:ea typeface="宋体" pitchFamily="2" charset="-122"/>
              </a:defRPr>
            </a:lvl3pPr>
            <a:lvl4pPr marL="1600200" indent="-228600">
              <a:buFont typeface="Arial" panose="020B0604020202090204" pitchFamily="34" charset="0"/>
              <a:defRPr sz="4000">
                <a:solidFill>
                  <a:schemeClr val="tx1"/>
                </a:solidFill>
                <a:latin typeface="Arial" panose="020B0604020202090204" pitchFamily="34" charset="0"/>
                <a:ea typeface="宋体" pitchFamily="2" charset="-122"/>
              </a:defRPr>
            </a:lvl4pPr>
            <a:lvl5pPr marL="2057400" indent="-228600">
              <a:buFont typeface="Arial" panose="020B0604020202090204" pitchFamily="34" charset="0"/>
              <a:defRPr sz="4000">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buFont typeface="Arial" panose="020B0604020202090204" pitchFamily="34" charset="0"/>
              <a:defRPr sz="4000">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buFont typeface="Arial" panose="020B0604020202090204" pitchFamily="34" charset="0"/>
              <a:defRPr sz="4000">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buFont typeface="Arial" panose="020B0604020202090204" pitchFamily="34" charset="0"/>
              <a:defRPr sz="4000">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buFont typeface="Arial" panose="020B0604020202090204" pitchFamily="34" charset="0"/>
              <a:defRPr sz="4000">
                <a:solidFill>
                  <a:schemeClr val="tx1"/>
                </a:solidFill>
                <a:latin typeface="Arial" panose="020B0604020202090204" pitchFamily="34" charset="0"/>
                <a:ea typeface="宋体" pitchFamily="2" charset="-122"/>
              </a:defRPr>
            </a:lvl9pPr>
          </a:lstStyle>
          <a:p>
            <a:pPr eaLnBrk="1" hangingPunct="1">
              <a:lnSpc>
                <a:spcPct val="120000"/>
              </a:lnSpc>
              <a:spcBef>
                <a:spcPct val="20000"/>
              </a:spcBef>
              <a:buFont typeface="Wingdings" panose="05000000000000000000" pitchFamily="2" charset="2"/>
              <a:buNone/>
            </a:pPr>
            <a:r>
              <a:rPr lang="en-US" altLang="zh-CN" sz="2800" b="1">
                <a:solidFill>
                  <a:srgbClr val="C00000"/>
                </a:solidFill>
                <a:latin typeface="微软雅黑" panose="020B0503020204020204" charset="-122"/>
                <a:ea typeface="微软雅黑" panose="020B0503020204020204" charset="-122"/>
              </a:rPr>
              <a:t>7.11 </a:t>
            </a:r>
            <a:r>
              <a:rPr lang="zh-CN" altLang="en-US" sz="2800" b="1">
                <a:solidFill>
                  <a:srgbClr val="C00000"/>
                </a:solidFill>
                <a:latin typeface="微软雅黑" panose="020B0503020204020204" charset="-122"/>
                <a:ea typeface="微软雅黑" panose="020B0503020204020204" charset="-122"/>
              </a:rPr>
              <a:t>内部函数和外部函数</a:t>
            </a:r>
            <a:endParaRPr lang="zh-CN" altLang="en-US" sz="2800" b="1">
              <a:solidFill>
                <a:srgbClr val="C00000"/>
              </a:solidFill>
              <a:latin typeface="微软雅黑" panose="020B0503020204020204" charset="-122"/>
              <a:ea typeface="微软雅黑" panose="020B0503020204020204" charset="-122"/>
            </a:endParaRPr>
          </a:p>
        </p:txBody>
      </p:sp>
      <p:pic>
        <p:nvPicPr>
          <p:cNvPr id="3" name="图片 9">
            <a:hlinkClick r:id="rId2" action="ppaction://hlinksldjump"/>
          </p:cNvPr>
          <p:cNvPicPr>
            <a:picLocks noChangeAspect="1"/>
          </p:cNvPicPr>
          <p:nvPr/>
        </p:nvPicPr>
        <p:blipFill>
          <a:blip r:embed="rId3" cstate="print">
            <a:duotone>
              <a:prstClr val="black"/>
              <a:schemeClr val="accent2">
                <a:tint val="45000"/>
                <a:satMod val="400000"/>
              </a:schemeClr>
            </a:duotone>
          </a:blip>
          <a:srcRect/>
          <a:stretch>
            <a:fillRect/>
          </a:stretch>
        </p:blipFill>
        <p:spPr bwMode="auto">
          <a:xfrm>
            <a:off x="8448684" y="6183321"/>
            <a:ext cx="695316" cy="690554"/>
          </a:xfrm>
          <a:prstGeom prst="rect">
            <a:avLst/>
          </a:prstGeom>
          <a:noFill/>
          <a:ln>
            <a:noFill/>
          </a:ln>
          <a:effectLst/>
        </p:spPr>
      </p:pic>
      <p:sp>
        <p:nvSpPr>
          <p:cNvPr id="4" name="日期占位符 1"/>
          <p:cNvSpPr>
            <a:spLocks noGrp="1"/>
          </p:cNvSpPr>
          <p:nvPr>
            <p:ph type="dt" sz="half" idx="10"/>
          </p:nvPr>
        </p:nvSpPr>
        <p:spPr/>
        <p:txBody>
          <a:bodyPr/>
          <a:lstStyle>
            <a:lvl1pPr>
              <a:defRPr/>
            </a:lvl1pPr>
          </a:lstStyle>
          <a:p>
            <a:pPr>
              <a:defRPr/>
            </a:pPr>
            <a:fld id="{ECC65318-9B57-426A-9859-DBFCBFF83634}" type="datetime1">
              <a:rPr lang="zh-CN" altLang="en-US"/>
            </a:fld>
            <a:endParaRPr lang="en-US" altLang="zh-CN"/>
          </a:p>
        </p:txBody>
      </p:sp>
    </p:spTree>
  </p:cSld>
  <p:clrMapOvr>
    <a:masterClrMapping/>
  </p:clrMapOvr>
  <p:transition spd="med">
    <p:blinds/>
  </p:transition>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1">
    <p:spTree>
      <p:nvGrpSpPr>
        <p:cNvPr id="1" name=""/>
        <p:cNvGrpSpPr/>
        <p:nvPr/>
      </p:nvGrpSpPr>
      <p:grpSpPr>
        <a:xfrm>
          <a:off x="0" y="0"/>
          <a:ext cx="0" cy="0"/>
          <a:chOff x="0" y="0"/>
          <a:chExt cx="0" cy="0"/>
        </a:xfrm>
      </p:grpSpPr>
      <p:sp>
        <p:nvSpPr>
          <p:cNvPr id="2" name="文本框 13"/>
          <p:cNvSpPr txBox="1">
            <a:spLocks noChangeArrowheads="1"/>
          </p:cNvSpPr>
          <p:nvPr userDrawn="1"/>
        </p:nvSpPr>
        <p:spPr bwMode="auto">
          <a:xfrm>
            <a:off x="1042988" y="31750"/>
            <a:ext cx="440055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90204" pitchFamily="34" charset="0"/>
              <a:defRPr sz="4000">
                <a:solidFill>
                  <a:schemeClr val="tx1"/>
                </a:solidFill>
                <a:latin typeface="Arial" panose="020B0604020202090204" pitchFamily="34" charset="0"/>
                <a:ea typeface="宋体" pitchFamily="2" charset="-122"/>
              </a:defRPr>
            </a:lvl1pPr>
            <a:lvl2pPr marL="742950" indent="-285750">
              <a:buFont typeface="Arial" panose="020B0604020202090204" pitchFamily="34" charset="0"/>
              <a:defRPr sz="4000">
                <a:solidFill>
                  <a:schemeClr val="tx1"/>
                </a:solidFill>
                <a:latin typeface="Arial" panose="020B0604020202090204" pitchFamily="34" charset="0"/>
                <a:ea typeface="宋体" pitchFamily="2" charset="-122"/>
              </a:defRPr>
            </a:lvl2pPr>
            <a:lvl3pPr marL="1143000" indent="-228600">
              <a:buFont typeface="Arial" panose="020B0604020202090204" pitchFamily="34" charset="0"/>
              <a:defRPr sz="4000">
                <a:solidFill>
                  <a:schemeClr val="tx1"/>
                </a:solidFill>
                <a:latin typeface="Arial" panose="020B0604020202090204" pitchFamily="34" charset="0"/>
                <a:ea typeface="宋体" pitchFamily="2" charset="-122"/>
              </a:defRPr>
            </a:lvl3pPr>
            <a:lvl4pPr marL="1600200" indent="-228600">
              <a:buFont typeface="Arial" panose="020B0604020202090204" pitchFamily="34" charset="0"/>
              <a:defRPr sz="4000">
                <a:solidFill>
                  <a:schemeClr val="tx1"/>
                </a:solidFill>
                <a:latin typeface="Arial" panose="020B0604020202090204" pitchFamily="34" charset="0"/>
                <a:ea typeface="宋体" pitchFamily="2" charset="-122"/>
              </a:defRPr>
            </a:lvl4pPr>
            <a:lvl5pPr marL="2057400" indent="-228600">
              <a:buFont typeface="Arial" panose="020B0604020202090204" pitchFamily="34" charset="0"/>
              <a:defRPr sz="4000">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buFont typeface="Arial" panose="020B0604020202090204" pitchFamily="34" charset="0"/>
              <a:defRPr sz="4000">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buFont typeface="Arial" panose="020B0604020202090204" pitchFamily="34" charset="0"/>
              <a:defRPr sz="4000">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buFont typeface="Arial" panose="020B0604020202090204" pitchFamily="34" charset="0"/>
              <a:defRPr sz="4000">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buFont typeface="Arial" panose="020B0604020202090204" pitchFamily="34" charset="0"/>
              <a:defRPr sz="4000">
                <a:solidFill>
                  <a:schemeClr val="tx1"/>
                </a:solidFill>
                <a:latin typeface="Arial" panose="020B0604020202090204" pitchFamily="34" charset="0"/>
                <a:ea typeface="宋体" pitchFamily="2" charset="-122"/>
              </a:defRPr>
            </a:lvl9pPr>
          </a:lstStyle>
          <a:p>
            <a:pPr eaLnBrk="1" hangingPunct="1">
              <a:lnSpc>
                <a:spcPct val="120000"/>
              </a:lnSpc>
              <a:spcBef>
                <a:spcPct val="20000"/>
              </a:spcBef>
              <a:buFont typeface="Wingdings" panose="05000000000000000000" pitchFamily="2" charset="2"/>
              <a:buNone/>
            </a:pPr>
            <a:r>
              <a:rPr lang="en-US" altLang="zh-CN" sz="2800" b="1">
                <a:solidFill>
                  <a:srgbClr val="C00000"/>
                </a:solidFill>
                <a:latin typeface="微软雅黑" panose="020B0503020204020204" charset="-122"/>
                <a:ea typeface="微软雅黑" panose="020B0503020204020204" charset="-122"/>
              </a:rPr>
              <a:t>7.1 </a:t>
            </a:r>
            <a:r>
              <a:rPr lang="zh-CN" altLang="en-US" sz="2800" b="1">
                <a:solidFill>
                  <a:srgbClr val="C00000"/>
                </a:solidFill>
                <a:latin typeface="微软雅黑" panose="020B0503020204020204" charset="-122"/>
                <a:ea typeface="微软雅黑" panose="020B0503020204020204" charset="-122"/>
              </a:rPr>
              <a:t>函数概述</a:t>
            </a:r>
            <a:endParaRPr lang="zh-CN" altLang="en-US" sz="2800" b="1">
              <a:solidFill>
                <a:srgbClr val="C00000"/>
              </a:solidFill>
              <a:latin typeface="微软雅黑" panose="020B0503020204020204" charset="-122"/>
              <a:ea typeface="微软雅黑" panose="020B0503020204020204" charset="-122"/>
            </a:endParaRPr>
          </a:p>
        </p:txBody>
      </p:sp>
      <p:pic>
        <p:nvPicPr>
          <p:cNvPr id="3" name="图片 9">
            <a:hlinkClick r:id="rId2" action="ppaction://hlinksldjump"/>
          </p:cNvPr>
          <p:cNvPicPr>
            <a:picLocks noChangeAspect="1"/>
          </p:cNvPicPr>
          <p:nvPr/>
        </p:nvPicPr>
        <p:blipFill>
          <a:blip r:embed="rId3" cstate="print">
            <a:duotone>
              <a:prstClr val="black"/>
              <a:schemeClr val="accent2">
                <a:tint val="45000"/>
                <a:satMod val="400000"/>
              </a:schemeClr>
            </a:duotone>
          </a:blip>
          <a:srcRect/>
          <a:stretch>
            <a:fillRect/>
          </a:stretch>
        </p:blipFill>
        <p:spPr bwMode="auto">
          <a:xfrm>
            <a:off x="8448684" y="6183321"/>
            <a:ext cx="695316" cy="690554"/>
          </a:xfrm>
          <a:prstGeom prst="rect">
            <a:avLst/>
          </a:prstGeom>
          <a:noFill/>
          <a:ln>
            <a:noFill/>
          </a:ln>
          <a:effectLst/>
        </p:spPr>
      </p:pic>
      <p:sp>
        <p:nvSpPr>
          <p:cNvPr id="4" name="日期占位符 1"/>
          <p:cNvSpPr>
            <a:spLocks noGrp="1"/>
          </p:cNvSpPr>
          <p:nvPr>
            <p:ph type="dt" sz="half" idx="10"/>
          </p:nvPr>
        </p:nvSpPr>
        <p:spPr/>
        <p:txBody>
          <a:bodyPr/>
          <a:lstStyle>
            <a:lvl1pPr>
              <a:defRPr/>
            </a:lvl1pPr>
          </a:lstStyle>
          <a:p>
            <a:pPr>
              <a:defRPr/>
            </a:pPr>
            <a:fld id="{3758877C-330C-4482-A699-B93EA86E7527}" type="datetime1">
              <a:rPr lang="zh-CN" altLang="en-US"/>
            </a:fld>
            <a:endParaRPr lang="en-US" altLang="zh-CN"/>
          </a:p>
        </p:txBody>
      </p:sp>
    </p:spTree>
  </p:cSld>
  <p:clrMapOvr>
    <a:masterClrMapping/>
  </p:clrMapOvr>
  <p:transition spd="med">
    <p:blinds/>
  </p:transition>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2">
    <p:spTree>
      <p:nvGrpSpPr>
        <p:cNvPr id="1" name=""/>
        <p:cNvGrpSpPr/>
        <p:nvPr/>
      </p:nvGrpSpPr>
      <p:grpSpPr>
        <a:xfrm>
          <a:off x="0" y="0"/>
          <a:ext cx="0" cy="0"/>
          <a:chOff x="0" y="0"/>
          <a:chExt cx="0" cy="0"/>
        </a:xfrm>
      </p:grpSpPr>
      <p:sp>
        <p:nvSpPr>
          <p:cNvPr id="2" name="文本框 13"/>
          <p:cNvSpPr txBox="1">
            <a:spLocks noChangeArrowheads="1"/>
          </p:cNvSpPr>
          <p:nvPr userDrawn="1"/>
        </p:nvSpPr>
        <p:spPr bwMode="auto">
          <a:xfrm>
            <a:off x="1042988" y="31750"/>
            <a:ext cx="440055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90204" pitchFamily="34" charset="0"/>
              <a:defRPr sz="4000">
                <a:solidFill>
                  <a:schemeClr val="tx1"/>
                </a:solidFill>
                <a:latin typeface="Arial" panose="020B0604020202090204" pitchFamily="34" charset="0"/>
                <a:ea typeface="宋体" pitchFamily="2" charset="-122"/>
              </a:defRPr>
            </a:lvl1pPr>
            <a:lvl2pPr marL="742950" indent="-285750">
              <a:buFont typeface="Arial" panose="020B0604020202090204" pitchFamily="34" charset="0"/>
              <a:defRPr sz="4000">
                <a:solidFill>
                  <a:schemeClr val="tx1"/>
                </a:solidFill>
                <a:latin typeface="Arial" panose="020B0604020202090204" pitchFamily="34" charset="0"/>
                <a:ea typeface="宋体" pitchFamily="2" charset="-122"/>
              </a:defRPr>
            </a:lvl2pPr>
            <a:lvl3pPr marL="1143000" indent="-228600">
              <a:buFont typeface="Arial" panose="020B0604020202090204" pitchFamily="34" charset="0"/>
              <a:defRPr sz="4000">
                <a:solidFill>
                  <a:schemeClr val="tx1"/>
                </a:solidFill>
                <a:latin typeface="Arial" panose="020B0604020202090204" pitchFamily="34" charset="0"/>
                <a:ea typeface="宋体" pitchFamily="2" charset="-122"/>
              </a:defRPr>
            </a:lvl3pPr>
            <a:lvl4pPr marL="1600200" indent="-228600">
              <a:buFont typeface="Arial" panose="020B0604020202090204" pitchFamily="34" charset="0"/>
              <a:defRPr sz="4000">
                <a:solidFill>
                  <a:schemeClr val="tx1"/>
                </a:solidFill>
                <a:latin typeface="Arial" panose="020B0604020202090204" pitchFamily="34" charset="0"/>
                <a:ea typeface="宋体" pitchFamily="2" charset="-122"/>
              </a:defRPr>
            </a:lvl4pPr>
            <a:lvl5pPr marL="2057400" indent="-228600">
              <a:buFont typeface="Arial" panose="020B0604020202090204" pitchFamily="34" charset="0"/>
              <a:defRPr sz="4000">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buFont typeface="Arial" panose="020B0604020202090204" pitchFamily="34" charset="0"/>
              <a:defRPr sz="4000">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buFont typeface="Arial" panose="020B0604020202090204" pitchFamily="34" charset="0"/>
              <a:defRPr sz="4000">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buFont typeface="Arial" panose="020B0604020202090204" pitchFamily="34" charset="0"/>
              <a:defRPr sz="4000">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buFont typeface="Arial" panose="020B0604020202090204" pitchFamily="34" charset="0"/>
              <a:defRPr sz="4000">
                <a:solidFill>
                  <a:schemeClr val="tx1"/>
                </a:solidFill>
                <a:latin typeface="Arial" panose="020B0604020202090204" pitchFamily="34" charset="0"/>
                <a:ea typeface="宋体" pitchFamily="2" charset="-122"/>
              </a:defRPr>
            </a:lvl9pPr>
          </a:lstStyle>
          <a:p>
            <a:pPr eaLnBrk="1" hangingPunct="1">
              <a:lnSpc>
                <a:spcPct val="120000"/>
              </a:lnSpc>
              <a:spcBef>
                <a:spcPct val="20000"/>
              </a:spcBef>
              <a:buFont typeface="Wingdings" panose="05000000000000000000" pitchFamily="2" charset="2"/>
              <a:buNone/>
            </a:pPr>
            <a:r>
              <a:rPr lang="en-US" altLang="zh-CN" sz="2800" b="1">
                <a:solidFill>
                  <a:srgbClr val="C00000"/>
                </a:solidFill>
                <a:latin typeface="微软雅黑" panose="020B0503020204020204" charset="-122"/>
                <a:ea typeface="微软雅黑" panose="020B0503020204020204" charset="-122"/>
              </a:rPr>
              <a:t>7.2 </a:t>
            </a:r>
            <a:r>
              <a:rPr lang="zh-CN" altLang="en-US" sz="2800" b="1">
                <a:solidFill>
                  <a:srgbClr val="C00000"/>
                </a:solidFill>
                <a:latin typeface="微软雅黑" panose="020B0503020204020204" charset="-122"/>
                <a:ea typeface="微软雅黑" panose="020B0503020204020204" charset="-122"/>
              </a:rPr>
              <a:t>函数的定义</a:t>
            </a:r>
            <a:endParaRPr lang="zh-CN" altLang="en-US" sz="2800" b="1">
              <a:solidFill>
                <a:srgbClr val="C00000"/>
              </a:solidFill>
              <a:latin typeface="微软雅黑" panose="020B0503020204020204" charset="-122"/>
              <a:ea typeface="微软雅黑" panose="020B0503020204020204" charset="-122"/>
            </a:endParaRPr>
          </a:p>
        </p:txBody>
      </p:sp>
      <p:pic>
        <p:nvPicPr>
          <p:cNvPr id="3" name="图片 9">
            <a:hlinkClick r:id="rId2" action="ppaction://hlinksldjump"/>
          </p:cNvPr>
          <p:cNvPicPr>
            <a:picLocks noChangeAspect="1"/>
          </p:cNvPicPr>
          <p:nvPr/>
        </p:nvPicPr>
        <p:blipFill>
          <a:blip r:embed="rId3" cstate="print">
            <a:duotone>
              <a:prstClr val="black"/>
              <a:schemeClr val="accent2">
                <a:tint val="45000"/>
                <a:satMod val="400000"/>
              </a:schemeClr>
            </a:duotone>
          </a:blip>
          <a:srcRect/>
          <a:stretch>
            <a:fillRect/>
          </a:stretch>
        </p:blipFill>
        <p:spPr bwMode="auto">
          <a:xfrm>
            <a:off x="8448684" y="6183321"/>
            <a:ext cx="695316" cy="690554"/>
          </a:xfrm>
          <a:prstGeom prst="rect">
            <a:avLst/>
          </a:prstGeom>
          <a:noFill/>
          <a:ln>
            <a:noFill/>
          </a:ln>
          <a:effectLst/>
        </p:spPr>
      </p:pic>
      <p:sp>
        <p:nvSpPr>
          <p:cNvPr id="4" name="日期占位符 1"/>
          <p:cNvSpPr>
            <a:spLocks noGrp="1"/>
          </p:cNvSpPr>
          <p:nvPr>
            <p:ph type="dt" sz="half" idx="10"/>
          </p:nvPr>
        </p:nvSpPr>
        <p:spPr/>
        <p:txBody>
          <a:bodyPr/>
          <a:lstStyle>
            <a:lvl1pPr>
              <a:defRPr/>
            </a:lvl1pPr>
          </a:lstStyle>
          <a:p>
            <a:pPr>
              <a:defRPr/>
            </a:pPr>
            <a:fld id="{F89AB8B0-BE87-47A6-A6F9-5A744066BD90}" type="datetime1">
              <a:rPr lang="zh-CN" altLang="en-US"/>
            </a:fld>
            <a:endParaRPr lang="en-US" altLang="zh-CN"/>
          </a:p>
        </p:txBody>
      </p:sp>
    </p:spTree>
  </p:cSld>
  <p:clrMapOvr>
    <a:masterClrMapping/>
  </p:clrMapOvr>
  <p:transition spd="med">
    <p:blinds/>
  </p:transition>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3">
    <p:spTree>
      <p:nvGrpSpPr>
        <p:cNvPr id="1" name=""/>
        <p:cNvGrpSpPr/>
        <p:nvPr/>
      </p:nvGrpSpPr>
      <p:grpSpPr>
        <a:xfrm>
          <a:off x="0" y="0"/>
          <a:ext cx="0" cy="0"/>
          <a:chOff x="0" y="0"/>
          <a:chExt cx="0" cy="0"/>
        </a:xfrm>
      </p:grpSpPr>
      <p:sp>
        <p:nvSpPr>
          <p:cNvPr id="2" name="文本框 13"/>
          <p:cNvSpPr txBox="1">
            <a:spLocks noChangeArrowheads="1"/>
          </p:cNvSpPr>
          <p:nvPr userDrawn="1"/>
        </p:nvSpPr>
        <p:spPr bwMode="auto">
          <a:xfrm>
            <a:off x="1042988" y="31750"/>
            <a:ext cx="5072062"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90204" pitchFamily="34" charset="0"/>
              <a:defRPr sz="4000">
                <a:solidFill>
                  <a:schemeClr val="tx1"/>
                </a:solidFill>
                <a:latin typeface="Arial" panose="020B0604020202090204" pitchFamily="34" charset="0"/>
                <a:ea typeface="宋体" pitchFamily="2" charset="-122"/>
              </a:defRPr>
            </a:lvl1pPr>
            <a:lvl2pPr marL="742950" indent="-285750">
              <a:buFont typeface="Arial" panose="020B0604020202090204" pitchFamily="34" charset="0"/>
              <a:defRPr sz="4000">
                <a:solidFill>
                  <a:schemeClr val="tx1"/>
                </a:solidFill>
                <a:latin typeface="Arial" panose="020B0604020202090204" pitchFamily="34" charset="0"/>
                <a:ea typeface="宋体" pitchFamily="2" charset="-122"/>
              </a:defRPr>
            </a:lvl2pPr>
            <a:lvl3pPr marL="1143000" indent="-228600">
              <a:buFont typeface="Arial" panose="020B0604020202090204" pitchFamily="34" charset="0"/>
              <a:defRPr sz="4000">
                <a:solidFill>
                  <a:schemeClr val="tx1"/>
                </a:solidFill>
                <a:latin typeface="Arial" panose="020B0604020202090204" pitchFamily="34" charset="0"/>
                <a:ea typeface="宋体" pitchFamily="2" charset="-122"/>
              </a:defRPr>
            </a:lvl3pPr>
            <a:lvl4pPr marL="1600200" indent="-228600">
              <a:buFont typeface="Arial" panose="020B0604020202090204" pitchFamily="34" charset="0"/>
              <a:defRPr sz="4000">
                <a:solidFill>
                  <a:schemeClr val="tx1"/>
                </a:solidFill>
                <a:latin typeface="Arial" panose="020B0604020202090204" pitchFamily="34" charset="0"/>
                <a:ea typeface="宋体" pitchFamily="2" charset="-122"/>
              </a:defRPr>
            </a:lvl4pPr>
            <a:lvl5pPr marL="2057400" indent="-228600">
              <a:buFont typeface="Arial" panose="020B0604020202090204" pitchFamily="34" charset="0"/>
              <a:defRPr sz="4000">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buFont typeface="Arial" panose="020B0604020202090204" pitchFamily="34" charset="0"/>
              <a:defRPr sz="4000">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buFont typeface="Arial" panose="020B0604020202090204" pitchFamily="34" charset="0"/>
              <a:defRPr sz="4000">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buFont typeface="Arial" panose="020B0604020202090204" pitchFamily="34" charset="0"/>
              <a:defRPr sz="4000">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buFont typeface="Arial" panose="020B0604020202090204" pitchFamily="34" charset="0"/>
              <a:defRPr sz="4000">
                <a:solidFill>
                  <a:schemeClr val="tx1"/>
                </a:solidFill>
                <a:latin typeface="Arial" panose="020B0604020202090204" pitchFamily="34" charset="0"/>
                <a:ea typeface="宋体" pitchFamily="2" charset="-122"/>
              </a:defRPr>
            </a:lvl9pPr>
          </a:lstStyle>
          <a:p>
            <a:pPr eaLnBrk="1" hangingPunct="1">
              <a:lnSpc>
                <a:spcPct val="120000"/>
              </a:lnSpc>
              <a:spcBef>
                <a:spcPct val="20000"/>
              </a:spcBef>
              <a:buFont typeface="Wingdings" panose="05000000000000000000" pitchFamily="2" charset="2"/>
              <a:buNone/>
            </a:pPr>
            <a:r>
              <a:rPr lang="en-US" altLang="zh-CN" sz="2800" b="1">
                <a:solidFill>
                  <a:srgbClr val="C00000"/>
                </a:solidFill>
                <a:latin typeface="微软雅黑" panose="020B0503020204020204" charset="-122"/>
                <a:ea typeface="微软雅黑" panose="020B0503020204020204" charset="-122"/>
              </a:rPr>
              <a:t>7.3 </a:t>
            </a:r>
            <a:r>
              <a:rPr lang="zh-CN" altLang="en-US" sz="2800" b="1">
                <a:solidFill>
                  <a:srgbClr val="C00000"/>
                </a:solidFill>
                <a:latin typeface="微软雅黑" panose="020B0503020204020204" charset="-122"/>
                <a:ea typeface="微软雅黑" panose="020B0503020204020204" charset="-122"/>
              </a:rPr>
              <a:t>函数的调用</a:t>
            </a:r>
            <a:endParaRPr lang="zh-CN" altLang="en-US" sz="2800" b="1">
              <a:solidFill>
                <a:srgbClr val="C00000"/>
              </a:solidFill>
              <a:latin typeface="微软雅黑" panose="020B0503020204020204" charset="-122"/>
              <a:ea typeface="微软雅黑" panose="020B0503020204020204" charset="-122"/>
            </a:endParaRPr>
          </a:p>
        </p:txBody>
      </p:sp>
      <p:pic>
        <p:nvPicPr>
          <p:cNvPr id="3" name="图片 9">
            <a:hlinkClick r:id="rId2" action="ppaction://hlinksldjump"/>
          </p:cNvPr>
          <p:cNvPicPr>
            <a:picLocks noChangeAspect="1"/>
          </p:cNvPicPr>
          <p:nvPr/>
        </p:nvPicPr>
        <p:blipFill>
          <a:blip r:embed="rId3" cstate="print">
            <a:duotone>
              <a:prstClr val="black"/>
              <a:schemeClr val="accent2">
                <a:tint val="45000"/>
                <a:satMod val="400000"/>
              </a:schemeClr>
            </a:duotone>
          </a:blip>
          <a:srcRect/>
          <a:stretch>
            <a:fillRect/>
          </a:stretch>
        </p:blipFill>
        <p:spPr bwMode="auto">
          <a:xfrm>
            <a:off x="8448684" y="6183321"/>
            <a:ext cx="695316" cy="690554"/>
          </a:xfrm>
          <a:prstGeom prst="rect">
            <a:avLst/>
          </a:prstGeom>
          <a:noFill/>
          <a:ln>
            <a:noFill/>
          </a:ln>
          <a:effectLst/>
        </p:spPr>
      </p:pic>
      <p:pic>
        <p:nvPicPr>
          <p:cNvPr id="4" name="图片 7" descr="Untitled2.png">
            <a:hlinkClick r:id="rId4" action="ppaction://hlinksldjump"/>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978775" y="6294438"/>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日期占位符 1"/>
          <p:cNvSpPr>
            <a:spLocks noGrp="1"/>
          </p:cNvSpPr>
          <p:nvPr>
            <p:ph type="dt" sz="half" idx="10"/>
          </p:nvPr>
        </p:nvSpPr>
        <p:spPr/>
        <p:txBody>
          <a:bodyPr/>
          <a:lstStyle>
            <a:lvl1pPr>
              <a:defRPr/>
            </a:lvl1pPr>
          </a:lstStyle>
          <a:p>
            <a:pPr>
              <a:defRPr/>
            </a:pPr>
            <a:fld id="{D91C8892-2533-42A2-96D3-AC6931FD77A0}" type="datetime1">
              <a:rPr lang="zh-CN" altLang="en-US"/>
            </a:fld>
            <a:endParaRPr lang="en-US" altLang="zh-CN"/>
          </a:p>
        </p:txBody>
      </p:sp>
    </p:spTree>
  </p:cSld>
  <p:clrMapOvr>
    <a:masterClrMapping/>
  </p:clrMapOvr>
  <p:transition spd="med">
    <p:blinds/>
  </p:transition>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4">
    <p:spTree>
      <p:nvGrpSpPr>
        <p:cNvPr id="1" name=""/>
        <p:cNvGrpSpPr/>
        <p:nvPr/>
      </p:nvGrpSpPr>
      <p:grpSpPr>
        <a:xfrm>
          <a:off x="0" y="0"/>
          <a:ext cx="0" cy="0"/>
          <a:chOff x="0" y="0"/>
          <a:chExt cx="0" cy="0"/>
        </a:xfrm>
      </p:grpSpPr>
      <p:sp>
        <p:nvSpPr>
          <p:cNvPr id="2" name="文本框 13"/>
          <p:cNvSpPr txBox="1">
            <a:spLocks noChangeArrowheads="1"/>
          </p:cNvSpPr>
          <p:nvPr userDrawn="1"/>
        </p:nvSpPr>
        <p:spPr bwMode="auto">
          <a:xfrm>
            <a:off x="1042988" y="31750"/>
            <a:ext cx="440055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90204" pitchFamily="34" charset="0"/>
              <a:defRPr sz="4000">
                <a:solidFill>
                  <a:schemeClr val="tx1"/>
                </a:solidFill>
                <a:latin typeface="Arial" panose="020B0604020202090204" pitchFamily="34" charset="0"/>
                <a:ea typeface="宋体" pitchFamily="2" charset="-122"/>
              </a:defRPr>
            </a:lvl1pPr>
            <a:lvl2pPr marL="742950" indent="-285750">
              <a:buFont typeface="Arial" panose="020B0604020202090204" pitchFamily="34" charset="0"/>
              <a:defRPr sz="4000">
                <a:solidFill>
                  <a:schemeClr val="tx1"/>
                </a:solidFill>
                <a:latin typeface="Arial" panose="020B0604020202090204" pitchFamily="34" charset="0"/>
                <a:ea typeface="宋体" pitchFamily="2" charset="-122"/>
              </a:defRPr>
            </a:lvl2pPr>
            <a:lvl3pPr marL="1143000" indent="-228600">
              <a:buFont typeface="Arial" panose="020B0604020202090204" pitchFamily="34" charset="0"/>
              <a:defRPr sz="4000">
                <a:solidFill>
                  <a:schemeClr val="tx1"/>
                </a:solidFill>
                <a:latin typeface="Arial" panose="020B0604020202090204" pitchFamily="34" charset="0"/>
                <a:ea typeface="宋体" pitchFamily="2" charset="-122"/>
              </a:defRPr>
            </a:lvl3pPr>
            <a:lvl4pPr marL="1600200" indent="-228600">
              <a:buFont typeface="Arial" panose="020B0604020202090204" pitchFamily="34" charset="0"/>
              <a:defRPr sz="4000">
                <a:solidFill>
                  <a:schemeClr val="tx1"/>
                </a:solidFill>
                <a:latin typeface="Arial" panose="020B0604020202090204" pitchFamily="34" charset="0"/>
                <a:ea typeface="宋体" pitchFamily="2" charset="-122"/>
              </a:defRPr>
            </a:lvl4pPr>
            <a:lvl5pPr marL="2057400" indent="-228600">
              <a:buFont typeface="Arial" panose="020B0604020202090204" pitchFamily="34" charset="0"/>
              <a:defRPr sz="4000">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buFont typeface="Arial" panose="020B0604020202090204" pitchFamily="34" charset="0"/>
              <a:defRPr sz="4000">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buFont typeface="Arial" panose="020B0604020202090204" pitchFamily="34" charset="0"/>
              <a:defRPr sz="4000">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buFont typeface="Arial" panose="020B0604020202090204" pitchFamily="34" charset="0"/>
              <a:defRPr sz="4000">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buFont typeface="Arial" panose="020B0604020202090204" pitchFamily="34" charset="0"/>
              <a:defRPr sz="4000">
                <a:solidFill>
                  <a:schemeClr val="tx1"/>
                </a:solidFill>
                <a:latin typeface="Arial" panose="020B0604020202090204" pitchFamily="34" charset="0"/>
                <a:ea typeface="宋体" pitchFamily="2" charset="-122"/>
              </a:defRPr>
            </a:lvl9pPr>
          </a:lstStyle>
          <a:p>
            <a:pPr eaLnBrk="1" hangingPunct="1">
              <a:lnSpc>
                <a:spcPct val="120000"/>
              </a:lnSpc>
              <a:spcBef>
                <a:spcPct val="20000"/>
              </a:spcBef>
              <a:buFont typeface="Wingdings" panose="05000000000000000000" pitchFamily="2" charset="2"/>
              <a:buNone/>
            </a:pPr>
            <a:r>
              <a:rPr lang="en-US" altLang="zh-CN" sz="2800" b="1">
                <a:solidFill>
                  <a:srgbClr val="C00000"/>
                </a:solidFill>
                <a:latin typeface="微软雅黑" panose="020B0503020204020204" charset="-122"/>
                <a:ea typeface="微软雅黑" panose="020B0503020204020204" charset="-122"/>
              </a:rPr>
              <a:t>7.4 </a:t>
            </a:r>
            <a:r>
              <a:rPr lang="zh-CN" altLang="en-US" sz="2800" b="1">
                <a:solidFill>
                  <a:srgbClr val="C00000"/>
                </a:solidFill>
                <a:latin typeface="微软雅黑" panose="020B0503020204020204" charset="-122"/>
                <a:ea typeface="微软雅黑" panose="020B0503020204020204" charset="-122"/>
              </a:rPr>
              <a:t>函数的声明</a:t>
            </a:r>
            <a:endParaRPr lang="zh-CN" altLang="en-US" sz="2800" b="1">
              <a:solidFill>
                <a:srgbClr val="C00000"/>
              </a:solidFill>
              <a:latin typeface="微软雅黑" panose="020B0503020204020204" charset="-122"/>
              <a:ea typeface="微软雅黑" panose="020B0503020204020204" charset="-122"/>
            </a:endParaRPr>
          </a:p>
        </p:txBody>
      </p:sp>
      <p:pic>
        <p:nvPicPr>
          <p:cNvPr id="3" name="图片 9">
            <a:hlinkClick r:id="rId2" action="ppaction://hlinksldjump"/>
          </p:cNvPr>
          <p:cNvPicPr>
            <a:picLocks noChangeAspect="1"/>
          </p:cNvPicPr>
          <p:nvPr/>
        </p:nvPicPr>
        <p:blipFill>
          <a:blip r:embed="rId3" cstate="print">
            <a:duotone>
              <a:prstClr val="black"/>
              <a:schemeClr val="accent2">
                <a:tint val="45000"/>
                <a:satMod val="400000"/>
              </a:schemeClr>
            </a:duotone>
          </a:blip>
          <a:srcRect/>
          <a:stretch>
            <a:fillRect/>
          </a:stretch>
        </p:blipFill>
        <p:spPr bwMode="auto">
          <a:xfrm>
            <a:off x="8448684" y="6183321"/>
            <a:ext cx="695316" cy="690554"/>
          </a:xfrm>
          <a:prstGeom prst="rect">
            <a:avLst/>
          </a:prstGeom>
          <a:noFill/>
          <a:ln>
            <a:noFill/>
          </a:ln>
          <a:effectLst/>
        </p:spPr>
      </p:pic>
      <p:sp>
        <p:nvSpPr>
          <p:cNvPr id="4" name="日期占位符 1"/>
          <p:cNvSpPr>
            <a:spLocks noGrp="1"/>
          </p:cNvSpPr>
          <p:nvPr>
            <p:ph type="dt" sz="half" idx="10"/>
          </p:nvPr>
        </p:nvSpPr>
        <p:spPr/>
        <p:txBody>
          <a:bodyPr/>
          <a:lstStyle>
            <a:lvl1pPr>
              <a:defRPr/>
            </a:lvl1pPr>
          </a:lstStyle>
          <a:p>
            <a:pPr>
              <a:defRPr/>
            </a:pPr>
            <a:fld id="{FC68C938-D4D7-4C60-BC92-5B9A8DF8D600}" type="datetime1">
              <a:rPr lang="zh-CN" altLang="en-US"/>
            </a:fld>
            <a:endParaRPr lang="en-US" altLang="zh-CN"/>
          </a:p>
        </p:txBody>
      </p:sp>
    </p:spTree>
  </p:cSld>
  <p:clrMapOvr>
    <a:masterClrMapping/>
  </p:clrMapOvr>
  <p:transition spd="med">
    <p:blinds/>
  </p:transition>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5">
    <p:spTree>
      <p:nvGrpSpPr>
        <p:cNvPr id="1" name=""/>
        <p:cNvGrpSpPr/>
        <p:nvPr/>
      </p:nvGrpSpPr>
      <p:grpSpPr>
        <a:xfrm>
          <a:off x="0" y="0"/>
          <a:ext cx="0" cy="0"/>
          <a:chOff x="0" y="0"/>
          <a:chExt cx="0" cy="0"/>
        </a:xfrm>
      </p:grpSpPr>
      <p:sp>
        <p:nvSpPr>
          <p:cNvPr id="2" name="文本框 13"/>
          <p:cNvSpPr txBox="1">
            <a:spLocks noChangeArrowheads="1"/>
          </p:cNvSpPr>
          <p:nvPr userDrawn="1"/>
        </p:nvSpPr>
        <p:spPr bwMode="auto">
          <a:xfrm>
            <a:off x="1042988" y="31750"/>
            <a:ext cx="44005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90204" pitchFamily="34" charset="0"/>
              <a:defRPr sz="4000">
                <a:solidFill>
                  <a:schemeClr val="tx1"/>
                </a:solidFill>
                <a:latin typeface="Arial" panose="020B0604020202090204" pitchFamily="34" charset="0"/>
                <a:ea typeface="宋体" pitchFamily="2" charset="-122"/>
              </a:defRPr>
            </a:lvl1pPr>
            <a:lvl2pPr marL="742950" indent="-285750">
              <a:buFont typeface="Arial" panose="020B0604020202090204" pitchFamily="34" charset="0"/>
              <a:defRPr sz="4000">
                <a:solidFill>
                  <a:schemeClr val="tx1"/>
                </a:solidFill>
                <a:latin typeface="Arial" panose="020B0604020202090204" pitchFamily="34" charset="0"/>
                <a:ea typeface="宋体" pitchFamily="2" charset="-122"/>
              </a:defRPr>
            </a:lvl2pPr>
            <a:lvl3pPr marL="1143000" indent="-228600">
              <a:buFont typeface="Arial" panose="020B0604020202090204" pitchFamily="34" charset="0"/>
              <a:defRPr sz="4000">
                <a:solidFill>
                  <a:schemeClr val="tx1"/>
                </a:solidFill>
                <a:latin typeface="Arial" panose="020B0604020202090204" pitchFamily="34" charset="0"/>
                <a:ea typeface="宋体" pitchFamily="2" charset="-122"/>
              </a:defRPr>
            </a:lvl3pPr>
            <a:lvl4pPr marL="1600200" indent="-228600">
              <a:buFont typeface="Arial" panose="020B0604020202090204" pitchFamily="34" charset="0"/>
              <a:defRPr sz="4000">
                <a:solidFill>
                  <a:schemeClr val="tx1"/>
                </a:solidFill>
                <a:latin typeface="Arial" panose="020B0604020202090204" pitchFamily="34" charset="0"/>
                <a:ea typeface="宋体" pitchFamily="2" charset="-122"/>
              </a:defRPr>
            </a:lvl4pPr>
            <a:lvl5pPr marL="2057400" indent="-228600">
              <a:buFont typeface="Arial" panose="020B0604020202090204" pitchFamily="34" charset="0"/>
              <a:defRPr sz="4000">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buFont typeface="Arial" panose="020B0604020202090204" pitchFamily="34" charset="0"/>
              <a:defRPr sz="4000">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buFont typeface="Arial" panose="020B0604020202090204" pitchFamily="34" charset="0"/>
              <a:defRPr sz="4000">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buFont typeface="Arial" panose="020B0604020202090204" pitchFamily="34" charset="0"/>
              <a:defRPr sz="4000">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buFont typeface="Arial" panose="020B0604020202090204" pitchFamily="34" charset="0"/>
              <a:defRPr sz="4000">
                <a:solidFill>
                  <a:schemeClr val="tx1"/>
                </a:solidFill>
                <a:latin typeface="Arial" panose="020B0604020202090204" pitchFamily="34" charset="0"/>
                <a:ea typeface="宋体" pitchFamily="2" charset="-122"/>
              </a:defRPr>
            </a:lvl9pPr>
          </a:lstStyle>
          <a:p>
            <a:pPr eaLnBrk="1" hangingPunct="1">
              <a:lnSpc>
                <a:spcPct val="120000"/>
              </a:lnSpc>
              <a:spcBef>
                <a:spcPct val="20000"/>
              </a:spcBef>
              <a:buFont typeface="Wingdings" panose="05000000000000000000" pitchFamily="2" charset="2"/>
              <a:buNone/>
            </a:pPr>
            <a:r>
              <a:rPr lang="en-US" altLang="zh-CN" sz="2800" b="1">
                <a:solidFill>
                  <a:srgbClr val="C00000"/>
                </a:solidFill>
                <a:latin typeface="微软雅黑" panose="020B0503020204020204" charset="-122"/>
                <a:ea typeface="微软雅黑" panose="020B0503020204020204" charset="-122"/>
              </a:rPr>
              <a:t>7.5 </a:t>
            </a:r>
            <a:r>
              <a:rPr lang="zh-CN" altLang="en-US" sz="2800" b="1">
                <a:solidFill>
                  <a:srgbClr val="C00000"/>
                </a:solidFill>
                <a:latin typeface="微软雅黑" panose="020B0503020204020204" charset="-122"/>
                <a:ea typeface="微软雅黑" panose="020B0503020204020204" charset="-122"/>
              </a:rPr>
              <a:t>函数的嵌套调用</a:t>
            </a:r>
            <a:endParaRPr lang="zh-CN" altLang="en-US" sz="2800" b="1">
              <a:solidFill>
                <a:srgbClr val="C00000"/>
              </a:solidFill>
              <a:latin typeface="微软雅黑" panose="020B0503020204020204" charset="-122"/>
              <a:ea typeface="微软雅黑" panose="020B0503020204020204" charset="-122"/>
            </a:endParaRPr>
          </a:p>
        </p:txBody>
      </p:sp>
      <p:pic>
        <p:nvPicPr>
          <p:cNvPr id="3" name="图片 9">
            <a:hlinkClick r:id="rId2" action="ppaction://hlinksldjump"/>
          </p:cNvPr>
          <p:cNvPicPr>
            <a:picLocks noChangeAspect="1"/>
          </p:cNvPicPr>
          <p:nvPr/>
        </p:nvPicPr>
        <p:blipFill>
          <a:blip r:embed="rId3" cstate="print">
            <a:duotone>
              <a:prstClr val="black"/>
              <a:schemeClr val="accent2">
                <a:tint val="45000"/>
                <a:satMod val="400000"/>
              </a:schemeClr>
            </a:duotone>
          </a:blip>
          <a:srcRect/>
          <a:stretch>
            <a:fillRect/>
          </a:stretch>
        </p:blipFill>
        <p:spPr bwMode="auto">
          <a:xfrm>
            <a:off x="8448684" y="6183321"/>
            <a:ext cx="695316" cy="690554"/>
          </a:xfrm>
          <a:prstGeom prst="rect">
            <a:avLst/>
          </a:prstGeom>
          <a:noFill/>
          <a:ln>
            <a:noFill/>
          </a:ln>
          <a:effectLst/>
        </p:spPr>
      </p:pic>
      <p:sp>
        <p:nvSpPr>
          <p:cNvPr id="4" name="日期占位符 1"/>
          <p:cNvSpPr>
            <a:spLocks noGrp="1"/>
          </p:cNvSpPr>
          <p:nvPr>
            <p:ph type="dt" sz="half" idx="10"/>
          </p:nvPr>
        </p:nvSpPr>
        <p:spPr/>
        <p:txBody>
          <a:bodyPr/>
          <a:lstStyle>
            <a:lvl1pPr>
              <a:defRPr/>
            </a:lvl1pPr>
          </a:lstStyle>
          <a:p>
            <a:pPr>
              <a:defRPr/>
            </a:pPr>
            <a:fld id="{4A2BB7AA-E3A7-4097-AE0C-7ECA0B01A1E6}" type="datetime1">
              <a:rPr lang="zh-CN" altLang="en-US"/>
            </a:fld>
            <a:endParaRPr lang="en-US" altLang="zh-CN"/>
          </a:p>
        </p:txBody>
      </p:sp>
    </p:spTree>
  </p:cSld>
  <p:clrMapOvr>
    <a:masterClrMapping/>
  </p:clrMapOvr>
  <p:transition spd="med">
    <p:blinds/>
  </p:transition>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6">
    <p:spTree>
      <p:nvGrpSpPr>
        <p:cNvPr id="1" name=""/>
        <p:cNvGrpSpPr/>
        <p:nvPr/>
      </p:nvGrpSpPr>
      <p:grpSpPr>
        <a:xfrm>
          <a:off x="0" y="0"/>
          <a:ext cx="0" cy="0"/>
          <a:chOff x="0" y="0"/>
          <a:chExt cx="0" cy="0"/>
        </a:xfrm>
      </p:grpSpPr>
      <p:sp>
        <p:nvSpPr>
          <p:cNvPr id="2" name="文本框 13"/>
          <p:cNvSpPr txBox="1">
            <a:spLocks noChangeArrowheads="1"/>
          </p:cNvSpPr>
          <p:nvPr userDrawn="1"/>
        </p:nvSpPr>
        <p:spPr bwMode="auto">
          <a:xfrm>
            <a:off x="1042988" y="31750"/>
            <a:ext cx="44005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90204" pitchFamily="34" charset="0"/>
              <a:defRPr sz="4000">
                <a:solidFill>
                  <a:schemeClr val="tx1"/>
                </a:solidFill>
                <a:latin typeface="Arial" panose="020B0604020202090204" pitchFamily="34" charset="0"/>
                <a:ea typeface="宋体" pitchFamily="2" charset="-122"/>
              </a:defRPr>
            </a:lvl1pPr>
            <a:lvl2pPr marL="742950" indent="-285750">
              <a:buFont typeface="Arial" panose="020B0604020202090204" pitchFamily="34" charset="0"/>
              <a:defRPr sz="4000">
                <a:solidFill>
                  <a:schemeClr val="tx1"/>
                </a:solidFill>
                <a:latin typeface="Arial" panose="020B0604020202090204" pitchFamily="34" charset="0"/>
                <a:ea typeface="宋体" pitchFamily="2" charset="-122"/>
              </a:defRPr>
            </a:lvl2pPr>
            <a:lvl3pPr marL="1143000" indent="-228600">
              <a:buFont typeface="Arial" panose="020B0604020202090204" pitchFamily="34" charset="0"/>
              <a:defRPr sz="4000">
                <a:solidFill>
                  <a:schemeClr val="tx1"/>
                </a:solidFill>
                <a:latin typeface="Arial" panose="020B0604020202090204" pitchFamily="34" charset="0"/>
                <a:ea typeface="宋体" pitchFamily="2" charset="-122"/>
              </a:defRPr>
            </a:lvl3pPr>
            <a:lvl4pPr marL="1600200" indent="-228600">
              <a:buFont typeface="Arial" panose="020B0604020202090204" pitchFamily="34" charset="0"/>
              <a:defRPr sz="4000">
                <a:solidFill>
                  <a:schemeClr val="tx1"/>
                </a:solidFill>
                <a:latin typeface="Arial" panose="020B0604020202090204" pitchFamily="34" charset="0"/>
                <a:ea typeface="宋体" pitchFamily="2" charset="-122"/>
              </a:defRPr>
            </a:lvl4pPr>
            <a:lvl5pPr marL="2057400" indent="-228600">
              <a:buFont typeface="Arial" panose="020B0604020202090204" pitchFamily="34" charset="0"/>
              <a:defRPr sz="4000">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buFont typeface="Arial" panose="020B0604020202090204" pitchFamily="34" charset="0"/>
              <a:defRPr sz="4000">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buFont typeface="Arial" panose="020B0604020202090204" pitchFamily="34" charset="0"/>
              <a:defRPr sz="4000">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buFont typeface="Arial" panose="020B0604020202090204" pitchFamily="34" charset="0"/>
              <a:defRPr sz="4000">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buFont typeface="Arial" panose="020B0604020202090204" pitchFamily="34" charset="0"/>
              <a:defRPr sz="4000">
                <a:solidFill>
                  <a:schemeClr val="tx1"/>
                </a:solidFill>
                <a:latin typeface="Arial" panose="020B0604020202090204" pitchFamily="34" charset="0"/>
                <a:ea typeface="宋体" pitchFamily="2" charset="-122"/>
              </a:defRPr>
            </a:lvl9pPr>
          </a:lstStyle>
          <a:p>
            <a:pPr eaLnBrk="1" hangingPunct="1">
              <a:lnSpc>
                <a:spcPct val="120000"/>
              </a:lnSpc>
              <a:spcBef>
                <a:spcPct val="20000"/>
              </a:spcBef>
              <a:buFont typeface="Wingdings" panose="05000000000000000000" pitchFamily="2" charset="2"/>
              <a:buNone/>
            </a:pPr>
            <a:r>
              <a:rPr lang="en-US" altLang="zh-CN" sz="2800" b="1">
                <a:solidFill>
                  <a:srgbClr val="C00000"/>
                </a:solidFill>
                <a:latin typeface="微软雅黑" panose="020B0503020204020204" charset="-122"/>
                <a:ea typeface="微软雅黑" panose="020B0503020204020204" charset="-122"/>
              </a:rPr>
              <a:t>7.6 </a:t>
            </a:r>
            <a:r>
              <a:rPr lang="zh-CN" altLang="en-US" sz="2800" b="1">
                <a:solidFill>
                  <a:srgbClr val="C00000"/>
                </a:solidFill>
                <a:latin typeface="微软雅黑" panose="020B0503020204020204" charset="-122"/>
                <a:ea typeface="微软雅黑" panose="020B0503020204020204" charset="-122"/>
              </a:rPr>
              <a:t>函数的递归调用</a:t>
            </a:r>
            <a:endParaRPr lang="zh-CN" altLang="en-US" sz="2800" b="1">
              <a:solidFill>
                <a:srgbClr val="C00000"/>
              </a:solidFill>
              <a:latin typeface="微软雅黑" panose="020B0503020204020204" charset="-122"/>
              <a:ea typeface="微软雅黑" panose="020B0503020204020204" charset="-122"/>
            </a:endParaRPr>
          </a:p>
        </p:txBody>
      </p:sp>
      <p:pic>
        <p:nvPicPr>
          <p:cNvPr id="3" name="图片 9">
            <a:hlinkClick r:id="rId2" action="ppaction://hlinksldjump"/>
          </p:cNvPr>
          <p:cNvPicPr>
            <a:picLocks noChangeAspect="1"/>
          </p:cNvPicPr>
          <p:nvPr/>
        </p:nvPicPr>
        <p:blipFill>
          <a:blip r:embed="rId3" cstate="print">
            <a:duotone>
              <a:prstClr val="black"/>
              <a:schemeClr val="accent2">
                <a:tint val="45000"/>
                <a:satMod val="400000"/>
              </a:schemeClr>
            </a:duotone>
          </a:blip>
          <a:srcRect/>
          <a:stretch>
            <a:fillRect/>
          </a:stretch>
        </p:blipFill>
        <p:spPr bwMode="auto">
          <a:xfrm>
            <a:off x="8448684" y="6183321"/>
            <a:ext cx="695316" cy="690554"/>
          </a:xfrm>
          <a:prstGeom prst="rect">
            <a:avLst/>
          </a:prstGeom>
          <a:noFill/>
          <a:ln>
            <a:noFill/>
          </a:ln>
          <a:effectLst/>
        </p:spPr>
      </p:pic>
      <p:sp>
        <p:nvSpPr>
          <p:cNvPr id="4" name="日期占位符 1"/>
          <p:cNvSpPr>
            <a:spLocks noGrp="1"/>
          </p:cNvSpPr>
          <p:nvPr>
            <p:ph type="dt" sz="half" idx="10"/>
          </p:nvPr>
        </p:nvSpPr>
        <p:spPr/>
        <p:txBody>
          <a:bodyPr/>
          <a:lstStyle>
            <a:lvl1pPr>
              <a:defRPr/>
            </a:lvl1pPr>
          </a:lstStyle>
          <a:p>
            <a:pPr>
              <a:defRPr/>
            </a:pPr>
            <a:fld id="{F83053A4-8027-4C12-A63F-200DCE176931}" type="datetime1">
              <a:rPr lang="zh-CN" altLang="en-US"/>
            </a:fld>
            <a:endParaRPr lang="en-US" altLang="zh-CN"/>
          </a:p>
        </p:txBody>
      </p:sp>
    </p:spTree>
  </p:cSld>
  <p:clrMapOvr>
    <a:masterClrMapping/>
  </p:clrMapOvr>
  <p:transition spd="med">
    <p:blinds/>
  </p:transition>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7">
    <p:spTree>
      <p:nvGrpSpPr>
        <p:cNvPr id="1" name=""/>
        <p:cNvGrpSpPr/>
        <p:nvPr/>
      </p:nvGrpSpPr>
      <p:grpSpPr>
        <a:xfrm>
          <a:off x="0" y="0"/>
          <a:ext cx="0" cy="0"/>
          <a:chOff x="0" y="0"/>
          <a:chExt cx="0" cy="0"/>
        </a:xfrm>
      </p:grpSpPr>
      <p:sp>
        <p:nvSpPr>
          <p:cNvPr id="2" name="文本框 13"/>
          <p:cNvSpPr txBox="1">
            <a:spLocks noChangeArrowheads="1"/>
          </p:cNvSpPr>
          <p:nvPr userDrawn="1"/>
        </p:nvSpPr>
        <p:spPr bwMode="auto">
          <a:xfrm>
            <a:off x="1042988" y="31750"/>
            <a:ext cx="50720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90204" pitchFamily="34" charset="0"/>
              <a:defRPr sz="4000">
                <a:solidFill>
                  <a:schemeClr val="tx1"/>
                </a:solidFill>
                <a:latin typeface="Arial" panose="020B0604020202090204" pitchFamily="34" charset="0"/>
                <a:ea typeface="宋体" pitchFamily="2" charset="-122"/>
              </a:defRPr>
            </a:lvl1pPr>
            <a:lvl2pPr marL="742950" indent="-285750">
              <a:buFont typeface="Arial" panose="020B0604020202090204" pitchFamily="34" charset="0"/>
              <a:defRPr sz="4000">
                <a:solidFill>
                  <a:schemeClr val="tx1"/>
                </a:solidFill>
                <a:latin typeface="Arial" panose="020B0604020202090204" pitchFamily="34" charset="0"/>
                <a:ea typeface="宋体" pitchFamily="2" charset="-122"/>
              </a:defRPr>
            </a:lvl2pPr>
            <a:lvl3pPr marL="1143000" indent="-228600">
              <a:buFont typeface="Arial" panose="020B0604020202090204" pitchFamily="34" charset="0"/>
              <a:defRPr sz="4000">
                <a:solidFill>
                  <a:schemeClr val="tx1"/>
                </a:solidFill>
                <a:latin typeface="Arial" panose="020B0604020202090204" pitchFamily="34" charset="0"/>
                <a:ea typeface="宋体" pitchFamily="2" charset="-122"/>
              </a:defRPr>
            </a:lvl3pPr>
            <a:lvl4pPr marL="1600200" indent="-228600">
              <a:buFont typeface="Arial" panose="020B0604020202090204" pitchFamily="34" charset="0"/>
              <a:defRPr sz="4000">
                <a:solidFill>
                  <a:schemeClr val="tx1"/>
                </a:solidFill>
                <a:latin typeface="Arial" panose="020B0604020202090204" pitchFamily="34" charset="0"/>
                <a:ea typeface="宋体" pitchFamily="2" charset="-122"/>
              </a:defRPr>
            </a:lvl4pPr>
            <a:lvl5pPr marL="2057400" indent="-228600">
              <a:buFont typeface="Arial" panose="020B0604020202090204" pitchFamily="34" charset="0"/>
              <a:defRPr sz="4000">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buFont typeface="Arial" panose="020B0604020202090204" pitchFamily="34" charset="0"/>
              <a:defRPr sz="4000">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buFont typeface="Arial" panose="020B0604020202090204" pitchFamily="34" charset="0"/>
              <a:defRPr sz="4000">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buFont typeface="Arial" panose="020B0604020202090204" pitchFamily="34" charset="0"/>
              <a:defRPr sz="4000">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buFont typeface="Arial" panose="020B0604020202090204" pitchFamily="34" charset="0"/>
              <a:defRPr sz="4000">
                <a:solidFill>
                  <a:schemeClr val="tx1"/>
                </a:solidFill>
                <a:latin typeface="Arial" panose="020B0604020202090204" pitchFamily="34" charset="0"/>
                <a:ea typeface="宋体" pitchFamily="2" charset="-122"/>
              </a:defRPr>
            </a:lvl9pPr>
          </a:lstStyle>
          <a:p>
            <a:pPr eaLnBrk="1" hangingPunct="1">
              <a:lnSpc>
                <a:spcPct val="120000"/>
              </a:lnSpc>
              <a:spcBef>
                <a:spcPct val="20000"/>
              </a:spcBef>
              <a:buFont typeface="Wingdings" panose="05000000000000000000" pitchFamily="2" charset="2"/>
              <a:buNone/>
            </a:pPr>
            <a:r>
              <a:rPr lang="en-US" altLang="zh-CN" sz="2800" b="1">
                <a:solidFill>
                  <a:srgbClr val="C00000"/>
                </a:solidFill>
                <a:latin typeface="微软雅黑" panose="020B0503020204020204" charset="-122"/>
                <a:ea typeface="微软雅黑" panose="020B0503020204020204" charset="-122"/>
              </a:rPr>
              <a:t>7.7 </a:t>
            </a:r>
            <a:r>
              <a:rPr lang="zh-CN" altLang="en-US" sz="2800" b="1" noProof="1">
                <a:solidFill>
                  <a:srgbClr val="C00000"/>
                </a:solidFill>
                <a:latin typeface="微软雅黑" panose="020B0503020204020204" charset="-122"/>
                <a:ea typeface="微软雅黑" panose="020B0503020204020204" charset="-122"/>
              </a:rPr>
              <a:t>数组作为函数参数</a:t>
            </a:r>
            <a:endParaRPr lang="zh-CN" altLang="en-US" sz="2800" b="1">
              <a:solidFill>
                <a:srgbClr val="C00000"/>
              </a:solidFill>
              <a:latin typeface="微软雅黑" panose="020B0503020204020204" charset="-122"/>
              <a:ea typeface="微软雅黑" panose="020B0503020204020204" charset="-122"/>
            </a:endParaRPr>
          </a:p>
        </p:txBody>
      </p:sp>
      <p:pic>
        <p:nvPicPr>
          <p:cNvPr id="3" name="图片 9">
            <a:hlinkClick r:id="rId2" action="ppaction://hlinksldjump"/>
          </p:cNvPr>
          <p:cNvPicPr>
            <a:picLocks noChangeAspect="1"/>
          </p:cNvPicPr>
          <p:nvPr/>
        </p:nvPicPr>
        <p:blipFill>
          <a:blip r:embed="rId3" cstate="print">
            <a:duotone>
              <a:prstClr val="black"/>
              <a:schemeClr val="accent2">
                <a:tint val="45000"/>
                <a:satMod val="400000"/>
              </a:schemeClr>
            </a:duotone>
          </a:blip>
          <a:srcRect/>
          <a:stretch>
            <a:fillRect/>
          </a:stretch>
        </p:blipFill>
        <p:spPr bwMode="auto">
          <a:xfrm>
            <a:off x="8448684" y="6183321"/>
            <a:ext cx="695316" cy="690554"/>
          </a:xfrm>
          <a:prstGeom prst="rect">
            <a:avLst/>
          </a:prstGeom>
          <a:noFill/>
          <a:ln>
            <a:noFill/>
          </a:ln>
          <a:effectLst/>
        </p:spPr>
      </p:pic>
      <p:pic>
        <p:nvPicPr>
          <p:cNvPr id="4" name="图片 7" descr="Untitled2.png">
            <a:hlinkClick r:id="rId4" action="ppaction://hlinksldjump"/>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978775" y="6294438"/>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日期占位符 1"/>
          <p:cNvSpPr>
            <a:spLocks noGrp="1"/>
          </p:cNvSpPr>
          <p:nvPr>
            <p:ph type="dt" sz="half" idx="10"/>
          </p:nvPr>
        </p:nvSpPr>
        <p:spPr/>
        <p:txBody>
          <a:bodyPr/>
          <a:lstStyle>
            <a:lvl1pPr>
              <a:defRPr/>
            </a:lvl1pPr>
          </a:lstStyle>
          <a:p>
            <a:pPr>
              <a:defRPr/>
            </a:pPr>
            <a:fld id="{E516B074-8DCC-4842-A439-CDEF158AAC13}" type="datetime1">
              <a:rPr lang="zh-CN" altLang="en-US"/>
            </a:fld>
            <a:endParaRPr lang="en-US" altLang="zh-CN"/>
          </a:p>
        </p:txBody>
      </p:sp>
    </p:spTree>
  </p:cSld>
  <p:clrMapOvr>
    <a:masterClrMapping/>
  </p:clrMapOvr>
  <p:transition spd="med">
    <p:blinds/>
  </p:transition>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8">
    <p:spTree>
      <p:nvGrpSpPr>
        <p:cNvPr id="1" name=""/>
        <p:cNvGrpSpPr/>
        <p:nvPr/>
      </p:nvGrpSpPr>
      <p:grpSpPr>
        <a:xfrm>
          <a:off x="0" y="0"/>
          <a:ext cx="0" cy="0"/>
          <a:chOff x="0" y="0"/>
          <a:chExt cx="0" cy="0"/>
        </a:xfrm>
      </p:grpSpPr>
      <p:sp>
        <p:nvSpPr>
          <p:cNvPr id="2" name="文本框 13"/>
          <p:cNvSpPr txBox="1">
            <a:spLocks noChangeArrowheads="1"/>
          </p:cNvSpPr>
          <p:nvPr userDrawn="1"/>
        </p:nvSpPr>
        <p:spPr bwMode="auto">
          <a:xfrm>
            <a:off x="1042988" y="31750"/>
            <a:ext cx="50720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90204" pitchFamily="34" charset="0"/>
              <a:defRPr sz="4000">
                <a:solidFill>
                  <a:schemeClr val="tx1"/>
                </a:solidFill>
                <a:latin typeface="Arial" panose="020B0604020202090204" pitchFamily="34" charset="0"/>
                <a:ea typeface="宋体" pitchFamily="2" charset="-122"/>
              </a:defRPr>
            </a:lvl1pPr>
            <a:lvl2pPr marL="742950" indent="-285750">
              <a:buFont typeface="Arial" panose="020B0604020202090204" pitchFamily="34" charset="0"/>
              <a:defRPr sz="4000">
                <a:solidFill>
                  <a:schemeClr val="tx1"/>
                </a:solidFill>
                <a:latin typeface="Arial" panose="020B0604020202090204" pitchFamily="34" charset="0"/>
                <a:ea typeface="宋体" pitchFamily="2" charset="-122"/>
              </a:defRPr>
            </a:lvl2pPr>
            <a:lvl3pPr marL="1143000" indent="-228600">
              <a:buFont typeface="Arial" panose="020B0604020202090204" pitchFamily="34" charset="0"/>
              <a:defRPr sz="4000">
                <a:solidFill>
                  <a:schemeClr val="tx1"/>
                </a:solidFill>
                <a:latin typeface="Arial" panose="020B0604020202090204" pitchFamily="34" charset="0"/>
                <a:ea typeface="宋体" pitchFamily="2" charset="-122"/>
              </a:defRPr>
            </a:lvl3pPr>
            <a:lvl4pPr marL="1600200" indent="-228600">
              <a:buFont typeface="Arial" panose="020B0604020202090204" pitchFamily="34" charset="0"/>
              <a:defRPr sz="4000">
                <a:solidFill>
                  <a:schemeClr val="tx1"/>
                </a:solidFill>
                <a:latin typeface="Arial" panose="020B0604020202090204" pitchFamily="34" charset="0"/>
                <a:ea typeface="宋体" pitchFamily="2" charset="-122"/>
              </a:defRPr>
            </a:lvl4pPr>
            <a:lvl5pPr marL="2057400" indent="-228600">
              <a:buFont typeface="Arial" panose="020B0604020202090204" pitchFamily="34" charset="0"/>
              <a:defRPr sz="4000">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buFont typeface="Arial" panose="020B0604020202090204" pitchFamily="34" charset="0"/>
              <a:defRPr sz="4000">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buFont typeface="Arial" panose="020B0604020202090204" pitchFamily="34" charset="0"/>
              <a:defRPr sz="4000">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buFont typeface="Arial" panose="020B0604020202090204" pitchFamily="34" charset="0"/>
              <a:defRPr sz="4000">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buFont typeface="Arial" panose="020B0604020202090204" pitchFamily="34" charset="0"/>
              <a:defRPr sz="4000">
                <a:solidFill>
                  <a:schemeClr val="tx1"/>
                </a:solidFill>
                <a:latin typeface="Arial" panose="020B0604020202090204" pitchFamily="34" charset="0"/>
                <a:ea typeface="宋体" pitchFamily="2" charset="-122"/>
              </a:defRPr>
            </a:lvl9pPr>
          </a:lstStyle>
          <a:p>
            <a:pPr eaLnBrk="1" hangingPunct="1">
              <a:lnSpc>
                <a:spcPct val="120000"/>
              </a:lnSpc>
              <a:spcBef>
                <a:spcPct val="20000"/>
              </a:spcBef>
              <a:buFont typeface="Wingdings" panose="05000000000000000000" pitchFamily="2" charset="2"/>
              <a:buNone/>
            </a:pPr>
            <a:r>
              <a:rPr lang="zh-CN" sz="2800" b="1" noProof="1">
                <a:solidFill>
                  <a:srgbClr val="C00000"/>
                </a:solidFill>
                <a:latin typeface="微软雅黑" panose="020B0503020204020204" charset="-122"/>
                <a:ea typeface="微软雅黑" panose="020B0503020204020204" charset="-122"/>
              </a:rPr>
              <a:t>7.8 </a:t>
            </a:r>
            <a:r>
              <a:rPr lang="zh-CN" altLang="en-US" sz="2800" b="1" noProof="1">
                <a:solidFill>
                  <a:srgbClr val="C00000"/>
                </a:solidFill>
                <a:latin typeface="微软雅黑" panose="020B0503020204020204" charset="-122"/>
                <a:ea typeface="微软雅黑" panose="020B0503020204020204" charset="-122"/>
              </a:rPr>
              <a:t>局部变量和全局变量</a:t>
            </a:r>
            <a:endParaRPr lang="zh-CN" altLang="en-US" sz="2800" b="1" noProof="1">
              <a:solidFill>
                <a:srgbClr val="C00000"/>
              </a:solidFill>
              <a:latin typeface="微软雅黑" panose="020B0503020204020204" charset="-122"/>
              <a:ea typeface="微软雅黑" panose="020B0503020204020204" charset="-122"/>
            </a:endParaRPr>
          </a:p>
        </p:txBody>
      </p:sp>
      <p:pic>
        <p:nvPicPr>
          <p:cNvPr id="3" name="图片 9">
            <a:hlinkClick r:id="rId2" action="ppaction://hlinksldjump"/>
          </p:cNvPr>
          <p:cNvPicPr>
            <a:picLocks noChangeAspect="1"/>
          </p:cNvPicPr>
          <p:nvPr/>
        </p:nvPicPr>
        <p:blipFill>
          <a:blip r:embed="rId3" cstate="print">
            <a:duotone>
              <a:prstClr val="black"/>
              <a:schemeClr val="accent2">
                <a:tint val="45000"/>
                <a:satMod val="400000"/>
              </a:schemeClr>
            </a:duotone>
          </a:blip>
          <a:srcRect/>
          <a:stretch>
            <a:fillRect/>
          </a:stretch>
        </p:blipFill>
        <p:spPr bwMode="auto">
          <a:xfrm>
            <a:off x="8448684" y="6183321"/>
            <a:ext cx="695316" cy="690554"/>
          </a:xfrm>
          <a:prstGeom prst="rect">
            <a:avLst/>
          </a:prstGeom>
          <a:noFill/>
          <a:ln>
            <a:noFill/>
          </a:ln>
          <a:effectLst/>
        </p:spPr>
      </p:pic>
      <p:pic>
        <p:nvPicPr>
          <p:cNvPr id="4" name="图片 7" descr="Untitled2.png">
            <a:hlinkClick r:id="rId4" action="ppaction://hlinksldjump"/>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978775" y="6294438"/>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日期占位符 1"/>
          <p:cNvSpPr>
            <a:spLocks noGrp="1"/>
          </p:cNvSpPr>
          <p:nvPr>
            <p:ph type="dt" sz="half" idx="10"/>
          </p:nvPr>
        </p:nvSpPr>
        <p:spPr/>
        <p:txBody>
          <a:bodyPr/>
          <a:lstStyle>
            <a:lvl1pPr>
              <a:defRPr/>
            </a:lvl1pPr>
          </a:lstStyle>
          <a:p>
            <a:pPr>
              <a:defRPr/>
            </a:pPr>
            <a:fld id="{D6BC9715-F992-4A59-B0E9-78D5E53DEEDE}" type="datetime1">
              <a:rPr lang="zh-CN" altLang="en-US"/>
            </a:fld>
            <a:endParaRPr lang="en-US" altLang="zh-CN"/>
          </a:p>
        </p:txBody>
      </p:sp>
    </p:spTree>
  </p:cSld>
  <p:clrMapOvr>
    <a:masterClrMapping/>
  </p:clrMapOvr>
  <p:transition spd="med">
    <p:blinds/>
  </p:transition>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2" name="矩形 11"/>
          <p:cNvSpPr/>
          <p:nvPr userDrawn="1"/>
        </p:nvSpPr>
        <p:spPr>
          <a:xfrm>
            <a:off x="0" y="6503988"/>
            <a:ext cx="9144000" cy="354012"/>
          </a:xfrm>
          <a:prstGeom prst="rect">
            <a:avLst/>
          </a:prstGeom>
          <a:solidFill>
            <a:srgbClr val="BA0D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20000"/>
              </a:lnSpc>
              <a:spcBef>
                <a:spcPct val="20000"/>
              </a:spcBef>
              <a:buFont typeface="Wingdings" panose="05000000000000000000" pitchFamily="2" charset="2"/>
              <a:buChar char="Ø"/>
              <a:defRPr/>
            </a:pPr>
            <a:endParaRPr lang="zh-CN" altLang="en-US" noProof="1"/>
          </a:p>
        </p:txBody>
      </p:sp>
      <p:sp>
        <p:nvSpPr>
          <p:cNvPr id="1027" name="文本框 12"/>
          <p:cNvSpPr txBox="1">
            <a:spLocks noChangeArrowheads="1"/>
          </p:cNvSpPr>
          <p:nvPr userDrawn="1"/>
        </p:nvSpPr>
        <p:spPr bwMode="auto">
          <a:xfrm>
            <a:off x="5148263" y="6503988"/>
            <a:ext cx="3240087" cy="312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90204" pitchFamily="34" charset="0"/>
              <a:defRPr sz="4000">
                <a:solidFill>
                  <a:schemeClr val="tx1"/>
                </a:solidFill>
                <a:latin typeface="Arial" panose="020B0604020202090204" pitchFamily="34" charset="0"/>
                <a:ea typeface="宋体" pitchFamily="2" charset="-122"/>
              </a:defRPr>
            </a:lvl1pPr>
            <a:lvl2pPr marL="742950" indent="-285750">
              <a:buFont typeface="Arial" panose="020B0604020202090204" pitchFamily="34" charset="0"/>
              <a:defRPr sz="4000">
                <a:solidFill>
                  <a:schemeClr val="tx1"/>
                </a:solidFill>
                <a:latin typeface="Arial" panose="020B0604020202090204" pitchFamily="34" charset="0"/>
                <a:ea typeface="宋体" pitchFamily="2" charset="-122"/>
              </a:defRPr>
            </a:lvl2pPr>
            <a:lvl3pPr marL="1143000" indent="-228600">
              <a:buFont typeface="Arial" panose="020B0604020202090204" pitchFamily="34" charset="0"/>
              <a:defRPr sz="4000">
                <a:solidFill>
                  <a:schemeClr val="tx1"/>
                </a:solidFill>
                <a:latin typeface="Arial" panose="020B0604020202090204" pitchFamily="34" charset="0"/>
                <a:ea typeface="宋体" pitchFamily="2" charset="-122"/>
              </a:defRPr>
            </a:lvl3pPr>
            <a:lvl4pPr marL="1600200" indent="-228600">
              <a:buFont typeface="Arial" panose="020B0604020202090204" pitchFamily="34" charset="0"/>
              <a:defRPr sz="4000">
                <a:solidFill>
                  <a:schemeClr val="tx1"/>
                </a:solidFill>
                <a:latin typeface="Arial" panose="020B0604020202090204" pitchFamily="34" charset="0"/>
                <a:ea typeface="宋体" pitchFamily="2" charset="-122"/>
              </a:defRPr>
            </a:lvl4pPr>
            <a:lvl5pPr marL="2057400" indent="-228600">
              <a:buFont typeface="Arial" panose="020B0604020202090204" pitchFamily="34" charset="0"/>
              <a:defRPr sz="4000">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buFont typeface="Arial" panose="020B0604020202090204" pitchFamily="34" charset="0"/>
              <a:defRPr sz="4000">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buFont typeface="Arial" panose="020B0604020202090204" pitchFamily="34" charset="0"/>
              <a:defRPr sz="4000">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buFont typeface="Arial" panose="020B0604020202090204" pitchFamily="34" charset="0"/>
              <a:defRPr sz="4000">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buFont typeface="Arial" panose="020B0604020202090204" pitchFamily="34" charset="0"/>
              <a:defRPr sz="4000">
                <a:solidFill>
                  <a:schemeClr val="tx1"/>
                </a:solidFill>
                <a:latin typeface="Arial" panose="020B0604020202090204" pitchFamily="34" charset="0"/>
                <a:ea typeface="宋体" pitchFamily="2" charset="-122"/>
              </a:defRPr>
            </a:lvl9pPr>
          </a:lstStyle>
          <a:p>
            <a:pPr algn="ctr" eaLnBrk="1" hangingPunct="1">
              <a:lnSpc>
                <a:spcPct val="120000"/>
              </a:lnSpc>
              <a:spcBef>
                <a:spcPct val="20000"/>
              </a:spcBef>
              <a:buFont typeface="Wingdings" panose="05000000000000000000" pitchFamily="2" charset="2"/>
              <a:buNone/>
            </a:pPr>
            <a:r>
              <a:rPr lang="en-US" altLang="zh-CN" sz="1200" b="1">
                <a:solidFill>
                  <a:schemeClr val="bg1"/>
                </a:solidFill>
                <a:latin typeface="Verdana" panose="020B0804030504040204" pitchFamily="34" charset="0"/>
              </a:rPr>
              <a:t>C</a:t>
            </a:r>
            <a:r>
              <a:rPr lang="zh-CN" altLang="en-US" sz="1200" b="1">
                <a:solidFill>
                  <a:schemeClr val="bg1"/>
                </a:solidFill>
              </a:rPr>
              <a:t>语言程序设计 </a:t>
            </a:r>
            <a:r>
              <a:rPr lang="en-US" altLang="zh-CN" sz="1200" b="1">
                <a:solidFill>
                  <a:schemeClr val="bg1"/>
                </a:solidFill>
                <a:latin typeface="Verdana" panose="020B0804030504040204" pitchFamily="34" charset="0"/>
              </a:rPr>
              <a:t> </a:t>
            </a:r>
            <a:r>
              <a:rPr lang="zh-CN" altLang="en-US" sz="1200" b="1">
                <a:solidFill>
                  <a:schemeClr val="bg1"/>
                </a:solidFill>
              </a:rPr>
              <a:t>计数学院 林秋月</a:t>
            </a:r>
            <a:endParaRPr lang="zh-CN" altLang="en-US" sz="1200" b="1">
              <a:solidFill>
                <a:schemeClr val="bg1"/>
              </a:solidFill>
            </a:endParaRPr>
          </a:p>
        </p:txBody>
      </p:sp>
      <p:sp>
        <p:nvSpPr>
          <p:cNvPr id="1028" name="文本占位符 2"/>
          <p:cNvSpPr>
            <a:spLocks noGrp="1" noChangeArrowheads="1"/>
          </p:cNvSpPr>
          <p:nvPr>
            <p:ph type="body" idx="4294967295"/>
          </p:nvPr>
        </p:nvSpPr>
        <p:spPr bwMode="auto">
          <a:xfrm>
            <a:off x="639763" y="1316038"/>
            <a:ext cx="7886700" cy="435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cxnSp>
        <p:nvCxnSpPr>
          <p:cNvPr id="8" name="直接连接符 7"/>
          <p:cNvCxnSpPr/>
          <p:nvPr userDrawn="1"/>
        </p:nvCxnSpPr>
        <p:spPr>
          <a:xfrm flipV="1">
            <a:off x="0" y="536575"/>
            <a:ext cx="9144000" cy="12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0" y="122238"/>
            <a:ext cx="549275" cy="411162"/>
          </a:xfrm>
          <a:prstGeom prst="rect">
            <a:avLst/>
          </a:prstGeom>
          <a:solidFill>
            <a:srgbClr val="BA0D09"/>
          </a:solidFill>
          <a:ln>
            <a:solidFill>
              <a:srgbClr val="BA0D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20000"/>
              </a:lnSpc>
              <a:spcBef>
                <a:spcPct val="20000"/>
              </a:spcBef>
              <a:buFont typeface="Wingdings" panose="05000000000000000000" pitchFamily="2" charset="2"/>
              <a:buChar char="Ø"/>
              <a:defRPr/>
            </a:pPr>
            <a:endParaRPr lang="zh-CN" altLang="en-US" noProof="1"/>
          </a:p>
        </p:txBody>
      </p:sp>
      <p:sp>
        <p:nvSpPr>
          <p:cNvPr id="10" name="矩形 9"/>
          <p:cNvSpPr/>
          <p:nvPr userDrawn="1"/>
        </p:nvSpPr>
        <p:spPr>
          <a:xfrm>
            <a:off x="639763" y="122238"/>
            <a:ext cx="150812" cy="411162"/>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20000"/>
              </a:lnSpc>
              <a:spcBef>
                <a:spcPct val="20000"/>
              </a:spcBef>
              <a:buFont typeface="Wingdings" panose="05000000000000000000" pitchFamily="2" charset="2"/>
              <a:buChar char="Ø"/>
              <a:defRPr/>
            </a:pPr>
            <a:endParaRPr lang="zh-CN" altLang="en-US" noProof="1"/>
          </a:p>
        </p:txBody>
      </p:sp>
      <p:sp>
        <p:nvSpPr>
          <p:cNvPr id="11" name="矩形 10"/>
          <p:cNvSpPr/>
          <p:nvPr userDrawn="1"/>
        </p:nvSpPr>
        <p:spPr>
          <a:xfrm>
            <a:off x="868363" y="122238"/>
            <a:ext cx="53975" cy="41116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20000"/>
              </a:lnSpc>
              <a:spcBef>
                <a:spcPct val="20000"/>
              </a:spcBef>
              <a:buFont typeface="Wingdings" panose="05000000000000000000" pitchFamily="2" charset="2"/>
              <a:buChar char="Ø"/>
              <a:defRPr/>
            </a:pPr>
            <a:endParaRPr lang="zh-CN" altLang="en-US" noProof="1"/>
          </a:p>
        </p:txBody>
      </p:sp>
      <p:sp>
        <p:nvSpPr>
          <p:cNvPr id="4" name="日期占位符 3"/>
          <p:cNvSpPr>
            <a:spLocks noGrp="1"/>
          </p:cNvSpPr>
          <p:nvPr>
            <p:ph type="dt" sz="half" idx="2"/>
          </p:nvPr>
        </p:nvSpPr>
        <p:spPr>
          <a:xfrm>
            <a:off x="223838" y="6508750"/>
            <a:ext cx="2057400" cy="365125"/>
          </a:xfrm>
          <a:prstGeom prst="rect">
            <a:avLst/>
          </a:prstGeom>
        </p:spPr>
        <p:txBody>
          <a:bodyPr vert="horz" lIns="91440" tIns="45720" rIns="91440" bIns="45720" rtlCol="0" anchor="ctr"/>
          <a:lstStyle>
            <a:lvl1pPr algn="l" eaLnBrk="1" hangingPunct="1">
              <a:lnSpc>
                <a:spcPct val="120000"/>
              </a:lnSpc>
              <a:spcBef>
                <a:spcPct val="20000"/>
              </a:spcBef>
              <a:buFont typeface="Wingdings" panose="05000000000000000000" pitchFamily="2" charset="2"/>
              <a:buNone/>
              <a:defRPr sz="900" noProof="1">
                <a:solidFill>
                  <a:schemeClr val="bg1">
                    <a:lumMod val="95000"/>
                  </a:schemeClr>
                </a:solidFill>
                <a:latin typeface="微软雅黑" panose="020B0503020204020204" charset="-122"/>
                <a:ea typeface="微软雅黑" panose="020B0503020204020204" charset="-122"/>
                <a:cs typeface="+mn-ea"/>
              </a:defRPr>
            </a:lvl1pPr>
          </a:lstStyle>
          <a:p>
            <a:pPr>
              <a:defRPr/>
            </a:pPr>
            <a:fld id="{5E8B9671-85C8-4842-BDE5-10FC205D5673}" type="datetime1">
              <a:rPr lang="zh-CN" altLang="en-US"/>
            </a:fld>
            <a:endParaRPr lang="en-US" altLang="zh-CN"/>
          </a:p>
        </p:txBody>
      </p:sp>
      <p:sp>
        <p:nvSpPr>
          <p:cNvPr id="13" name="灯片编号占位符 5"/>
          <p:cNvSpPr txBox="1"/>
          <p:nvPr userDrawn="1"/>
        </p:nvSpPr>
        <p:spPr>
          <a:xfrm>
            <a:off x="3275892" y="6503989"/>
            <a:ext cx="1296108" cy="354012"/>
          </a:xfrm>
          <a:prstGeom prst="rect">
            <a:avLst/>
          </a:prstGeom>
        </p:spPr>
        <p:txBody>
          <a:bodyPr vert="horz" wrap="square" lIns="91440" tIns="45720" rIns="91440" bIns="45720" numCol="1" anchor="ctr" anchorCtr="0" compatLnSpc="1"/>
          <a:lstStyle>
            <a:defPPr>
              <a:defRPr lang="zh-CN"/>
            </a:defPPr>
            <a:lvl1pPr algn="r" rtl="0" fontAlgn="base">
              <a:lnSpc>
                <a:spcPct val="120000"/>
              </a:lnSpc>
              <a:spcBef>
                <a:spcPct val="20000"/>
              </a:spcBef>
              <a:spcAft>
                <a:spcPct val="0"/>
              </a:spcAft>
              <a:buFont typeface="Wingdings" panose="05000000000000000000" pitchFamily="2" charset="2"/>
              <a:buNone/>
              <a:defRPr sz="1800" b="1" kern="1200">
                <a:solidFill>
                  <a:schemeClr val="tx1"/>
                </a:solidFill>
                <a:latin typeface="Arial" panose="020B0604020202090204" pitchFamily="34" charset="0"/>
                <a:ea typeface="微软雅黑" panose="020B0503020204020204" charset="-122"/>
                <a:cs typeface="+mn-cs"/>
              </a:defRPr>
            </a:lvl1pPr>
            <a:lvl2pPr marL="457200" algn="l" rtl="0" fontAlgn="base">
              <a:spcBef>
                <a:spcPct val="0"/>
              </a:spcBef>
              <a:spcAft>
                <a:spcPct val="0"/>
              </a:spcAft>
              <a:buFont typeface="Arial" panose="020B0604020202090204" pitchFamily="34" charset="0"/>
              <a:defRPr sz="4000" kern="1200">
                <a:solidFill>
                  <a:schemeClr val="tx1"/>
                </a:solidFill>
                <a:latin typeface="Arial" panose="020B0604020202090204" pitchFamily="34" charset="0"/>
                <a:ea typeface="宋体" pitchFamily="2" charset="-122"/>
                <a:cs typeface="+mn-cs"/>
              </a:defRPr>
            </a:lvl2pPr>
            <a:lvl3pPr marL="914400" algn="l" rtl="0" fontAlgn="base">
              <a:spcBef>
                <a:spcPct val="0"/>
              </a:spcBef>
              <a:spcAft>
                <a:spcPct val="0"/>
              </a:spcAft>
              <a:buFont typeface="Arial" panose="020B0604020202090204" pitchFamily="34" charset="0"/>
              <a:defRPr sz="4000" kern="1200">
                <a:solidFill>
                  <a:schemeClr val="tx1"/>
                </a:solidFill>
                <a:latin typeface="Arial" panose="020B0604020202090204" pitchFamily="34" charset="0"/>
                <a:ea typeface="宋体" pitchFamily="2" charset="-122"/>
                <a:cs typeface="+mn-cs"/>
              </a:defRPr>
            </a:lvl3pPr>
            <a:lvl4pPr marL="1371600" algn="l" rtl="0" fontAlgn="base">
              <a:spcBef>
                <a:spcPct val="0"/>
              </a:spcBef>
              <a:spcAft>
                <a:spcPct val="0"/>
              </a:spcAft>
              <a:buFont typeface="Arial" panose="020B0604020202090204" pitchFamily="34" charset="0"/>
              <a:defRPr sz="4000" kern="1200">
                <a:solidFill>
                  <a:schemeClr val="tx1"/>
                </a:solidFill>
                <a:latin typeface="Arial" panose="020B0604020202090204" pitchFamily="34" charset="0"/>
                <a:ea typeface="宋体" pitchFamily="2" charset="-122"/>
                <a:cs typeface="+mn-cs"/>
              </a:defRPr>
            </a:lvl4pPr>
            <a:lvl5pPr marL="1828800" algn="l" rtl="0" fontAlgn="base">
              <a:spcBef>
                <a:spcPct val="0"/>
              </a:spcBef>
              <a:spcAft>
                <a:spcPct val="0"/>
              </a:spcAft>
              <a:buFont typeface="Arial" panose="020B0604020202090204" pitchFamily="34" charset="0"/>
              <a:defRPr sz="4000" kern="1200">
                <a:solidFill>
                  <a:schemeClr val="tx1"/>
                </a:solidFill>
                <a:latin typeface="Arial" panose="020B0604020202090204" pitchFamily="34" charset="0"/>
                <a:ea typeface="宋体" pitchFamily="2" charset="-122"/>
                <a:cs typeface="+mn-cs"/>
              </a:defRPr>
            </a:lvl5pPr>
            <a:lvl6pPr marL="2286000" algn="l" defTabSz="914400" rtl="0" eaLnBrk="1" latinLnBrk="0" hangingPunct="1">
              <a:defRPr sz="4000" kern="1200">
                <a:solidFill>
                  <a:schemeClr val="tx1"/>
                </a:solidFill>
                <a:latin typeface="Arial" panose="020B0604020202090204" pitchFamily="34" charset="0"/>
                <a:ea typeface="宋体" pitchFamily="2" charset="-122"/>
                <a:cs typeface="+mn-cs"/>
              </a:defRPr>
            </a:lvl6pPr>
            <a:lvl7pPr marL="2743200" algn="l" defTabSz="914400" rtl="0" eaLnBrk="1" latinLnBrk="0" hangingPunct="1">
              <a:defRPr sz="4000" kern="1200">
                <a:solidFill>
                  <a:schemeClr val="tx1"/>
                </a:solidFill>
                <a:latin typeface="Arial" panose="020B0604020202090204" pitchFamily="34" charset="0"/>
                <a:ea typeface="宋体" pitchFamily="2" charset="-122"/>
                <a:cs typeface="+mn-cs"/>
              </a:defRPr>
            </a:lvl7pPr>
            <a:lvl8pPr marL="3200400" algn="l" defTabSz="914400" rtl="0" eaLnBrk="1" latinLnBrk="0" hangingPunct="1">
              <a:defRPr sz="4000" kern="1200">
                <a:solidFill>
                  <a:schemeClr val="tx1"/>
                </a:solidFill>
                <a:latin typeface="Arial" panose="020B0604020202090204" pitchFamily="34" charset="0"/>
                <a:ea typeface="宋体" pitchFamily="2" charset="-122"/>
                <a:cs typeface="+mn-cs"/>
              </a:defRPr>
            </a:lvl8pPr>
            <a:lvl9pPr marL="3657600" algn="l" defTabSz="914400" rtl="0" eaLnBrk="1" latinLnBrk="0" hangingPunct="1">
              <a:defRPr sz="4000" kern="1200">
                <a:solidFill>
                  <a:schemeClr val="tx1"/>
                </a:solidFill>
                <a:latin typeface="Arial" panose="020B0604020202090204" pitchFamily="34" charset="0"/>
                <a:ea typeface="宋体" pitchFamily="2" charset="-122"/>
                <a:cs typeface="+mn-cs"/>
              </a:defRPr>
            </a:lvl9pPr>
          </a:lstStyle>
          <a:p>
            <a:pPr algn="l"/>
            <a:fld id="{5EC82932-3671-4E3E-9F10-87CEB810067F}" type="slidenum">
              <a:rPr lang="zh-CN" altLang="en-US" smtClean="0"/>
            </a:fld>
            <a:r>
              <a:rPr lang="en-US" altLang="zh-CN" dirty="0" smtClean="0">
                <a:latin typeface="微软雅黑" panose="020B0503020204020204" charset="-122"/>
                <a:ea typeface="宋体" pitchFamily="2" charset="-122"/>
              </a:rPr>
              <a:t>/</a:t>
            </a:r>
            <a:r>
              <a:rPr lang="en-US" altLang="en-US" dirty="0" smtClean="0">
                <a:latin typeface="微软雅黑" panose="020B0503020204020204" charset="-122"/>
                <a:ea typeface="宋体" pitchFamily="2" charset="-122"/>
              </a:rPr>
              <a:t>114</a:t>
            </a:r>
            <a:endParaRPr lang="en-US" altLang="en-US" dirty="0">
              <a:latin typeface="微软雅黑" panose="020B0503020204020204" charset="-122"/>
              <a:ea typeface="宋体"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blinds/>
  </p:transition>
  <p:timing>
    <p:tnLst>
      <p:par>
        <p:cTn id="1" dur="indefinite" restart="never" nodeType="tmRoot"/>
      </p:par>
    </p:tnLst>
  </p:timing>
  <p:hf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90204" pitchFamily="34" charset="0"/>
        <a:buChar char="•"/>
        <a:defRPr sz="2100" kern="1200">
          <a:solidFill>
            <a:schemeClr val="tx1"/>
          </a:solidFill>
          <a:latin typeface="微软雅黑" panose="020B0503020204020204" charset="-122"/>
          <a:ea typeface="微软雅黑" panose="020B0503020204020204" charset="-122"/>
          <a:cs typeface="+mn-cs"/>
        </a:defRPr>
      </a:lvl1pPr>
      <a:lvl2pPr marL="514350" indent="-171450" algn="l" defTabSz="685800" rtl="0" eaLnBrk="0" fontAlgn="base" hangingPunct="0">
        <a:lnSpc>
          <a:spcPct val="90000"/>
        </a:lnSpc>
        <a:spcBef>
          <a:spcPts val="375"/>
        </a:spcBef>
        <a:spcAft>
          <a:spcPct val="0"/>
        </a:spcAft>
        <a:buFont typeface="Arial" panose="020B0604020202090204" pitchFamily="34" charset="0"/>
        <a:buChar char="•"/>
        <a:defRPr sz="2100" kern="1200">
          <a:solidFill>
            <a:schemeClr val="tx1"/>
          </a:solidFill>
          <a:latin typeface="微软雅黑" panose="020B0503020204020204" charset="-122"/>
          <a:ea typeface="微软雅黑" panose="020B0503020204020204" charset="-122"/>
          <a:cs typeface="+mn-cs"/>
        </a:defRPr>
      </a:lvl2pPr>
      <a:lvl3pPr marL="857250" indent="-171450" algn="l" defTabSz="685800" rtl="0" eaLnBrk="0" fontAlgn="base" hangingPunct="0">
        <a:lnSpc>
          <a:spcPct val="90000"/>
        </a:lnSpc>
        <a:spcBef>
          <a:spcPts val="375"/>
        </a:spcBef>
        <a:spcAft>
          <a:spcPct val="0"/>
        </a:spcAft>
        <a:buFont typeface="Arial" panose="020B0604020202090204" pitchFamily="34" charset="0"/>
        <a:buChar char="•"/>
        <a:defRPr sz="1500" kern="1200">
          <a:solidFill>
            <a:schemeClr val="tx1"/>
          </a:solidFill>
          <a:latin typeface="微软雅黑" panose="020B0503020204020204" charset="-122"/>
          <a:ea typeface="微软雅黑" panose="020B0503020204020204" charset="-122"/>
          <a:cs typeface="+mn-cs"/>
        </a:defRPr>
      </a:lvl3pPr>
      <a:lvl4pPr marL="12001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4pPr>
      <a:lvl5pPr marL="15430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2.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4.png"/><Relationship Id="rId1" Type="http://schemas.openxmlformats.org/officeDocument/2006/relationships/image" Target="../media/image23.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5.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jpe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slide" Target="slide27.xml"/><Relationship Id="rId3" Type="http://schemas.openxmlformats.org/officeDocument/2006/relationships/slide" Target="slide25.xml"/><Relationship Id="rId2" Type="http://schemas.openxmlformats.org/officeDocument/2006/relationships/slide" Target="slide21.xml"/><Relationship Id="rId1" Type="http://schemas.openxmlformats.org/officeDocument/2006/relationships/slide" Target="slide1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9" Type="http://schemas.openxmlformats.org/officeDocument/2006/relationships/slide" Target="slide77.xml"/><Relationship Id="rId8" Type="http://schemas.openxmlformats.org/officeDocument/2006/relationships/slide" Target="slide62.xml"/><Relationship Id="rId7" Type="http://schemas.openxmlformats.org/officeDocument/2006/relationships/slide" Target="slide51.xml"/><Relationship Id="rId6" Type="http://schemas.openxmlformats.org/officeDocument/2006/relationships/slide" Target="slide34.xml"/><Relationship Id="rId5" Type="http://schemas.openxmlformats.org/officeDocument/2006/relationships/slide" Target="slide32.xml"/><Relationship Id="rId4" Type="http://schemas.openxmlformats.org/officeDocument/2006/relationships/slide" Target="slide29.xml"/><Relationship Id="rId3" Type="http://schemas.openxmlformats.org/officeDocument/2006/relationships/slide" Target="slide17.xml"/><Relationship Id="rId2" Type="http://schemas.openxmlformats.org/officeDocument/2006/relationships/slide" Target="slide14.xml"/><Relationship Id="rId11" Type="http://schemas.openxmlformats.org/officeDocument/2006/relationships/slideLayout" Target="../slideLayouts/slideLayout1.xml"/><Relationship Id="rId10" Type="http://schemas.openxmlformats.org/officeDocument/2006/relationships/slide" Target="slide111.xml"/><Relationship Id="rId1" Type="http://schemas.openxmlformats.org/officeDocument/2006/relationships/slide" Target="slide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hyperlink" Target="&#35838;&#20869;&#20363;&#39064;/chapter7_4_swap.c" TargetMode="External"/><Relationship Id="rId1" Type="http://schemas.openxmlformats.org/officeDocument/2006/relationships/hyperlink" Target="&#35838;&#20869;&#20363;&#39064;/chapter7_3_max.c" TargetMode="Externa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jpeg"/><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35838;&#20869;&#20363;&#39064;/chapter7_3_max.c"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hyperlink" Target="&#35838;&#20869;&#20363;&#39064;/chapter7_3_max.c" TargetMode="Externa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35838;&#20869;&#20363;&#39064;/chapter7_2_sum.c" TargetMode="External"/><Relationship Id="rId4" Type="http://schemas.openxmlformats.org/officeDocument/2006/relationships/hyperlink" Target="&#35838;&#20869;&#20363;&#39064;/chapter7_1_prime.c" TargetMode="External"/><Relationship Id="rId3" Type="http://schemas.openxmlformats.org/officeDocument/2006/relationships/hyperlink" Target="&#35838;&#20869;&#20363;&#39064;/chapter5_6_prime3.c" TargetMode="External"/><Relationship Id="rId2" Type="http://schemas.openxmlformats.org/officeDocument/2006/relationships/hyperlink" Target="&#35838;&#20869;&#20363;&#39064;/chapter5_6_prime2.c" TargetMode="External"/><Relationship Id="rId1" Type="http://schemas.openxmlformats.org/officeDocument/2006/relationships/hyperlink" Target="&#35838;&#20869;&#20363;&#39064;/chapter5_6_prime1.c"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9.wmf"/><Relationship Id="rId1" Type="http://schemas.openxmlformats.org/officeDocument/2006/relationships/oleObject" Target="../embeddings/oleObject1.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hyperlink" Target="&#35838;&#20869;&#20363;&#39064;/chapter7_5_age.c" TargetMode="External"/><Relationship Id="rId3" Type="http://schemas.openxmlformats.org/officeDocument/2006/relationships/image" Target="../media/image11.png"/><Relationship Id="rId2" Type="http://schemas.openxmlformats.org/officeDocument/2006/relationships/slide" Target="slide40.xml"/><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39.xml"/></Relationships>
</file>

<file path=ppt/slides/_rels/slide41.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7.xml"/><Relationship Id="rId3" Type="http://schemas.openxmlformats.org/officeDocument/2006/relationships/image" Target="../media/image12.wmf"/><Relationship Id="rId2" Type="http://schemas.openxmlformats.org/officeDocument/2006/relationships/oleObject" Target="../embeddings/oleObject2.bin"/><Relationship Id="rId1" Type="http://schemas.openxmlformats.org/officeDocument/2006/relationships/hyperlink" Target="&#35838;&#20869;&#20363;&#39064;/chapter7_6_fac.c"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 Target="slide60.xml"/><Relationship Id="rId1" Type="http://schemas.openxmlformats.org/officeDocument/2006/relationships/slide" Target="slide5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hyperlink" Target="&#35838;&#20869;&#20363;&#39064;/chapter7_7_average.c"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hyperlink" Target="&#35838;&#20869;&#20363;&#39064;/chapter7_8_Select_Sort.c"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 Target="slide67.xml"/><Relationship Id="rId1" Type="http://schemas.openxmlformats.org/officeDocument/2006/relationships/slide" Target="slide6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0.png"/></Relationships>
</file>

<file path=ppt/slides/_rels/slide77.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slide" Target="slide102.xml"/><Relationship Id="rId2" Type="http://schemas.openxmlformats.org/officeDocument/2006/relationships/slide" Target="slide82.xml"/><Relationship Id="rId1" Type="http://schemas.openxmlformats.org/officeDocument/2006/relationships/slide" Target="slide7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hyperlink" Target="https://www.cnblogs.com/cthon/p/9147047.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hyperlink" Target="https://www.cnblogs.com/cthon/p/9147047.html"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130425"/>
            <a:ext cx="9144000" cy="2951163"/>
          </a:xfrm>
          <a:prstGeom prst="rect">
            <a:avLst/>
          </a:prstGeom>
          <a:gradFill flip="none" rotWithShape="1">
            <a:gsLst>
              <a:gs pos="0">
                <a:srgbClr val="BA0D09">
                  <a:shade val="30000"/>
                  <a:satMod val="115000"/>
                </a:srgbClr>
              </a:gs>
              <a:gs pos="50000">
                <a:srgbClr val="BA0D09">
                  <a:shade val="67500"/>
                  <a:satMod val="115000"/>
                </a:srgbClr>
              </a:gs>
              <a:gs pos="100000">
                <a:srgbClr val="BA0D0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20000"/>
              </a:lnSpc>
              <a:spcBef>
                <a:spcPct val="20000"/>
              </a:spcBef>
              <a:buFont typeface="Wingdings" panose="05000000000000000000" pitchFamily="2" charset="2"/>
              <a:buChar char="Ø"/>
              <a:defRPr/>
            </a:pPr>
            <a:endParaRPr lang="zh-CN" altLang="en-US" noProof="1">
              <a:solidFill>
                <a:srgbClr val="FFFFFF"/>
              </a:solidFill>
            </a:endParaRPr>
          </a:p>
          <a:p>
            <a:pPr algn="ctr" eaLnBrk="1" hangingPunct="1">
              <a:lnSpc>
                <a:spcPct val="120000"/>
              </a:lnSpc>
              <a:spcBef>
                <a:spcPct val="20000"/>
              </a:spcBef>
              <a:buFont typeface="Wingdings" panose="05000000000000000000" pitchFamily="2" charset="2"/>
              <a:buChar char="Ø"/>
              <a:defRPr/>
            </a:pPr>
            <a:endParaRPr lang="zh-CN" altLang="en-US" noProof="1">
              <a:solidFill>
                <a:srgbClr val="FFFFFF"/>
              </a:solidFill>
            </a:endParaRPr>
          </a:p>
        </p:txBody>
      </p:sp>
      <p:sp>
        <p:nvSpPr>
          <p:cNvPr id="4" name="WordArt 2"/>
          <p:cNvSpPr>
            <a:spLocks noChangeArrowheads="1" noChangeShapeType="1"/>
          </p:cNvSpPr>
          <p:nvPr/>
        </p:nvSpPr>
        <p:spPr bwMode="auto">
          <a:xfrm>
            <a:off x="5254625" y="2318385"/>
            <a:ext cx="3540125" cy="1008380"/>
          </a:xfrm>
          <a:prstGeom prst="rect">
            <a:avLst/>
          </a:prstGeom>
        </p:spPr>
        <p:txBody>
          <a:bodyPr wrap="none" fromWordArt="1">
            <a:prstTxWarp prst="textPlain">
              <a:avLst>
                <a:gd name="adj" fmla="val 50138"/>
              </a:avLst>
            </a:prstTxWarp>
          </a:bodyPr>
          <a:lstStyle/>
          <a:p>
            <a:pPr algn="ctr" eaLnBrk="1" hangingPunct="1">
              <a:lnSpc>
                <a:spcPct val="120000"/>
              </a:lnSpc>
              <a:spcBef>
                <a:spcPct val="20000"/>
              </a:spcBef>
              <a:buFont typeface="Wingdings" panose="05000000000000000000" pitchFamily="2" charset="2"/>
              <a:buNone/>
              <a:defRPr/>
            </a:pPr>
            <a:r>
              <a:rPr lang="en-US" altLang="zh-CN" sz="5400" noProof="1">
                <a:ln w="0"/>
                <a:solidFill>
                  <a:srgbClr val="FFFFFF"/>
                </a:solidFill>
                <a:effectLst>
                  <a:glow rad="63500">
                    <a:schemeClr val="accent4">
                      <a:satMod val="175000"/>
                      <a:alpha val="40000"/>
                    </a:schemeClr>
                  </a:glow>
                  <a:outerShdw blurRad="50800" dist="38100" dir="2700000" algn="tl" rotWithShape="0">
                    <a:prstClr val="black">
                      <a:alpha val="40000"/>
                    </a:prstClr>
                  </a:outerShdw>
                </a:effectLst>
                <a:latin typeface="微软雅黑" panose="020B0503020204020204" charset="-122"/>
                <a:ea typeface="微软雅黑" panose="020B0503020204020204" charset="-122"/>
                <a:cs typeface="+mn-ea"/>
              </a:rPr>
              <a:t>7. </a:t>
            </a:r>
            <a:r>
              <a:rPr lang="zh-CN" altLang="en-US" sz="5400" noProof="1">
                <a:ln w="0"/>
                <a:solidFill>
                  <a:srgbClr val="FFFFFF"/>
                </a:solidFill>
                <a:effectLst>
                  <a:glow rad="63500">
                    <a:schemeClr val="accent4">
                      <a:satMod val="175000"/>
                      <a:alpha val="40000"/>
                    </a:schemeClr>
                  </a:glow>
                  <a:outerShdw blurRad="50800" dist="38100" dir="2700000" algn="tl" rotWithShape="0">
                    <a:prstClr val="black">
                      <a:alpha val="40000"/>
                    </a:prstClr>
                  </a:outerShdw>
                </a:effectLst>
                <a:latin typeface="微软雅黑" panose="020B0503020204020204" charset="-122"/>
                <a:ea typeface="微软雅黑" panose="020B0503020204020204" charset="-122"/>
                <a:cs typeface="+mn-ea"/>
              </a:rPr>
              <a:t>函 数</a:t>
            </a:r>
            <a:endParaRPr lang="zh-CN" altLang="en-US" sz="5400" noProof="1">
              <a:ln w="0"/>
              <a:solidFill>
                <a:srgbClr val="FFFFFF"/>
              </a:solidFill>
              <a:effectLst>
                <a:glow rad="63500">
                  <a:schemeClr val="accent4">
                    <a:satMod val="175000"/>
                    <a:alpha val="40000"/>
                  </a:schemeClr>
                </a:glow>
                <a:outerShdw blurRad="50800" dist="38100" dir="2700000" algn="tl" rotWithShape="0">
                  <a:prstClr val="black">
                    <a:alpha val="40000"/>
                  </a:prstClr>
                </a:outerShdw>
              </a:effectLst>
              <a:latin typeface="微软雅黑" panose="020B0503020204020204" charset="-122"/>
              <a:ea typeface="微软雅黑" panose="020B0503020204020204" charset="-122"/>
            </a:endParaRPr>
          </a:p>
        </p:txBody>
      </p:sp>
      <p:pic>
        <p:nvPicPr>
          <p:cNvPr id="14340" name="图片 4"/>
          <p:cNvPicPr>
            <a:picLocks noChangeAspect="1" noChangeArrowheads="1"/>
          </p:cNvPicPr>
          <p:nvPr/>
        </p:nvPicPr>
        <p:blipFill>
          <a:blip r:embed="rId1">
            <a:lum bright="-18000"/>
            <a:extLst>
              <a:ext uri="{28A0092B-C50C-407E-A947-70E740481C1C}">
                <a14:useLocalDpi xmlns:a14="http://schemas.microsoft.com/office/drawing/2010/main" val="0"/>
              </a:ext>
            </a:extLst>
          </a:blip>
          <a:srcRect l="916" t="5569" r="1431"/>
          <a:stretch>
            <a:fillRect/>
          </a:stretch>
        </p:blipFill>
        <p:spPr bwMode="auto">
          <a:xfrm>
            <a:off x="0" y="3429000"/>
            <a:ext cx="3954463" cy="165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1+#ppt_w/2"/>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2"/>
          <p:cNvSpPr>
            <a:spLocks noGrp="1" noChangeArrowheads="1"/>
          </p:cNvSpPr>
          <p:nvPr>
            <p:ph idx="4294967295"/>
          </p:nvPr>
        </p:nvSpPr>
        <p:spPr>
          <a:xfrm>
            <a:off x="500063" y="857250"/>
            <a:ext cx="8153400" cy="4643438"/>
          </a:xfrm>
        </p:spPr>
        <p:txBody>
          <a:bodyPr/>
          <a:lstStyle/>
          <a:p>
            <a:pPr>
              <a:lnSpc>
                <a:spcPct val="130000"/>
              </a:lnSpc>
              <a:spcBef>
                <a:spcPct val="0"/>
              </a:spcBef>
              <a:buFont typeface="Wingdings" panose="05000000000000000000" pitchFamily="2" charset="2"/>
              <a:buChar char="Ø"/>
            </a:pPr>
            <a:r>
              <a:rPr lang="zh-CN" altLang="en-US" sz="2800" smtClean="0">
                <a:latin typeface="微软雅黑" panose="020B0503020204020204" charset="-122"/>
                <a:ea typeface="微软雅黑" panose="020B0503020204020204" charset="-122"/>
              </a:rPr>
              <a:t>说明：</a:t>
            </a:r>
            <a:endParaRPr lang="zh-CN" altLang="en-US" sz="2800" smtClean="0">
              <a:latin typeface="微软雅黑" panose="020B0503020204020204" charset="-122"/>
              <a:ea typeface="微软雅黑" panose="020B0503020204020204" charset="-122"/>
            </a:endParaRPr>
          </a:p>
          <a:p>
            <a:pPr lvl="1">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(4) </a:t>
            </a:r>
            <a:r>
              <a:rPr lang="zh-CN" altLang="en-US" sz="2800" smtClean="0">
                <a:latin typeface="微软雅黑" panose="020B0503020204020204" charset="-122"/>
                <a:ea typeface="微软雅黑" panose="020B0503020204020204" charset="-122"/>
              </a:rPr>
              <a:t>所有函数都是平行的，即在定义函数时是分别进行的，是互相独立的。一个函数并不从属于另一个函数，即</a:t>
            </a:r>
            <a:r>
              <a:rPr lang="zh-CN" altLang="en-US" sz="2800" b="1" smtClean="0">
                <a:solidFill>
                  <a:srgbClr val="9D138D"/>
                </a:solidFill>
                <a:latin typeface="微软雅黑" panose="020B0503020204020204" charset="-122"/>
                <a:ea typeface="微软雅黑" panose="020B0503020204020204" charset="-122"/>
              </a:rPr>
              <a:t>函数不能嵌套定义</a:t>
            </a:r>
            <a:r>
              <a:rPr lang="zh-CN" altLang="en-US" sz="2800" smtClean="0">
                <a:latin typeface="微软雅黑" panose="020B0503020204020204" charset="-122"/>
                <a:ea typeface="微软雅黑" panose="020B0503020204020204" charset="-122"/>
              </a:rPr>
              <a:t>。函数间可以互相调用，但</a:t>
            </a:r>
            <a:r>
              <a:rPr lang="zh-CN" altLang="en-US" sz="2800" b="1" smtClean="0">
                <a:solidFill>
                  <a:srgbClr val="9D138D"/>
                </a:solidFill>
                <a:latin typeface="微软雅黑" panose="020B0503020204020204" charset="-122"/>
                <a:ea typeface="微软雅黑" panose="020B0503020204020204" charset="-122"/>
              </a:rPr>
              <a:t>不能调用</a:t>
            </a:r>
            <a:r>
              <a:rPr lang="en-US" altLang="zh-CN" sz="2800" b="1" smtClean="0">
                <a:solidFill>
                  <a:srgbClr val="9D138D"/>
                </a:solidFill>
                <a:latin typeface="微软雅黑" panose="020B0503020204020204" charset="-122"/>
                <a:ea typeface="微软雅黑" panose="020B0503020204020204" charset="-122"/>
              </a:rPr>
              <a:t>main</a:t>
            </a:r>
            <a:r>
              <a:rPr lang="zh-CN" altLang="en-US" sz="2800" b="1" smtClean="0">
                <a:solidFill>
                  <a:srgbClr val="9D138D"/>
                </a:solidFill>
                <a:latin typeface="微软雅黑" panose="020B0503020204020204" charset="-122"/>
                <a:ea typeface="微软雅黑" panose="020B0503020204020204" charset="-122"/>
              </a:rPr>
              <a:t>函数</a:t>
            </a:r>
            <a:r>
              <a:rPr lang="zh-CN" altLang="en-US" sz="2800" smtClean="0">
                <a:latin typeface="微软雅黑" panose="020B0503020204020204" charset="-122"/>
                <a:ea typeface="微软雅黑" panose="020B0503020204020204" charset="-122"/>
              </a:rPr>
              <a:t>。</a:t>
            </a:r>
            <a:r>
              <a:rPr lang="en-US" altLang="zh-CN" sz="2800" smtClean="0">
                <a:latin typeface="微软雅黑" panose="020B0503020204020204" charset="-122"/>
                <a:ea typeface="微软雅黑" panose="020B0503020204020204" charset="-122"/>
              </a:rPr>
              <a:t>main</a:t>
            </a:r>
            <a:r>
              <a:rPr lang="zh-CN" altLang="en-US" sz="2800" smtClean="0">
                <a:latin typeface="微软雅黑" panose="020B0503020204020204" charset="-122"/>
                <a:ea typeface="微软雅黑" panose="020B0503020204020204" charset="-122"/>
              </a:rPr>
              <a:t>函数是被操作系统调用的。</a:t>
            </a:r>
            <a:endParaRPr lang="zh-CN" altLang="en-US" sz="2800" smtClean="0">
              <a:latin typeface="微软雅黑" panose="020B0503020204020204" charset="-122"/>
              <a:ea typeface="微软雅黑" panose="020B0503020204020204" charset="-122"/>
            </a:endParaRPr>
          </a:p>
        </p:txBody>
      </p:sp>
    </p:spTree>
  </p:cSld>
  <p:clrMapOvr>
    <a:masterClrMapping/>
  </p:clrMapOvr>
  <p:transition>
    <p:fad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5072063" y="522288"/>
            <a:ext cx="40719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局部变量的存储类别</a:t>
            </a:r>
            <a:endParaRPr lang="zh-CN" altLang="en-US" sz="2500" b="1">
              <a:solidFill>
                <a:srgbClr val="800000"/>
              </a:solidFill>
              <a:ea typeface="黑体" pitchFamily="49" charset="-122"/>
            </a:endParaRPr>
          </a:p>
        </p:txBody>
      </p:sp>
      <p:sp>
        <p:nvSpPr>
          <p:cNvPr id="122883" name="内容占位符 2"/>
          <p:cNvSpPr>
            <a:spLocks noGrp="1" noChangeArrowheads="1"/>
          </p:cNvSpPr>
          <p:nvPr>
            <p:ph idx="4294967295"/>
          </p:nvPr>
        </p:nvSpPr>
        <p:spPr>
          <a:xfrm>
            <a:off x="571500" y="571500"/>
            <a:ext cx="7246938" cy="6215063"/>
          </a:xfrm>
        </p:spPr>
        <p:txBody>
          <a:bodyPr/>
          <a:lstStyle/>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#include &lt;stdio.h&gt;</a:t>
            </a:r>
            <a:endParaRPr lang="zh-CN" altLang="en-US"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int main()</a:t>
            </a:r>
            <a:endParaRPr lang="zh-CN" altLang="en-US"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 int fac(int n);</a:t>
            </a:r>
            <a:endParaRPr lang="zh-CN" altLang="en-US"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   int i;</a:t>
            </a:r>
            <a:endParaRPr lang="zh-CN" altLang="en-US"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   for(i=1;i&lt;=5;i++) </a:t>
            </a:r>
            <a:endParaRPr lang="zh-CN" altLang="en-US"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       printf("%d!=%d\n",i,fac(i)); </a:t>
            </a:r>
            <a:endParaRPr lang="zh-CN" altLang="en-US"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   return 0;</a:t>
            </a:r>
            <a:endParaRPr lang="zh-CN" altLang="en-US"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a:t>
            </a:r>
            <a:endParaRPr lang="zh-CN" altLang="en-US"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int fac(int n)</a:t>
            </a:r>
            <a:endParaRPr lang="zh-CN" altLang="en-US"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  </a:t>
            </a:r>
            <a:r>
              <a:rPr lang="en-US" altLang="zh-CN" sz="2400" smtClean="0">
                <a:solidFill>
                  <a:srgbClr val="00B050"/>
                </a:solidFill>
                <a:latin typeface="微软雅黑" panose="020B0503020204020204" charset="-122"/>
                <a:ea typeface="微软雅黑" panose="020B0503020204020204" charset="-122"/>
              </a:rPr>
              <a:t>static</a:t>
            </a:r>
            <a:r>
              <a:rPr lang="en-US" altLang="zh-CN" sz="2400" smtClean="0">
                <a:latin typeface="微软雅黑" panose="020B0503020204020204" charset="-122"/>
                <a:ea typeface="微软雅黑" panose="020B0503020204020204" charset="-122"/>
              </a:rPr>
              <a:t> int f=1; </a:t>
            </a:r>
            <a:endParaRPr lang="zh-CN" altLang="en-US"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   f=f*n; </a:t>
            </a:r>
            <a:endParaRPr lang="zh-CN" altLang="en-US"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   return(f);   </a:t>
            </a:r>
            <a:endParaRPr lang="zh-CN" altLang="en-US"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a:t>
            </a:r>
            <a:endParaRPr lang="zh-CN" altLang="en-US" sz="2400" smtClean="0">
              <a:latin typeface="微软雅黑" panose="020B0503020204020204" charset="-122"/>
              <a:ea typeface="微软雅黑" panose="020B0503020204020204" charset="-122"/>
            </a:endParaRPr>
          </a:p>
        </p:txBody>
      </p:sp>
      <p:pic>
        <p:nvPicPr>
          <p:cNvPr id="177156" name="Picture 2" descr="pic7-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43500" y="3714750"/>
            <a:ext cx="3419475"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7157" name="爆炸形 1 4"/>
          <p:cNvSpPr>
            <a:spLocks noChangeArrowheads="1"/>
          </p:cNvSpPr>
          <p:nvPr/>
        </p:nvSpPr>
        <p:spPr bwMode="auto">
          <a:xfrm>
            <a:off x="3357563" y="142875"/>
            <a:ext cx="5786437" cy="2857500"/>
          </a:xfrm>
          <a:prstGeom prst="irregularSeal1">
            <a:avLst/>
          </a:prstGeom>
          <a:solidFill>
            <a:srgbClr val="CCECFF"/>
          </a:solidFill>
          <a:ln w="9525">
            <a:solidFill>
              <a:schemeClr val="tx1"/>
            </a:solidFill>
            <a:miter lim="800000"/>
          </a:ln>
        </p:spPr>
        <p:txBody>
          <a:bodyPr/>
          <a:lstStyle/>
          <a:p>
            <a:pPr eaLnBrk="1" hangingPunct="1">
              <a:buFont typeface="Arial" panose="020B0604020202090204" pitchFamily="34" charset="0"/>
              <a:buNone/>
            </a:pPr>
            <a:r>
              <a:rPr lang="zh-CN" altLang="en-US" sz="2800" b="1">
                <a:solidFill>
                  <a:srgbClr val="FF0000"/>
                </a:solidFill>
              </a:rPr>
              <a:t>若非必要，不要用静态局部变量</a:t>
            </a:r>
            <a:endParaRPr lang="zh-CN" altLang="en-US" sz="2800" b="1">
              <a:solidFill>
                <a:srgbClr val="FF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7157"/>
                                        </p:tgtEl>
                                        <p:attrNameLst>
                                          <p:attrName>style.visibility</p:attrName>
                                        </p:attrNameLst>
                                      </p:cBhvr>
                                      <p:to>
                                        <p:strVal val="visible"/>
                                      </p:to>
                                    </p:set>
                                    <p:animEffect transition="in" filter="blinds(horizontal)">
                                      <p:cBhvr>
                                        <p:cTn id="7" dur="500"/>
                                        <p:tgtEl>
                                          <p:spTgt spid="17715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7156"/>
                                        </p:tgtEl>
                                        <p:attrNameLst>
                                          <p:attrName>style.visibility</p:attrName>
                                        </p:attrNameLst>
                                      </p:cBhvr>
                                      <p:to>
                                        <p:strVal val="visible"/>
                                      </p:to>
                                    </p:set>
                                    <p:animEffect transition="in" filter="blinds(horizontal)">
                                      <p:cBhvr>
                                        <p:cTn id="12" dur="500"/>
                                        <p:tgtEl>
                                          <p:spTgt spid="177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7"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内容占位符 2"/>
          <p:cNvSpPr>
            <a:spLocks noGrp="1" noChangeArrowheads="1"/>
          </p:cNvSpPr>
          <p:nvPr>
            <p:ph idx="4294967295"/>
          </p:nvPr>
        </p:nvSpPr>
        <p:spPr>
          <a:xfrm>
            <a:off x="401320" y="1143000"/>
            <a:ext cx="8526145" cy="5072380"/>
          </a:xfrm>
        </p:spPr>
        <p:txBody>
          <a:bodyPr/>
          <a:lstStyle/>
          <a:p>
            <a:pPr>
              <a:lnSpc>
                <a:spcPct val="130000"/>
              </a:lnSpc>
              <a:spcBef>
                <a:spcPct val="0"/>
              </a:spcBef>
              <a:buFont typeface="Arial" panose="020B0604020202090204" pitchFamily="34" charset="0"/>
              <a:buNone/>
            </a:pPr>
            <a:r>
              <a:rPr lang="en-US" altLang="zh-CN" sz="2800" b="1" smtClean="0">
                <a:latin typeface="微软雅黑" panose="020B0503020204020204" charset="-122"/>
                <a:ea typeface="微软雅黑" panose="020B0503020204020204" charset="-122"/>
              </a:rPr>
              <a:t>3. </a:t>
            </a:r>
            <a:r>
              <a:rPr lang="zh-CN" altLang="en-US" sz="2800" b="1" smtClean="0">
                <a:latin typeface="微软雅黑" panose="020B0503020204020204" charset="-122"/>
                <a:ea typeface="微软雅黑" panose="020B0503020204020204" charset="-122"/>
              </a:rPr>
              <a:t>寄存器变量</a:t>
            </a:r>
            <a:r>
              <a:rPr lang="en-US" altLang="zh-CN" sz="2800" b="1" smtClean="0">
                <a:latin typeface="微软雅黑" panose="020B0503020204020204" charset="-122"/>
                <a:ea typeface="微软雅黑" panose="020B0503020204020204" charset="-122"/>
              </a:rPr>
              <a:t>(register</a:t>
            </a:r>
            <a:r>
              <a:rPr lang="zh-CN" altLang="en-US" sz="2800" b="1" smtClean="0">
                <a:latin typeface="微软雅黑" panose="020B0503020204020204" charset="-122"/>
                <a:ea typeface="微软雅黑" panose="020B0503020204020204" charset="-122"/>
              </a:rPr>
              <a:t>变量</a:t>
            </a:r>
            <a:r>
              <a:rPr lang="en-US" altLang="zh-CN" sz="2800" b="1" smtClean="0">
                <a:latin typeface="微软雅黑" panose="020B0503020204020204" charset="-122"/>
                <a:ea typeface="微软雅黑" panose="020B0503020204020204" charset="-122"/>
              </a:rPr>
              <a:t>)</a:t>
            </a:r>
            <a:endParaRPr lang="en-US" altLang="zh-CN" sz="2800" b="1" smtClean="0">
              <a:latin typeface="微软雅黑" panose="020B0503020204020204" charset="-122"/>
              <a:ea typeface="微软雅黑" panose="020B0503020204020204" charset="-122"/>
            </a:endParaRPr>
          </a:p>
          <a:p>
            <a:pPr>
              <a:lnSpc>
                <a:spcPct val="130000"/>
              </a:lnSpc>
              <a:spcBef>
                <a:spcPct val="0"/>
              </a:spcBef>
              <a:buFont typeface="Wingdings" panose="05000000000000000000" charset="0"/>
              <a:buChar char=""/>
            </a:pPr>
            <a:r>
              <a:rPr lang="zh-CN" altLang="en-US" sz="2800" smtClean="0">
                <a:latin typeface="微软雅黑" panose="020B0503020204020204" charset="-122"/>
                <a:ea typeface="微软雅黑" panose="020B0503020204020204" charset="-122"/>
              </a:rPr>
              <a:t>一般情况下，变量的值是存放在内存中的</a:t>
            </a:r>
            <a:r>
              <a:rPr lang="en-US" altLang="zh-CN" sz="2800" smtClean="0">
                <a:latin typeface="微软雅黑" panose="020B0503020204020204" charset="-122"/>
                <a:ea typeface="微软雅黑" panose="020B0503020204020204" charset="-122"/>
              </a:rPr>
              <a:t>，</a:t>
            </a:r>
            <a:r>
              <a:rPr lang="zh-CN" altLang="en-US" sz="2800" smtClean="0">
                <a:solidFill>
                  <a:srgbClr val="C00000"/>
                </a:solidFill>
                <a:latin typeface="微软雅黑" panose="020B0503020204020204" charset="-122"/>
                <a:ea typeface="微软雅黑" panose="020B0503020204020204" charset="-122"/>
              </a:rPr>
              <a:t>寄存器变量</a:t>
            </a:r>
            <a:r>
              <a:rPr lang="zh-CN" altLang="en-US" sz="2800" smtClean="0">
                <a:latin typeface="微软雅黑" panose="020B0503020204020204" charset="-122"/>
                <a:ea typeface="微软雅黑" panose="020B0503020204020204" charset="-122"/>
              </a:rPr>
              <a:t>允许将局部变量的值放在</a:t>
            </a:r>
            <a:r>
              <a:rPr lang="en-US" altLang="zh-CN" sz="2800" smtClean="0">
                <a:latin typeface="微软雅黑" panose="020B0503020204020204" charset="-122"/>
                <a:ea typeface="微软雅黑" panose="020B0503020204020204" charset="-122"/>
              </a:rPr>
              <a:t>CPU</a:t>
            </a:r>
            <a:r>
              <a:rPr lang="zh-CN" altLang="en-US" sz="2800" smtClean="0">
                <a:latin typeface="微软雅黑" panose="020B0503020204020204" charset="-122"/>
                <a:ea typeface="微软雅黑" panose="020B0503020204020204" charset="-122"/>
              </a:rPr>
              <a:t>中的寄存器中</a:t>
            </a:r>
            <a:endParaRPr lang="en-US" sz="2800" smtClean="0">
              <a:latin typeface="微软雅黑" panose="020B0503020204020204" charset="-122"/>
              <a:ea typeface="微软雅黑" panose="020B0503020204020204" charset="-122"/>
            </a:endParaRPr>
          </a:p>
          <a:p>
            <a:pPr>
              <a:lnSpc>
                <a:spcPct val="130000"/>
              </a:lnSpc>
              <a:spcBef>
                <a:spcPct val="0"/>
              </a:spcBef>
              <a:buFont typeface="Wingdings" panose="05000000000000000000" charset="0"/>
              <a:buChar char=""/>
            </a:pPr>
            <a:r>
              <a:rPr lang="zh-CN" altLang="en-US" sz="2800" smtClean="0">
                <a:latin typeface="微软雅黑" panose="020B0503020204020204" charset="-122"/>
                <a:ea typeface="微软雅黑" panose="020B0503020204020204" charset="-122"/>
              </a:rPr>
              <a:t>现在的计算机能够识别使用频繁的变量，从而自动地将这些变量放在寄存器中，而不需要程序设计者指定</a:t>
            </a:r>
            <a:endParaRPr lang="zh-CN" altLang="en-US" sz="2800" smtClean="0">
              <a:latin typeface="微软雅黑" panose="020B0503020204020204" charset="-122"/>
              <a:ea typeface="微软雅黑" panose="020B0503020204020204" charset="-122"/>
            </a:endParaRPr>
          </a:p>
        </p:txBody>
      </p:sp>
      <p:sp>
        <p:nvSpPr>
          <p:cNvPr id="123907" name="Rectangle 2"/>
          <p:cNvSpPr>
            <a:spLocks noChangeArrowheads="1"/>
          </p:cNvSpPr>
          <p:nvPr/>
        </p:nvSpPr>
        <p:spPr bwMode="auto">
          <a:xfrm>
            <a:off x="5072063" y="522288"/>
            <a:ext cx="40719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局部变量的存储类别</a:t>
            </a:r>
            <a:endParaRPr lang="zh-CN" altLang="en-US" sz="2500" b="1">
              <a:solidFill>
                <a:srgbClr val="800000"/>
              </a:solidFill>
              <a:ea typeface="黑体"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8179">
                                            <p:txEl>
                                              <p:pRg st="2" end="2"/>
                                            </p:txEl>
                                          </p:spTgt>
                                        </p:tgtEl>
                                        <p:attrNameLst>
                                          <p:attrName>style.visibility</p:attrName>
                                        </p:attrNameLst>
                                      </p:cBhvr>
                                      <p:to>
                                        <p:strVal val="visible"/>
                                      </p:to>
                                    </p:set>
                                    <p:animEffect transition="in" filter="blinds(horizontal)">
                                      <p:cBhvr>
                                        <p:cTn id="7" dur="500"/>
                                        <p:tgtEl>
                                          <p:spTgt spid="1781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9204" name="Rectangle 3"/>
          <p:cNvSpPr>
            <a:spLocks noGrp="1" noChangeArrowheads="1"/>
          </p:cNvSpPr>
          <p:nvPr>
            <p:ph type="body" idx="4294967295"/>
          </p:nvPr>
        </p:nvSpPr>
        <p:spPr>
          <a:xfrm>
            <a:off x="492760" y="1143000"/>
            <a:ext cx="8341360" cy="4929505"/>
          </a:xfrm>
        </p:spPr>
        <p:txBody>
          <a:bodyPr/>
          <a:lstStyle/>
          <a:p>
            <a:pPr>
              <a:lnSpc>
                <a:spcPct val="130000"/>
              </a:lnSpc>
              <a:spcBef>
                <a:spcPct val="0"/>
              </a:spcBef>
              <a:buFont typeface="Wingdings" panose="05000000000000000000" charset="0"/>
              <a:buChar char=""/>
            </a:pPr>
            <a:r>
              <a:rPr lang="zh-CN" altLang="en-US" sz="2800" smtClean="0">
                <a:latin typeface="微软雅黑" panose="020B0503020204020204" charset="-122"/>
                <a:ea typeface="微软雅黑" panose="020B0503020204020204" charset="-122"/>
              </a:rPr>
              <a:t>全局变量都是存放在静态存储区中的。因此它们的生存期是固定的，存在于程序的整个运行过程</a:t>
            </a:r>
            <a:endParaRPr lang="en-US" sz="2800" smtClean="0">
              <a:latin typeface="微软雅黑" panose="020B0503020204020204" charset="-122"/>
              <a:ea typeface="微软雅黑" panose="020B0503020204020204" charset="-122"/>
            </a:endParaRPr>
          </a:p>
          <a:p>
            <a:pPr>
              <a:lnSpc>
                <a:spcPct val="130000"/>
              </a:lnSpc>
              <a:spcBef>
                <a:spcPct val="0"/>
              </a:spcBef>
              <a:buFont typeface="Wingdings" panose="05000000000000000000" charset="0"/>
              <a:buChar char=""/>
            </a:pPr>
            <a:r>
              <a:rPr lang="zh-CN" altLang="en-US" sz="2800" smtClean="0">
                <a:latin typeface="微软雅黑" panose="020B0503020204020204" charset="-122"/>
                <a:ea typeface="微软雅黑" panose="020B0503020204020204" charset="-122"/>
              </a:rPr>
              <a:t>可以用关键字</a:t>
            </a:r>
            <a:r>
              <a:rPr lang="en-US" altLang="zh-CN" sz="2800" smtClean="0">
                <a:solidFill>
                  <a:srgbClr val="C00000"/>
                </a:solidFill>
                <a:latin typeface="微软雅黑" panose="020B0503020204020204" charset="-122"/>
                <a:ea typeface="微软雅黑" panose="020B0503020204020204" charset="-122"/>
              </a:rPr>
              <a:t>extern</a:t>
            </a:r>
            <a:r>
              <a:rPr lang="zh-CN" altLang="en-US" sz="2800" smtClean="0">
                <a:latin typeface="微软雅黑" panose="020B0503020204020204" charset="-122"/>
                <a:ea typeface="微软雅黑" panose="020B0503020204020204" charset="-122"/>
              </a:rPr>
              <a:t>扩展全局变量的作用范围</a:t>
            </a:r>
            <a:endParaRPr lang="zh-CN" altLang="en-US" sz="2800" smtClean="0">
              <a:latin typeface="微软雅黑" panose="020B0503020204020204" charset="-122"/>
              <a:ea typeface="微软雅黑" panose="020B0503020204020204" charset="-122"/>
            </a:endParaRPr>
          </a:p>
          <a:p>
            <a:pPr marL="971550" lvl="1" indent="-514350">
              <a:lnSpc>
                <a:spcPct val="150000"/>
              </a:lnSpc>
              <a:spcBef>
                <a:spcPct val="0"/>
              </a:spcBef>
              <a:buFont typeface="+mj-lt"/>
              <a:buAutoNum type="arabicPeriod"/>
            </a:pPr>
            <a:r>
              <a:rPr lang="zh-CN" altLang="en-US" sz="2800" smtClean="0">
                <a:latin typeface="微软雅黑" panose="020B0503020204020204" charset="-122"/>
                <a:ea typeface="微软雅黑" panose="020B0503020204020204" charset="-122"/>
              </a:rPr>
              <a:t>在一个文件内扩展作用域</a:t>
            </a:r>
            <a:endParaRPr lang="en-US" altLang="zh-CN" sz="2800" smtClean="0">
              <a:latin typeface="微软雅黑" panose="020B0503020204020204" charset="-122"/>
              <a:ea typeface="微软雅黑" panose="020B0503020204020204" charset="-122"/>
            </a:endParaRPr>
          </a:p>
          <a:p>
            <a:pPr marL="971550" lvl="1" indent="-514350">
              <a:lnSpc>
                <a:spcPct val="130000"/>
              </a:lnSpc>
              <a:spcBef>
                <a:spcPct val="0"/>
              </a:spcBef>
              <a:buFont typeface="+mj-lt"/>
              <a:buAutoNum type="arabicPeriod"/>
            </a:pPr>
            <a:r>
              <a:rPr lang="zh-CN" altLang="en-US" sz="2800" smtClean="0">
                <a:latin typeface="微软雅黑" panose="020B0503020204020204" charset="-122"/>
                <a:ea typeface="微软雅黑" panose="020B0503020204020204" charset="-122"/>
              </a:rPr>
              <a:t>将作用域扩展到其他文件</a:t>
            </a:r>
            <a:endParaRPr lang="en-US" sz="2800" smtClean="0">
              <a:latin typeface="微软雅黑" panose="020B0503020204020204" charset="-122"/>
              <a:ea typeface="微软雅黑" panose="020B0503020204020204" charset="-122"/>
            </a:endParaRPr>
          </a:p>
        </p:txBody>
      </p:sp>
      <p:sp>
        <p:nvSpPr>
          <p:cNvPr id="5" name="Rectangle 2"/>
          <p:cNvSpPr>
            <a:spLocks noChangeArrowheads="1"/>
          </p:cNvSpPr>
          <p:nvPr/>
        </p:nvSpPr>
        <p:spPr bwMode="auto">
          <a:xfrm>
            <a:off x="5072063" y="522288"/>
            <a:ext cx="40719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全局变量的存储类别</a:t>
            </a:r>
            <a:endParaRPr lang="zh-CN" altLang="en-US" sz="2500" b="1">
              <a:solidFill>
                <a:srgbClr val="800000"/>
              </a:solidFill>
              <a:ea typeface="黑体" pitchFamily="49" charset="-122"/>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9204">
                                            <p:txEl>
                                              <p:pRg st="1" end="1"/>
                                            </p:txEl>
                                          </p:spTgt>
                                        </p:tgtEl>
                                        <p:attrNameLst>
                                          <p:attrName>style.visibility</p:attrName>
                                        </p:attrNameLst>
                                      </p:cBhvr>
                                      <p:to>
                                        <p:strVal val="visible"/>
                                      </p:to>
                                    </p:set>
                                    <p:animEffect transition="in" filter="blinds(horizontal)">
                                      <p:cBhvr>
                                        <p:cTn id="12" dur="500"/>
                                        <p:tgtEl>
                                          <p:spTgt spid="17920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9204">
                                            <p:txEl>
                                              <p:pRg st="2" end="2"/>
                                            </p:txEl>
                                          </p:spTgt>
                                        </p:tgtEl>
                                        <p:attrNameLst>
                                          <p:attrName>style.visibility</p:attrName>
                                        </p:attrNameLst>
                                      </p:cBhvr>
                                      <p:to>
                                        <p:strVal val="visible"/>
                                      </p:to>
                                    </p:set>
                                    <p:animEffect transition="in" filter="blinds(horizontal)">
                                      <p:cBhvr>
                                        <p:cTn id="17" dur="500"/>
                                        <p:tgtEl>
                                          <p:spTgt spid="17920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9204">
                                            <p:txEl>
                                              <p:pRg st="3" end="3"/>
                                            </p:txEl>
                                          </p:spTgt>
                                        </p:tgtEl>
                                        <p:attrNameLst>
                                          <p:attrName>style.visibility</p:attrName>
                                        </p:attrNameLst>
                                      </p:cBhvr>
                                      <p:to>
                                        <p:strVal val="visible"/>
                                      </p:to>
                                    </p:set>
                                    <p:animEffect transition="in" filter="blinds(horizontal)">
                                      <p:cBhvr>
                                        <p:cTn id="22" dur="500"/>
                                        <p:tgtEl>
                                          <p:spTgt spid="17920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1" name="内容占位符 2"/>
          <p:cNvSpPr>
            <a:spLocks noGrp="1" noChangeArrowheads="1"/>
          </p:cNvSpPr>
          <p:nvPr>
            <p:ph idx="4294967295"/>
          </p:nvPr>
        </p:nvSpPr>
        <p:spPr>
          <a:xfrm>
            <a:off x="571500" y="1781175"/>
            <a:ext cx="8153400" cy="4000500"/>
          </a:xfrm>
        </p:spPr>
        <p:txBody>
          <a:bodyPr/>
          <a:lstStyle/>
          <a:p>
            <a:pPr>
              <a:lnSpc>
                <a:spcPct val="130000"/>
              </a:lnSpc>
              <a:spcBef>
                <a:spcPct val="0"/>
              </a:spcBef>
              <a:buFont typeface="Arial" panose="020B0604020202090204" pitchFamily="34" charset="0"/>
              <a:buNone/>
            </a:pPr>
            <a:r>
              <a:rPr lang="zh-CN" altLang="en-US" sz="2800" smtClean="0">
                <a:latin typeface="微软雅黑" panose="020B0503020204020204" charset="-122"/>
                <a:ea typeface="微软雅黑" panose="020B0503020204020204" charset="-122"/>
              </a:rPr>
              <a:t>例</a:t>
            </a:r>
            <a:r>
              <a:rPr lang="en-US" altLang="zh-CN" sz="2800" smtClean="0">
                <a:latin typeface="微软雅黑" panose="020B0503020204020204" charset="-122"/>
                <a:ea typeface="微软雅黑" panose="020B0503020204020204" charset="-122"/>
              </a:rPr>
              <a:t>7.18 </a:t>
            </a:r>
            <a:r>
              <a:rPr lang="zh-CN" altLang="en-US" sz="2800" smtClean="0">
                <a:latin typeface="微软雅黑" panose="020B0503020204020204" charset="-122"/>
                <a:ea typeface="微软雅黑" panose="020B0503020204020204" charset="-122"/>
              </a:rPr>
              <a:t>调用函数，求</a:t>
            </a:r>
            <a:r>
              <a:rPr lang="en-US" altLang="zh-CN" sz="2800" smtClean="0">
                <a:latin typeface="微软雅黑" panose="020B0503020204020204" charset="-122"/>
                <a:ea typeface="微软雅黑" panose="020B0503020204020204" charset="-122"/>
              </a:rPr>
              <a:t>3</a:t>
            </a:r>
            <a:r>
              <a:rPr lang="zh-CN" altLang="en-US" sz="2800" smtClean="0">
                <a:latin typeface="微软雅黑" panose="020B0503020204020204" charset="-122"/>
                <a:ea typeface="微软雅黑" panose="020B0503020204020204" charset="-122"/>
              </a:rPr>
              <a:t>个整数中的大者。</a:t>
            </a:r>
            <a:endParaRPr lang="en-US" sz="2800" smtClean="0">
              <a:latin typeface="微软雅黑" panose="020B0503020204020204" charset="-122"/>
              <a:ea typeface="微软雅黑" panose="020B0503020204020204" charset="-122"/>
            </a:endParaRPr>
          </a:p>
          <a:p>
            <a:pPr>
              <a:lnSpc>
                <a:spcPct val="130000"/>
              </a:lnSpc>
              <a:spcBef>
                <a:spcPct val="0"/>
              </a:spcBef>
              <a:buFont typeface="Wingdings" panose="05000000000000000000" charset="0"/>
              <a:buChar char=""/>
            </a:pPr>
            <a:r>
              <a:rPr lang="zh-CN" altLang="en-US" sz="2800" smtClean="0">
                <a:latin typeface="微软雅黑" panose="020B0503020204020204" charset="-122"/>
                <a:ea typeface="微软雅黑" panose="020B0503020204020204" charset="-122"/>
              </a:rPr>
              <a:t>解题思路：用</a:t>
            </a:r>
            <a:r>
              <a:rPr lang="en-US" altLang="zh-CN" sz="2800" smtClean="0">
                <a:latin typeface="微软雅黑" panose="020B0503020204020204" charset="-122"/>
                <a:ea typeface="微软雅黑" panose="020B0503020204020204" charset="-122"/>
              </a:rPr>
              <a:t>extern</a:t>
            </a:r>
            <a:r>
              <a:rPr lang="zh-CN" altLang="en-US" sz="2800" smtClean="0">
                <a:latin typeface="微软雅黑" panose="020B0503020204020204" charset="-122"/>
                <a:ea typeface="微软雅黑" panose="020B0503020204020204" charset="-122"/>
              </a:rPr>
              <a:t>声明外部变量，扩展外部变量在程序文件中的作用域。</a:t>
            </a:r>
            <a:endParaRPr lang="zh-CN" altLang="en-US" sz="2800" smtClean="0">
              <a:latin typeface="微软雅黑" panose="020B0503020204020204" charset="-122"/>
              <a:ea typeface="微软雅黑" panose="020B0503020204020204" charset="-122"/>
            </a:endParaRPr>
          </a:p>
        </p:txBody>
      </p:sp>
      <p:sp>
        <p:nvSpPr>
          <p:cNvPr id="125955" name="Rectangle 2"/>
          <p:cNvSpPr>
            <a:spLocks noChangeArrowheads="1"/>
          </p:cNvSpPr>
          <p:nvPr/>
        </p:nvSpPr>
        <p:spPr bwMode="auto">
          <a:xfrm>
            <a:off x="5072063" y="522288"/>
            <a:ext cx="40719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全局变量的存储类别</a:t>
            </a:r>
            <a:endParaRPr lang="zh-CN" altLang="en-US" sz="2500" b="1">
              <a:solidFill>
                <a:srgbClr val="800000"/>
              </a:solidFill>
              <a:ea typeface="黑体" pitchFamily="49" charset="-122"/>
            </a:endParaRPr>
          </a:p>
        </p:txBody>
      </p:sp>
      <p:sp>
        <p:nvSpPr>
          <p:cNvPr id="183299" name="内容占位符 2"/>
          <p:cNvSpPr>
            <a:spLocks noGrp="1" noChangeArrowheads="1"/>
          </p:cNvSpPr>
          <p:nvPr/>
        </p:nvSpPr>
        <p:spPr>
          <a:xfrm>
            <a:off x="500380" y="929005"/>
            <a:ext cx="8153400" cy="777240"/>
          </a:xfrm>
          <a:prstGeom prst="rect">
            <a:avLst/>
          </a:prstGeom>
          <a:noFill/>
          <a:ln>
            <a:noFill/>
          </a:ln>
        </p:spPr>
        <p:txBody>
          <a:bodyPr vert="horz" wrap="square" lIns="91440" tIns="45720" rIns="91440" bIns="45720" numCol="1" anchor="t" anchorCtr="0" compatLnSpc="1"/>
          <a:lstStyle>
            <a:lvl1pPr marL="171450" indent="-171450" algn="l" defTabSz="685800" rtl="0" eaLnBrk="0" fontAlgn="base" hangingPunct="0">
              <a:lnSpc>
                <a:spcPct val="90000"/>
              </a:lnSpc>
              <a:spcBef>
                <a:spcPts val="750"/>
              </a:spcBef>
              <a:spcAft>
                <a:spcPct val="0"/>
              </a:spcAft>
              <a:buFont typeface="Arial" panose="020B0604020202090204" pitchFamily="34" charset="0"/>
              <a:buChar char="•"/>
              <a:defRPr sz="2100" kern="1200">
                <a:solidFill>
                  <a:schemeClr val="tx1"/>
                </a:solidFill>
                <a:latin typeface="微软雅黑" panose="020B0503020204020204" charset="-122"/>
                <a:ea typeface="微软雅黑" panose="020B0503020204020204" charset="-122"/>
                <a:cs typeface="+mn-cs"/>
              </a:defRPr>
            </a:lvl1pPr>
            <a:lvl2pPr marL="514350" indent="-171450" algn="l" defTabSz="685800" rtl="0" eaLnBrk="0" fontAlgn="base" hangingPunct="0">
              <a:lnSpc>
                <a:spcPct val="90000"/>
              </a:lnSpc>
              <a:spcBef>
                <a:spcPts val="375"/>
              </a:spcBef>
              <a:spcAft>
                <a:spcPct val="0"/>
              </a:spcAft>
              <a:buFont typeface="Arial" panose="020B0604020202090204" pitchFamily="34" charset="0"/>
              <a:buChar char="•"/>
              <a:defRPr sz="2100" kern="1200">
                <a:solidFill>
                  <a:schemeClr val="tx1"/>
                </a:solidFill>
                <a:latin typeface="微软雅黑" panose="020B0503020204020204" charset="-122"/>
                <a:ea typeface="微软雅黑" panose="020B0503020204020204" charset="-122"/>
                <a:cs typeface="+mn-cs"/>
              </a:defRPr>
            </a:lvl2pPr>
            <a:lvl3pPr marL="857250" indent="-171450" algn="l" defTabSz="685800" rtl="0" eaLnBrk="0" fontAlgn="base" hangingPunct="0">
              <a:lnSpc>
                <a:spcPct val="90000"/>
              </a:lnSpc>
              <a:spcBef>
                <a:spcPts val="375"/>
              </a:spcBef>
              <a:spcAft>
                <a:spcPct val="0"/>
              </a:spcAft>
              <a:buFont typeface="Arial" panose="020B0604020202090204" pitchFamily="34" charset="0"/>
              <a:buChar char="•"/>
              <a:defRPr sz="1500" kern="1200">
                <a:solidFill>
                  <a:schemeClr val="tx1"/>
                </a:solidFill>
                <a:latin typeface="微软雅黑" panose="020B0503020204020204" charset="-122"/>
                <a:ea typeface="微软雅黑" panose="020B0503020204020204" charset="-122"/>
                <a:cs typeface="+mn-cs"/>
              </a:defRPr>
            </a:lvl3pPr>
            <a:lvl4pPr marL="12001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4pPr>
            <a:lvl5pPr marL="15430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a:lnSpc>
                <a:spcPct val="130000"/>
              </a:lnSpc>
              <a:spcBef>
                <a:spcPct val="0"/>
              </a:spcBef>
              <a:buFont typeface="Arial" panose="020B0604020202090204" pitchFamily="34" charset="0"/>
              <a:buNone/>
            </a:pPr>
            <a:r>
              <a:rPr lang="en-US" altLang="zh-CN" sz="2800" b="1" smtClean="0">
                <a:latin typeface="微软雅黑" panose="020B0503020204020204" charset="-122"/>
                <a:ea typeface="微软雅黑" panose="020B0503020204020204" charset="-122"/>
              </a:rPr>
              <a:t>1. </a:t>
            </a:r>
            <a:r>
              <a:rPr lang="zh-CN" altLang="en-US" sz="2800" b="1" smtClean="0">
                <a:sym typeface="+mn-ea"/>
              </a:rPr>
              <a:t>在一个文件内扩展作用域</a:t>
            </a:r>
            <a:endParaRPr lang="en-US" sz="2800" b="1" smtClean="0">
              <a:latin typeface="微软雅黑" panose="020B0503020204020204" charset="-122"/>
              <a:ea typeface="微软雅黑" panose="020B0503020204020204" charset="-122"/>
            </a:endParaRPr>
          </a:p>
          <a:p>
            <a:pPr lvl="1">
              <a:lnSpc>
                <a:spcPct val="130000"/>
              </a:lnSpc>
              <a:spcBef>
                <a:spcPct val="0"/>
              </a:spcBef>
            </a:pPr>
            <a:endParaRPr lang="zh-CN" altLang="en-US" sz="2600" b="1" smtClean="0">
              <a:latin typeface="微软雅黑" panose="020B0503020204020204" charset="-122"/>
              <a:ea typeface="微软雅黑" panose="020B0503020204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1251">
                                            <p:txEl>
                                              <p:pRg st="1" end="1"/>
                                            </p:txEl>
                                          </p:spTgt>
                                        </p:tgtEl>
                                        <p:attrNameLst>
                                          <p:attrName>style.visibility</p:attrName>
                                        </p:attrNameLst>
                                      </p:cBhvr>
                                      <p:to>
                                        <p:strVal val="visible"/>
                                      </p:to>
                                    </p:set>
                                    <p:animEffect transition="in" filter="blinds(horizontal)">
                                      <p:cBhvr>
                                        <p:cTn id="7" dur="500"/>
                                        <p:tgtEl>
                                          <p:spTgt spid="1812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内容占位符 2"/>
          <p:cNvSpPr>
            <a:spLocks noGrp="1" noChangeArrowheads="1"/>
          </p:cNvSpPr>
          <p:nvPr>
            <p:ph idx="4294967295"/>
          </p:nvPr>
        </p:nvSpPr>
        <p:spPr>
          <a:xfrm>
            <a:off x="785813" y="428625"/>
            <a:ext cx="7500937" cy="6357938"/>
          </a:xfrm>
        </p:spPr>
        <p:txBody>
          <a:bodyPr/>
          <a:lstStyle/>
          <a:p>
            <a:pPr>
              <a:lnSpc>
                <a:spcPct val="130000"/>
              </a:lnSpc>
              <a:spcBef>
                <a:spcPct val="0"/>
              </a:spcBef>
              <a:buFont typeface="Arial" panose="020B0604020202090204" pitchFamily="34" charset="0"/>
              <a:buNone/>
            </a:pPr>
            <a:r>
              <a:rPr lang="en-US" altLang="zh-CN" sz="2200" smtClean="0">
                <a:latin typeface="微软雅黑" panose="020B0503020204020204" charset="-122"/>
                <a:ea typeface="微软雅黑" panose="020B0503020204020204" charset="-122"/>
              </a:rPr>
              <a:t>#include &lt;stdio.h&gt;</a:t>
            </a:r>
            <a:endParaRPr lang="zh-CN" altLang="en-US" sz="22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200" smtClean="0">
                <a:latin typeface="微软雅黑" panose="020B0503020204020204" charset="-122"/>
                <a:ea typeface="微软雅黑" panose="020B0503020204020204" charset="-122"/>
              </a:rPr>
              <a:t>int main()</a:t>
            </a:r>
            <a:endParaRPr lang="zh-CN" altLang="en-US" sz="22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200" smtClean="0">
                <a:latin typeface="微软雅黑" panose="020B0503020204020204" charset="-122"/>
                <a:ea typeface="微软雅黑" panose="020B0503020204020204" charset="-122"/>
              </a:rPr>
              <a:t>{ int max( );     </a:t>
            </a:r>
            <a:endParaRPr lang="zh-CN" altLang="en-US" sz="22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200" smtClean="0">
                <a:latin typeface="微软雅黑" panose="020B0503020204020204" charset="-122"/>
                <a:ea typeface="微软雅黑" panose="020B0503020204020204" charset="-122"/>
              </a:rPr>
              <a:t>   </a:t>
            </a:r>
            <a:r>
              <a:rPr lang="en-US" altLang="zh-CN" sz="2200" smtClean="0">
                <a:solidFill>
                  <a:srgbClr val="00B050"/>
                </a:solidFill>
                <a:latin typeface="微软雅黑" panose="020B0503020204020204" charset="-122"/>
                <a:ea typeface="微软雅黑" panose="020B0503020204020204" charset="-122"/>
              </a:rPr>
              <a:t>extern int A,B,C;   </a:t>
            </a:r>
            <a:endParaRPr lang="zh-CN" altLang="en-US" sz="2200" smtClean="0">
              <a:solidFill>
                <a:srgbClr val="00B050"/>
              </a:solidFill>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200" smtClean="0">
                <a:latin typeface="微软雅黑" panose="020B0503020204020204" charset="-122"/>
                <a:ea typeface="微软雅黑" panose="020B0503020204020204" charset="-122"/>
              </a:rPr>
              <a:t>   scanf("%d %d %d",&amp;A,&amp;B,&amp;C); </a:t>
            </a:r>
            <a:endParaRPr lang="zh-CN" altLang="en-US" sz="22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200" smtClean="0">
                <a:latin typeface="微软雅黑" panose="020B0503020204020204" charset="-122"/>
                <a:ea typeface="微软雅黑" panose="020B0503020204020204" charset="-122"/>
              </a:rPr>
              <a:t>   printf("max is %d\n",max());</a:t>
            </a:r>
            <a:endParaRPr lang="zh-CN" altLang="en-US" sz="22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200" smtClean="0">
                <a:latin typeface="微软雅黑" panose="020B0503020204020204" charset="-122"/>
                <a:ea typeface="微软雅黑" panose="020B0503020204020204" charset="-122"/>
              </a:rPr>
              <a:t>   return 0;</a:t>
            </a:r>
            <a:endParaRPr lang="zh-CN" altLang="en-US" sz="22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200" smtClean="0">
                <a:latin typeface="微软雅黑" panose="020B0503020204020204" charset="-122"/>
                <a:ea typeface="微软雅黑" panose="020B0503020204020204" charset="-122"/>
              </a:rPr>
              <a:t>} </a:t>
            </a:r>
            <a:endParaRPr lang="zh-CN" altLang="en-US" sz="22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200" smtClean="0">
                <a:solidFill>
                  <a:srgbClr val="00B050"/>
                </a:solidFill>
                <a:latin typeface="微软雅黑" panose="020B0503020204020204" charset="-122"/>
                <a:ea typeface="微软雅黑" panose="020B0503020204020204" charset="-122"/>
              </a:rPr>
              <a:t>int A ,B ,C; </a:t>
            </a:r>
            <a:endParaRPr lang="zh-CN" altLang="en-US" sz="2200" smtClean="0">
              <a:solidFill>
                <a:srgbClr val="00B050"/>
              </a:solidFill>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200" smtClean="0">
                <a:latin typeface="微软雅黑" panose="020B0503020204020204" charset="-122"/>
                <a:ea typeface="微软雅黑" panose="020B0503020204020204" charset="-122"/>
              </a:rPr>
              <a:t>int max( )    </a:t>
            </a:r>
            <a:endParaRPr lang="zh-CN" altLang="en-US" sz="22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200" smtClean="0">
                <a:latin typeface="微软雅黑" panose="020B0503020204020204" charset="-122"/>
                <a:ea typeface="微软雅黑" panose="020B0503020204020204" charset="-122"/>
              </a:rPr>
              <a:t>{ int m;</a:t>
            </a:r>
            <a:endParaRPr lang="zh-CN" altLang="en-US" sz="22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200" smtClean="0">
                <a:latin typeface="微软雅黑" panose="020B0503020204020204" charset="-122"/>
                <a:ea typeface="微软雅黑" panose="020B0503020204020204" charset="-122"/>
              </a:rPr>
              <a:t>   m=A&gt;B?A:B; </a:t>
            </a:r>
            <a:endParaRPr lang="zh-CN" altLang="en-US" sz="22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200" smtClean="0">
                <a:latin typeface="微软雅黑" panose="020B0503020204020204" charset="-122"/>
                <a:ea typeface="微软雅黑" panose="020B0503020204020204" charset="-122"/>
              </a:rPr>
              <a:t>   if (C&gt;m) m=C; </a:t>
            </a:r>
            <a:endParaRPr lang="zh-CN" altLang="en-US" sz="22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200" smtClean="0">
                <a:latin typeface="微软雅黑" panose="020B0503020204020204" charset="-122"/>
                <a:ea typeface="微软雅黑" panose="020B0503020204020204" charset="-122"/>
              </a:rPr>
              <a:t>   return(m); </a:t>
            </a:r>
            <a:endParaRPr lang="zh-CN" altLang="en-US" sz="22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200" smtClean="0">
                <a:latin typeface="微软雅黑" panose="020B0503020204020204" charset="-122"/>
                <a:ea typeface="微软雅黑" panose="020B0503020204020204" charset="-122"/>
              </a:rPr>
              <a:t>}</a:t>
            </a:r>
            <a:endParaRPr lang="zh-CN" altLang="en-US" sz="2200" smtClean="0">
              <a:latin typeface="微软雅黑" panose="020B0503020204020204" charset="-122"/>
              <a:ea typeface="微软雅黑" panose="020B0503020204020204" charset="-122"/>
            </a:endParaRPr>
          </a:p>
        </p:txBody>
      </p:sp>
      <p:pic>
        <p:nvPicPr>
          <p:cNvPr id="18227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29188" y="3643313"/>
            <a:ext cx="2819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227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9188" y="4214813"/>
            <a:ext cx="28194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81" name="Rectangle 2"/>
          <p:cNvSpPr>
            <a:spLocks noChangeArrowheads="1"/>
          </p:cNvSpPr>
          <p:nvPr/>
        </p:nvSpPr>
        <p:spPr bwMode="auto">
          <a:xfrm>
            <a:off x="5072063" y="522288"/>
            <a:ext cx="40719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全局变量的存储类别</a:t>
            </a:r>
            <a:endParaRPr lang="zh-CN" altLang="en-US" sz="2500" b="1">
              <a:solidFill>
                <a:srgbClr val="800000"/>
              </a:solidFill>
              <a:ea typeface="黑体"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2276"/>
                                        </p:tgtEl>
                                        <p:attrNameLst>
                                          <p:attrName>style.visibility</p:attrName>
                                        </p:attrNameLst>
                                      </p:cBhvr>
                                      <p:to>
                                        <p:strVal val="visible"/>
                                      </p:to>
                                    </p:set>
                                    <p:animEffect transition="in" filter="blinds(horizontal)">
                                      <p:cBhvr>
                                        <p:cTn id="7" dur="500"/>
                                        <p:tgtEl>
                                          <p:spTgt spid="182276"/>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82277"/>
                                        </p:tgtEl>
                                        <p:attrNameLst>
                                          <p:attrName>style.visibility</p:attrName>
                                        </p:attrNameLst>
                                      </p:cBhvr>
                                      <p:to>
                                        <p:strVal val="visible"/>
                                      </p:to>
                                    </p:set>
                                    <p:animEffect transition="in" filter="blinds(horizontal)">
                                      <p:cBhvr>
                                        <p:cTn id="11" dur="500"/>
                                        <p:tgtEl>
                                          <p:spTgt spid="182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内容占位符 2"/>
          <p:cNvSpPr>
            <a:spLocks noGrp="1" noChangeArrowheads="1"/>
          </p:cNvSpPr>
          <p:nvPr>
            <p:ph idx="4294967295"/>
          </p:nvPr>
        </p:nvSpPr>
        <p:spPr>
          <a:xfrm>
            <a:off x="500063" y="928688"/>
            <a:ext cx="8153400" cy="5715000"/>
          </a:xfrm>
        </p:spPr>
        <p:txBody>
          <a:bodyPr/>
          <a:lstStyle/>
          <a:p>
            <a:pPr>
              <a:lnSpc>
                <a:spcPct val="130000"/>
              </a:lnSpc>
              <a:spcBef>
                <a:spcPct val="0"/>
              </a:spcBef>
              <a:buFont typeface="Arial" panose="020B0604020202090204" pitchFamily="34" charset="0"/>
              <a:buNone/>
            </a:pPr>
            <a:r>
              <a:rPr lang="en-US" altLang="zh-CN" sz="2800" b="1" smtClean="0">
                <a:latin typeface="微软雅黑" panose="020B0503020204020204" charset="-122"/>
                <a:ea typeface="微软雅黑" panose="020B0503020204020204" charset="-122"/>
              </a:rPr>
              <a:t>2. </a:t>
            </a:r>
            <a:r>
              <a:rPr lang="zh-CN" altLang="en-US" sz="2800" b="1" smtClean="0">
                <a:latin typeface="微软雅黑" panose="020B0503020204020204" charset="-122"/>
                <a:ea typeface="微软雅黑" panose="020B0503020204020204" charset="-122"/>
              </a:rPr>
              <a:t>将作用域扩展到其他文件</a:t>
            </a:r>
            <a:endParaRPr lang="en-US" sz="2800" b="1" smtClean="0">
              <a:latin typeface="微软雅黑" panose="020B0503020204020204" charset="-122"/>
              <a:ea typeface="微软雅黑" panose="020B0503020204020204" charset="-122"/>
            </a:endParaRPr>
          </a:p>
          <a:p>
            <a:pPr lvl="1">
              <a:lnSpc>
                <a:spcPct val="130000"/>
              </a:lnSpc>
              <a:spcBef>
                <a:spcPct val="0"/>
              </a:spcBef>
              <a:buFont typeface="Wingdings" panose="05000000000000000000" charset="0"/>
              <a:buChar char=""/>
            </a:pPr>
            <a:r>
              <a:rPr lang="zh-CN" altLang="en-US" sz="2600" smtClean="0">
                <a:latin typeface="微软雅黑" panose="020B0503020204020204" charset="-122"/>
                <a:ea typeface="微软雅黑" panose="020B0503020204020204" charset="-122"/>
              </a:rPr>
              <a:t>当</a:t>
            </a:r>
            <a:r>
              <a:rPr lang="en-US" sz="2600" smtClean="0">
                <a:latin typeface="微软雅黑" panose="020B0503020204020204" charset="-122"/>
                <a:ea typeface="微软雅黑" panose="020B0503020204020204" charset="-122"/>
              </a:rPr>
              <a:t>一个程序</a:t>
            </a:r>
            <a:r>
              <a:rPr lang="zh-CN" altLang="en-US" sz="2600" smtClean="0">
                <a:latin typeface="微软雅黑" panose="020B0503020204020204" charset="-122"/>
                <a:ea typeface="微软雅黑" panose="020B0503020204020204" charset="-122"/>
              </a:rPr>
              <a:t>的两个文件，都要用到同一个外部变量</a:t>
            </a:r>
            <a:r>
              <a:rPr lang="en-US" altLang="zh-CN" sz="2600" smtClean="0">
                <a:latin typeface="微软雅黑" panose="020B0503020204020204" charset="-122"/>
                <a:ea typeface="微软雅黑" panose="020B0503020204020204" charset="-122"/>
              </a:rPr>
              <a:t>Num</a:t>
            </a:r>
            <a:r>
              <a:rPr lang="zh-CN" altLang="en-US" sz="2600" smtClean="0">
                <a:latin typeface="微软雅黑" panose="020B0503020204020204" charset="-122"/>
                <a:ea typeface="微软雅黑" panose="020B0503020204020204" charset="-122"/>
              </a:rPr>
              <a:t>时</a:t>
            </a:r>
            <a:r>
              <a:rPr lang="en-US" sz="2600" smtClean="0">
                <a:latin typeface="微软雅黑" panose="020B0503020204020204" charset="-122"/>
                <a:ea typeface="微软雅黑" panose="020B0503020204020204" charset="-122"/>
              </a:rPr>
              <a:t>，不能分别在两个文件中各自定义外部变量 </a:t>
            </a:r>
            <a:r>
              <a:rPr lang="en-US" altLang="zh-CN" sz="2600" smtClean="0">
                <a:latin typeface="微软雅黑" panose="020B0503020204020204" charset="-122"/>
                <a:ea typeface="微软雅黑" panose="020B0503020204020204" charset="-122"/>
              </a:rPr>
              <a:t>Num</a:t>
            </a:r>
            <a:endParaRPr lang="en-US" altLang="zh-CN" sz="2600" smtClean="0">
              <a:latin typeface="微软雅黑" panose="020B0503020204020204" charset="-122"/>
              <a:ea typeface="微软雅黑" panose="020B0503020204020204" charset="-122"/>
            </a:endParaRPr>
          </a:p>
          <a:p>
            <a:pPr lvl="1">
              <a:lnSpc>
                <a:spcPct val="130000"/>
              </a:lnSpc>
              <a:spcBef>
                <a:spcPct val="0"/>
              </a:spcBef>
              <a:buFont typeface="Wingdings" panose="05000000000000000000" charset="0"/>
              <a:buChar char=""/>
            </a:pPr>
            <a:r>
              <a:rPr lang="zh-CN" altLang="en-US" sz="2600" smtClean="0">
                <a:latin typeface="微软雅黑" panose="020B0503020204020204" charset="-122"/>
                <a:ea typeface="微软雅黑" panose="020B0503020204020204" charset="-122"/>
              </a:rPr>
              <a:t>应在一个文件中定义外部变量 </a:t>
            </a:r>
            <a:r>
              <a:rPr lang="en-US" altLang="zh-CN" sz="2600" smtClean="0">
                <a:latin typeface="微软雅黑" panose="020B0503020204020204" charset="-122"/>
                <a:ea typeface="微软雅黑" panose="020B0503020204020204" charset="-122"/>
              </a:rPr>
              <a:t>Num</a:t>
            </a:r>
            <a:r>
              <a:rPr lang="zh-CN" altLang="en-US" sz="2600" smtClean="0">
                <a:latin typeface="微软雅黑" panose="020B0503020204020204" charset="-122"/>
                <a:ea typeface="微软雅黑" panose="020B0503020204020204" charset="-122"/>
              </a:rPr>
              <a:t>，在另一文件中用</a:t>
            </a:r>
            <a:r>
              <a:rPr lang="en-US" altLang="zh-CN" sz="2600" smtClean="0">
                <a:solidFill>
                  <a:srgbClr val="C00000"/>
                </a:solidFill>
                <a:latin typeface="微软雅黑" panose="020B0503020204020204" charset="-122"/>
                <a:ea typeface="微软雅黑" panose="020B0503020204020204" charset="-122"/>
              </a:rPr>
              <a:t>extern</a:t>
            </a:r>
            <a:r>
              <a:rPr lang="zh-CN" altLang="en-US" sz="2600" smtClean="0">
                <a:latin typeface="微软雅黑" panose="020B0503020204020204" charset="-122"/>
                <a:ea typeface="微软雅黑" panose="020B0503020204020204" charset="-122"/>
              </a:rPr>
              <a:t>对</a:t>
            </a:r>
            <a:r>
              <a:rPr lang="en-US" altLang="zh-CN" sz="2600" smtClean="0">
                <a:latin typeface="微软雅黑" panose="020B0503020204020204" charset="-122"/>
                <a:ea typeface="微软雅黑" panose="020B0503020204020204" charset="-122"/>
              </a:rPr>
              <a:t>Num</a:t>
            </a:r>
            <a:r>
              <a:rPr lang="en-US" sz="2600" smtClean="0">
                <a:latin typeface="微软雅黑" panose="020B0503020204020204" charset="-122"/>
                <a:ea typeface="微软雅黑" panose="020B0503020204020204" charset="-122"/>
              </a:rPr>
              <a:t>作“外部变量声明”</a:t>
            </a:r>
            <a:endParaRPr lang="zh-CN" altLang="en-US" sz="2600" smtClean="0">
              <a:latin typeface="微软雅黑" panose="020B0503020204020204" charset="-122"/>
              <a:ea typeface="微软雅黑" panose="020B0503020204020204" charset="-122"/>
            </a:endParaRPr>
          </a:p>
          <a:p>
            <a:pPr lvl="1">
              <a:lnSpc>
                <a:spcPct val="130000"/>
              </a:lnSpc>
              <a:spcBef>
                <a:spcPct val="0"/>
              </a:spcBef>
              <a:buFont typeface="Wingdings" panose="05000000000000000000" charset="0"/>
              <a:buChar char=""/>
            </a:pPr>
            <a:r>
              <a:rPr lang="zh-CN" altLang="en-US" sz="2600" smtClean="0">
                <a:latin typeface="微软雅黑" panose="020B0503020204020204" charset="-122"/>
                <a:ea typeface="微软雅黑" panose="020B0503020204020204" charset="-122"/>
              </a:rPr>
              <a:t>在编译和连接时，系统会由此知道</a:t>
            </a:r>
            <a:r>
              <a:rPr lang="en-US" altLang="zh-CN" sz="2600" smtClean="0">
                <a:latin typeface="微软雅黑" panose="020B0503020204020204" charset="-122"/>
                <a:ea typeface="微软雅黑" panose="020B0503020204020204" charset="-122"/>
              </a:rPr>
              <a:t>Num</a:t>
            </a:r>
            <a:r>
              <a:rPr lang="zh-CN" altLang="en-US" sz="2600" smtClean="0">
                <a:latin typeface="微软雅黑" panose="020B0503020204020204" charset="-122"/>
                <a:ea typeface="微软雅黑" panose="020B0503020204020204" charset="-122"/>
              </a:rPr>
              <a:t>有“外部链接”，可以从别处找到已定义的外部变量</a:t>
            </a:r>
            <a:r>
              <a:rPr lang="en-US" altLang="zh-CN" sz="2600" smtClean="0">
                <a:latin typeface="微软雅黑" panose="020B0503020204020204" charset="-122"/>
                <a:ea typeface="微软雅黑" panose="020B0503020204020204" charset="-122"/>
              </a:rPr>
              <a:t>Num</a:t>
            </a:r>
            <a:r>
              <a:rPr lang="zh-CN" altLang="en-US" sz="2600" smtClean="0">
                <a:latin typeface="微软雅黑" panose="020B0503020204020204" charset="-122"/>
                <a:ea typeface="微软雅黑" panose="020B0503020204020204" charset="-122"/>
              </a:rPr>
              <a:t>，并将在另一文件中定义的外部变量</a:t>
            </a:r>
            <a:r>
              <a:rPr lang="en-US" altLang="zh-CN" sz="2600" smtClean="0">
                <a:latin typeface="微软雅黑" panose="020B0503020204020204" charset="-122"/>
                <a:ea typeface="微软雅黑" panose="020B0503020204020204" charset="-122"/>
              </a:rPr>
              <a:t>num</a:t>
            </a:r>
            <a:r>
              <a:rPr lang="zh-CN" altLang="en-US" sz="2600" smtClean="0">
                <a:latin typeface="微软雅黑" panose="020B0503020204020204" charset="-122"/>
                <a:ea typeface="微软雅黑" panose="020B0503020204020204" charset="-122"/>
              </a:rPr>
              <a:t>的作用域</a:t>
            </a:r>
            <a:r>
              <a:rPr lang="zh-CN" altLang="en-US" sz="2600" smtClean="0">
                <a:solidFill>
                  <a:srgbClr val="C00000"/>
                </a:solidFill>
                <a:latin typeface="微软雅黑" panose="020B0503020204020204" charset="-122"/>
                <a:ea typeface="微软雅黑" panose="020B0503020204020204" charset="-122"/>
              </a:rPr>
              <a:t>扩展</a:t>
            </a:r>
            <a:r>
              <a:rPr lang="zh-CN" altLang="en-US" sz="2600" smtClean="0">
                <a:latin typeface="微软雅黑" panose="020B0503020204020204" charset="-122"/>
                <a:ea typeface="微软雅黑" panose="020B0503020204020204" charset="-122"/>
              </a:rPr>
              <a:t>到本文件</a:t>
            </a:r>
            <a:endParaRPr lang="zh-CN" altLang="en-US" sz="2600" smtClean="0">
              <a:latin typeface="微软雅黑" panose="020B0503020204020204" charset="-122"/>
              <a:ea typeface="微软雅黑" panose="020B0503020204020204" charset="-122"/>
            </a:endParaRPr>
          </a:p>
        </p:txBody>
      </p:sp>
      <p:sp>
        <p:nvSpPr>
          <p:cNvPr id="128003" name="Rectangle 2"/>
          <p:cNvSpPr>
            <a:spLocks noChangeArrowheads="1"/>
          </p:cNvSpPr>
          <p:nvPr/>
        </p:nvSpPr>
        <p:spPr bwMode="auto">
          <a:xfrm>
            <a:off x="5072063" y="522288"/>
            <a:ext cx="40719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全局变量的存储类别</a:t>
            </a:r>
            <a:endParaRPr lang="zh-CN" altLang="en-US" sz="2500" b="1">
              <a:solidFill>
                <a:srgbClr val="800000"/>
              </a:solidFill>
              <a:ea typeface="黑体"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3299">
                                            <p:txEl>
                                              <p:pRg st="2" end="2"/>
                                            </p:txEl>
                                          </p:spTgt>
                                        </p:tgtEl>
                                        <p:attrNameLst>
                                          <p:attrName>style.visibility</p:attrName>
                                        </p:attrNameLst>
                                      </p:cBhvr>
                                      <p:to>
                                        <p:strVal val="visible"/>
                                      </p:to>
                                    </p:set>
                                    <p:animEffect transition="in" filter="blinds(horizontal)">
                                      <p:cBhvr>
                                        <p:cTn id="7" dur="500"/>
                                        <p:tgtEl>
                                          <p:spTgt spid="18329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3299">
                                            <p:txEl>
                                              <p:pRg st="3" end="3"/>
                                            </p:txEl>
                                          </p:spTgt>
                                        </p:tgtEl>
                                        <p:attrNameLst>
                                          <p:attrName>style.visibility</p:attrName>
                                        </p:attrNameLst>
                                      </p:cBhvr>
                                      <p:to>
                                        <p:strVal val="visible"/>
                                      </p:to>
                                    </p:set>
                                    <p:animEffect transition="in" filter="blinds(horizontal)">
                                      <p:cBhvr>
                                        <p:cTn id="12" dur="500"/>
                                        <p:tgtEl>
                                          <p:spTgt spid="1832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内容占位符 2"/>
          <p:cNvSpPr>
            <a:spLocks noGrp="1" noChangeArrowheads="1"/>
          </p:cNvSpPr>
          <p:nvPr>
            <p:ph idx="4294967295"/>
          </p:nvPr>
        </p:nvSpPr>
        <p:spPr>
          <a:xfrm>
            <a:off x="357188" y="1214438"/>
            <a:ext cx="8643937" cy="4857750"/>
          </a:xfrm>
        </p:spPr>
        <p:txBody>
          <a:bodyPr/>
          <a:lstStyle/>
          <a:p>
            <a:pPr>
              <a:lnSpc>
                <a:spcPct val="130000"/>
              </a:lnSpc>
              <a:spcBef>
                <a:spcPct val="0"/>
              </a:spcBef>
              <a:buFont typeface="Arial" panose="020B0604020202090204" pitchFamily="34" charset="0"/>
              <a:buNone/>
            </a:pPr>
            <a:r>
              <a:rPr lang="zh-CN" altLang="en-US" sz="2800" smtClean="0">
                <a:latin typeface="微软雅黑" panose="020B0503020204020204" charset="-122"/>
                <a:ea typeface="微软雅黑" panose="020B0503020204020204" charset="-122"/>
              </a:rPr>
              <a:t>例</a:t>
            </a:r>
            <a:r>
              <a:rPr lang="en-US" altLang="zh-CN" sz="2800" smtClean="0">
                <a:latin typeface="微软雅黑" panose="020B0503020204020204" charset="-122"/>
                <a:ea typeface="微软雅黑" panose="020B0503020204020204" charset="-122"/>
              </a:rPr>
              <a:t>7.19 </a:t>
            </a:r>
            <a:r>
              <a:rPr lang="zh-CN" altLang="en-US" sz="2800" smtClean="0">
                <a:latin typeface="微软雅黑" panose="020B0503020204020204" charset="-122"/>
                <a:ea typeface="微软雅黑" panose="020B0503020204020204" charset="-122"/>
              </a:rPr>
              <a:t>给定</a:t>
            </a:r>
            <a:r>
              <a:rPr lang="en-US" altLang="zh-CN" sz="2800" smtClean="0">
                <a:latin typeface="微软雅黑" panose="020B0503020204020204" charset="-122"/>
                <a:ea typeface="微软雅黑" panose="020B0503020204020204" charset="-122"/>
              </a:rPr>
              <a:t>b</a:t>
            </a:r>
            <a:r>
              <a:rPr lang="zh-CN" altLang="en-US" sz="2800" smtClean="0">
                <a:latin typeface="微软雅黑" panose="020B0503020204020204" charset="-122"/>
                <a:ea typeface="微软雅黑" panose="020B0503020204020204" charset="-122"/>
              </a:rPr>
              <a:t>的值，输入</a:t>
            </a:r>
            <a:r>
              <a:rPr lang="en-US" altLang="zh-CN" sz="2800" smtClean="0">
                <a:latin typeface="微软雅黑" panose="020B0503020204020204" charset="-122"/>
                <a:ea typeface="微软雅黑" panose="020B0503020204020204" charset="-122"/>
              </a:rPr>
              <a:t>a</a:t>
            </a:r>
            <a:r>
              <a:rPr lang="zh-CN" altLang="en-US" sz="2800" smtClean="0">
                <a:latin typeface="微软雅黑" panose="020B0503020204020204" charset="-122"/>
                <a:ea typeface="微软雅黑" panose="020B0503020204020204" charset="-122"/>
              </a:rPr>
              <a:t>和ｍ，求</a:t>
            </a:r>
            <a:r>
              <a:rPr lang="en-US" altLang="zh-CN" sz="2800" smtClean="0">
                <a:latin typeface="微软雅黑" panose="020B0503020204020204" charset="-122"/>
                <a:ea typeface="微软雅黑" panose="020B0503020204020204" charset="-122"/>
              </a:rPr>
              <a:t>a*b</a:t>
            </a:r>
            <a:r>
              <a:rPr lang="zh-CN" altLang="en-US" sz="2800" smtClean="0">
                <a:latin typeface="微软雅黑" panose="020B0503020204020204" charset="-122"/>
                <a:ea typeface="微软雅黑" panose="020B0503020204020204" charset="-122"/>
              </a:rPr>
              <a:t>和</a:t>
            </a:r>
            <a:r>
              <a:rPr lang="en-US" altLang="zh-CN" sz="2800" smtClean="0">
                <a:latin typeface="微软雅黑" panose="020B0503020204020204" charset="-122"/>
                <a:ea typeface="微软雅黑" panose="020B0503020204020204" charset="-122"/>
              </a:rPr>
              <a:t>a</a:t>
            </a:r>
            <a:r>
              <a:rPr lang="en-US" altLang="zh-CN" sz="2800" baseline="30000" smtClean="0">
                <a:latin typeface="微软雅黑" panose="020B0503020204020204" charset="-122"/>
                <a:ea typeface="微软雅黑" panose="020B0503020204020204" charset="-122"/>
              </a:rPr>
              <a:t>m</a:t>
            </a:r>
            <a:r>
              <a:rPr lang="zh-CN" altLang="en-US" sz="2800" smtClean="0">
                <a:latin typeface="微软雅黑" panose="020B0503020204020204" charset="-122"/>
                <a:ea typeface="微软雅黑" panose="020B0503020204020204" charset="-122"/>
              </a:rPr>
              <a:t>的值。</a:t>
            </a:r>
            <a:endParaRPr lang="en-US" sz="2800" smtClean="0">
              <a:latin typeface="微软雅黑" panose="020B0503020204020204" charset="-122"/>
              <a:ea typeface="微软雅黑" panose="020B0503020204020204" charset="-122"/>
            </a:endParaRPr>
          </a:p>
          <a:p>
            <a:pPr>
              <a:lnSpc>
                <a:spcPct val="130000"/>
              </a:lnSpc>
              <a:spcBef>
                <a:spcPct val="0"/>
              </a:spcBef>
              <a:buFont typeface="Wingdings" panose="05000000000000000000" pitchFamily="2" charset="2"/>
              <a:buChar char="Ø"/>
            </a:pPr>
            <a:r>
              <a:rPr lang="zh-CN" altLang="en-US" sz="2800" smtClean="0">
                <a:latin typeface="微软雅黑" panose="020B0503020204020204" charset="-122"/>
                <a:ea typeface="微软雅黑" panose="020B0503020204020204" charset="-122"/>
              </a:rPr>
              <a:t>解题思路：</a:t>
            </a:r>
            <a:endParaRPr lang="zh-CN" altLang="en-US" sz="2800" smtClean="0">
              <a:latin typeface="微软雅黑" panose="020B0503020204020204" charset="-122"/>
              <a:ea typeface="微软雅黑" panose="020B0503020204020204" charset="-122"/>
            </a:endParaRPr>
          </a:p>
          <a:p>
            <a:pPr lvl="1">
              <a:lnSpc>
                <a:spcPct val="130000"/>
              </a:lnSpc>
              <a:spcBef>
                <a:spcPct val="0"/>
              </a:spcBef>
            </a:pPr>
            <a:r>
              <a:rPr lang="zh-CN" altLang="en-US" sz="2800" smtClean="0">
                <a:latin typeface="微软雅黑" panose="020B0503020204020204" charset="-122"/>
                <a:ea typeface="微软雅黑" panose="020B0503020204020204" charset="-122"/>
              </a:rPr>
              <a:t>分别编写两个文件模块，其中文件</a:t>
            </a:r>
            <a:r>
              <a:rPr lang="en-US" altLang="zh-CN" sz="2800" smtClean="0">
                <a:latin typeface="微软雅黑" panose="020B0503020204020204" charset="-122"/>
                <a:ea typeface="微软雅黑" panose="020B0503020204020204" charset="-122"/>
              </a:rPr>
              <a:t>file1</a:t>
            </a:r>
            <a:r>
              <a:rPr lang="zh-CN" altLang="en-US" sz="2800" smtClean="0">
                <a:latin typeface="微软雅黑" panose="020B0503020204020204" charset="-122"/>
                <a:ea typeface="微软雅黑" panose="020B0503020204020204" charset="-122"/>
              </a:rPr>
              <a:t>包含主函数，另一个文件</a:t>
            </a:r>
            <a:r>
              <a:rPr lang="en-US" altLang="zh-CN" sz="2800" smtClean="0">
                <a:latin typeface="微软雅黑" panose="020B0503020204020204" charset="-122"/>
                <a:ea typeface="微软雅黑" panose="020B0503020204020204" charset="-122"/>
              </a:rPr>
              <a:t>file2</a:t>
            </a:r>
            <a:r>
              <a:rPr lang="zh-CN" altLang="en-US" sz="2800" smtClean="0">
                <a:latin typeface="微软雅黑" panose="020B0503020204020204" charset="-122"/>
                <a:ea typeface="微软雅黑" panose="020B0503020204020204" charset="-122"/>
              </a:rPr>
              <a:t>包含求</a:t>
            </a:r>
            <a:r>
              <a:rPr lang="en-US" altLang="zh-CN" sz="2800" smtClean="0">
                <a:latin typeface="微软雅黑" panose="020B0503020204020204" charset="-122"/>
                <a:ea typeface="微软雅黑" panose="020B0503020204020204" charset="-122"/>
              </a:rPr>
              <a:t>a</a:t>
            </a:r>
            <a:r>
              <a:rPr lang="en-US" altLang="zh-CN" sz="2800" baseline="30000" smtClean="0">
                <a:latin typeface="微软雅黑" panose="020B0503020204020204" charset="-122"/>
                <a:ea typeface="微软雅黑" panose="020B0503020204020204" charset="-122"/>
              </a:rPr>
              <a:t>m</a:t>
            </a:r>
            <a:r>
              <a:rPr lang="zh-CN" altLang="en-US" sz="2800" smtClean="0">
                <a:latin typeface="微软雅黑" panose="020B0503020204020204" charset="-122"/>
                <a:ea typeface="微软雅黑" panose="020B0503020204020204" charset="-122"/>
              </a:rPr>
              <a:t>的函数。</a:t>
            </a:r>
            <a:endParaRPr lang="en-US" sz="2800" smtClean="0">
              <a:latin typeface="微软雅黑" panose="020B0503020204020204" charset="-122"/>
              <a:ea typeface="微软雅黑" panose="020B0503020204020204" charset="-122"/>
            </a:endParaRPr>
          </a:p>
          <a:p>
            <a:pPr lvl="1">
              <a:lnSpc>
                <a:spcPct val="130000"/>
              </a:lnSpc>
              <a:spcBef>
                <a:spcPct val="0"/>
              </a:spcBef>
            </a:pPr>
            <a:r>
              <a:rPr lang="zh-CN" altLang="en-US" sz="2800" smtClean="0">
                <a:latin typeface="微软雅黑" panose="020B0503020204020204" charset="-122"/>
                <a:ea typeface="微软雅黑" panose="020B0503020204020204" charset="-122"/>
              </a:rPr>
              <a:t>在</a:t>
            </a:r>
            <a:r>
              <a:rPr lang="en-US" altLang="zh-CN" sz="2800" smtClean="0">
                <a:latin typeface="微软雅黑" panose="020B0503020204020204" charset="-122"/>
                <a:ea typeface="微软雅黑" panose="020B0503020204020204" charset="-122"/>
              </a:rPr>
              <a:t>file1</a:t>
            </a:r>
            <a:r>
              <a:rPr lang="zh-CN" altLang="en-US" sz="2800" smtClean="0">
                <a:latin typeface="微软雅黑" panose="020B0503020204020204" charset="-122"/>
                <a:ea typeface="微软雅黑" panose="020B0503020204020204" charset="-122"/>
              </a:rPr>
              <a:t>文件中定义外部变量</a:t>
            </a:r>
            <a:r>
              <a:rPr lang="en-US" altLang="zh-CN" sz="2800" smtClean="0">
                <a:latin typeface="微软雅黑" panose="020B0503020204020204" charset="-122"/>
                <a:ea typeface="微软雅黑" panose="020B0503020204020204" charset="-122"/>
              </a:rPr>
              <a:t>A</a:t>
            </a:r>
            <a:r>
              <a:rPr lang="zh-CN" altLang="en-US" sz="2800" smtClean="0">
                <a:latin typeface="微软雅黑" panose="020B0503020204020204" charset="-122"/>
                <a:ea typeface="微软雅黑" panose="020B0503020204020204" charset="-122"/>
              </a:rPr>
              <a:t>，在</a:t>
            </a:r>
            <a:r>
              <a:rPr lang="en-US" altLang="zh-CN" sz="2800" smtClean="0">
                <a:latin typeface="微软雅黑" panose="020B0503020204020204" charset="-122"/>
                <a:ea typeface="微软雅黑" panose="020B0503020204020204" charset="-122"/>
              </a:rPr>
              <a:t>file2</a:t>
            </a:r>
            <a:r>
              <a:rPr lang="zh-CN" altLang="en-US" sz="2800" smtClean="0">
                <a:latin typeface="微软雅黑" panose="020B0503020204020204" charset="-122"/>
                <a:ea typeface="微软雅黑" panose="020B0503020204020204" charset="-122"/>
              </a:rPr>
              <a:t>中用</a:t>
            </a:r>
            <a:r>
              <a:rPr lang="en-US" altLang="zh-CN" sz="2800" smtClean="0">
                <a:latin typeface="微软雅黑" panose="020B0503020204020204" charset="-122"/>
                <a:ea typeface="微软雅黑" panose="020B0503020204020204" charset="-122"/>
              </a:rPr>
              <a:t>extern</a:t>
            </a:r>
            <a:r>
              <a:rPr lang="zh-CN" altLang="en-US" sz="2800" smtClean="0">
                <a:latin typeface="微软雅黑" panose="020B0503020204020204" charset="-122"/>
                <a:ea typeface="微软雅黑" panose="020B0503020204020204" charset="-122"/>
              </a:rPr>
              <a:t>声明外部变量</a:t>
            </a:r>
            <a:r>
              <a:rPr lang="en-US" altLang="zh-CN" sz="2800" smtClean="0">
                <a:latin typeface="微软雅黑" panose="020B0503020204020204" charset="-122"/>
                <a:ea typeface="微软雅黑" panose="020B0503020204020204" charset="-122"/>
              </a:rPr>
              <a:t>A</a:t>
            </a:r>
            <a:r>
              <a:rPr lang="zh-CN" altLang="en-US" sz="2800" smtClean="0">
                <a:latin typeface="微软雅黑" panose="020B0503020204020204" charset="-122"/>
                <a:ea typeface="微软雅黑" panose="020B0503020204020204" charset="-122"/>
              </a:rPr>
              <a:t>，把</a:t>
            </a:r>
            <a:r>
              <a:rPr lang="en-US" altLang="zh-CN" sz="2800" smtClean="0">
                <a:latin typeface="微软雅黑" panose="020B0503020204020204" charset="-122"/>
                <a:ea typeface="微软雅黑" panose="020B0503020204020204" charset="-122"/>
              </a:rPr>
              <a:t>A</a:t>
            </a:r>
            <a:r>
              <a:rPr lang="zh-CN" altLang="en-US" sz="2800" smtClean="0">
                <a:latin typeface="微软雅黑" panose="020B0503020204020204" charset="-122"/>
                <a:ea typeface="微软雅黑" panose="020B0503020204020204" charset="-122"/>
              </a:rPr>
              <a:t>的作用域扩展到</a:t>
            </a:r>
            <a:r>
              <a:rPr lang="en-US" altLang="zh-CN" sz="2800" smtClean="0">
                <a:latin typeface="微软雅黑" panose="020B0503020204020204" charset="-122"/>
                <a:ea typeface="微软雅黑" panose="020B0503020204020204" charset="-122"/>
              </a:rPr>
              <a:t>file2</a:t>
            </a:r>
            <a:r>
              <a:rPr lang="zh-CN" altLang="en-US" sz="2800" smtClean="0">
                <a:latin typeface="微软雅黑" panose="020B0503020204020204" charset="-122"/>
                <a:ea typeface="微软雅黑" panose="020B0503020204020204" charset="-122"/>
              </a:rPr>
              <a:t>文件。</a:t>
            </a:r>
            <a:endParaRPr lang="zh-CN" altLang="en-US" sz="2800" smtClean="0">
              <a:latin typeface="微软雅黑" panose="020B0503020204020204" charset="-122"/>
              <a:ea typeface="微软雅黑" panose="020B0503020204020204" charset="-122"/>
            </a:endParaRPr>
          </a:p>
        </p:txBody>
      </p:sp>
      <p:sp>
        <p:nvSpPr>
          <p:cNvPr id="129027" name="Rectangle 2"/>
          <p:cNvSpPr>
            <a:spLocks noChangeArrowheads="1"/>
          </p:cNvSpPr>
          <p:nvPr/>
        </p:nvSpPr>
        <p:spPr bwMode="auto">
          <a:xfrm>
            <a:off x="5072063" y="522288"/>
            <a:ext cx="40719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全局变量的存储类别</a:t>
            </a:r>
            <a:endParaRPr lang="zh-CN" altLang="en-US" sz="2500" b="1">
              <a:solidFill>
                <a:srgbClr val="800000"/>
              </a:solidFill>
              <a:ea typeface="黑体"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323">
                                            <p:txEl>
                                              <p:pRg st="1" end="1"/>
                                            </p:txEl>
                                          </p:spTgt>
                                        </p:tgtEl>
                                        <p:attrNameLst>
                                          <p:attrName>style.visibility</p:attrName>
                                        </p:attrNameLst>
                                      </p:cBhvr>
                                      <p:to>
                                        <p:strVal val="visible"/>
                                      </p:to>
                                    </p:set>
                                    <p:animEffect transition="in" filter="blinds(horizontal)">
                                      <p:cBhvr>
                                        <p:cTn id="7" dur="500"/>
                                        <p:tgtEl>
                                          <p:spTgt spid="1843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4323">
                                            <p:txEl>
                                              <p:pRg st="2" end="2"/>
                                            </p:txEl>
                                          </p:spTgt>
                                        </p:tgtEl>
                                        <p:attrNameLst>
                                          <p:attrName>style.visibility</p:attrName>
                                        </p:attrNameLst>
                                      </p:cBhvr>
                                      <p:to>
                                        <p:strVal val="visible"/>
                                      </p:to>
                                    </p:set>
                                    <p:animEffect transition="in" filter="blinds(horizontal)">
                                      <p:cBhvr>
                                        <p:cTn id="12" dur="500"/>
                                        <p:tgtEl>
                                          <p:spTgt spid="1843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4323">
                                            <p:txEl>
                                              <p:pRg st="3" end="3"/>
                                            </p:txEl>
                                          </p:spTgt>
                                        </p:tgtEl>
                                        <p:attrNameLst>
                                          <p:attrName>style.visibility</p:attrName>
                                        </p:attrNameLst>
                                      </p:cBhvr>
                                      <p:to>
                                        <p:strVal val="visible"/>
                                      </p:to>
                                    </p:set>
                                    <p:animEffect transition="in" filter="blinds(horizontal)">
                                      <p:cBhvr>
                                        <p:cTn id="17" dur="500"/>
                                        <p:tgtEl>
                                          <p:spTgt spid="1843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内容占位符 2"/>
          <p:cNvSpPr>
            <a:spLocks noGrp="1" noChangeArrowheads="1"/>
          </p:cNvSpPr>
          <p:nvPr>
            <p:ph idx="4294967295"/>
          </p:nvPr>
        </p:nvSpPr>
        <p:spPr>
          <a:xfrm>
            <a:off x="857250" y="642938"/>
            <a:ext cx="8286750" cy="6143625"/>
          </a:xfrm>
        </p:spPr>
        <p:txBody>
          <a:bodyPr/>
          <a:lstStyle/>
          <a:p>
            <a:pPr>
              <a:lnSpc>
                <a:spcPct val="120000"/>
              </a:lnSpc>
              <a:spcBef>
                <a:spcPct val="0"/>
              </a:spcBef>
              <a:buFont typeface="Arial" panose="020B0604020202090204" pitchFamily="34" charset="0"/>
              <a:buNone/>
            </a:pPr>
            <a:r>
              <a:rPr lang="zh-CN" altLang="en-US" sz="2600" smtClean="0">
                <a:solidFill>
                  <a:srgbClr val="FF0000"/>
                </a:solidFill>
                <a:latin typeface="微软雅黑" panose="020B0503020204020204" charset="-122"/>
                <a:ea typeface="微软雅黑" panose="020B0503020204020204" charset="-122"/>
              </a:rPr>
              <a:t>文件</a:t>
            </a:r>
            <a:r>
              <a:rPr lang="en-US" altLang="zh-CN" sz="2600" smtClean="0">
                <a:solidFill>
                  <a:srgbClr val="FF0000"/>
                </a:solidFill>
                <a:latin typeface="微软雅黑" panose="020B0503020204020204" charset="-122"/>
                <a:ea typeface="微软雅黑" panose="020B0503020204020204" charset="-122"/>
              </a:rPr>
              <a:t>file1.c</a:t>
            </a:r>
            <a:r>
              <a:rPr lang="zh-CN" altLang="en-US" sz="2600" smtClean="0">
                <a:solidFill>
                  <a:srgbClr val="FF0000"/>
                </a:solidFill>
                <a:latin typeface="微软雅黑" panose="020B0503020204020204" charset="-122"/>
                <a:ea typeface="微软雅黑" panose="020B0503020204020204" charset="-122"/>
              </a:rPr>
              <a:t>：</a:t>
            </a:r>
            <a:endParaRPr lang="en-US" sz="2600" smtClean="0">
              <a:solidFill>
                <a:srgbClr val="FF0000"/>
              </a:solidFill>
              <a:latin typeface="微软雅黑" panose="020B0503020204020204" charset="-122"/>
              <a:ea typeface="微软雅黑" panose="020B0503020204020204" charset="-122"/>
            </a:endParaRPr>
          </a:p>
          <a:p>
            <a:pPr>
              <a:lnSpc>
                <a:spcPct val="120000"/>
              </a:lnSpc>
              <a:spcBef>
                <a:spcPct val="0"/>
              </a:spcBef>
              <a:buFont typeface="Arial" panose="020B0604020202090204" pitchFamily="34" charset="0"/>
              <a:buNone/>
            </a:pPr>
            <a:r>
              <a:rPr lang="en-US" altLang="zh-CN" sz="2600" smtClean="0">
                <a:latin typeface="微软雅黑" panose="020B0503020204020204" charset="-122"/>
                <a:ea typeface="微软雅黑" panose="020B0503020204020204" charset="-122"/>
              </a:rPr>
              <a:t>#include &lt;stdio.h&gt;</a:t>
            </a:r>
            <a:endParaRPr lang="en-US" altLang="zh-CN" sz="2600" smtClean="0">
              <a:latin typeface="微软雅黑" panose="020B0503020204020204" charset="-122"/>
              <a:ea typeface="微软雅黑" panose="020B0503020204020204" charset="-122"/>
            </a:endParaRPr>
          </a:p>
          <a:p>
            <a:pPr>
              <a:lnSpc>
                <a:spcPct val="120000"/>
              </a:lnSpc>
              <a:spcBef>
                <a:spcPct val="0"/>
              </a:spcBef>
              <a:buFont typeface="Arial" panose="020B0604020202090204" pitchFamily="34" charset="0"/>
              <a:buNone/>
            </a:pPr>
            <a:r>
              <a:rPr lang="en-US" altLang="zh-CN" sz="2600" smtClean="0">
                <a:latin typeface="微软雅黑" panose="020B0503020204020204" charset="-122"/>
                <a:ea typeface="微软雅黑" panose="020B0503020204020204" charset="-122"/>
              </a:rPr>
              <a:t>#include </a:t>
            </a:r>
            <a:r>
              <a:rPr lang="en-US" altLang="zh-CN" sz="2600" smtClean="0">
                <a:sym typeface="+mn-ea"/>
              </a:rPr>
              <a:t>"file2.c"</a:t>
            </a:r>
            <a:endParaRPr lang="zh-CN" altLang="en-US" sz="2600" smtClean="0">
              <a:latin typeface="微软雅黑" panose="020B0503020204020204" charset="-122"/>
              <a:ea typeface="微软雅黑" panose="020B0503020204020204" charset="-122"/>
            </a:endParaRPr>
          </a:p>
          <a:p>
            <a:pPr>
              <a:lnSpc>
                <a:spcPct val="120000"/>
              </a:lnSpc>
              <a:spcBef>
                <a:spcPct val="0"/>
              </a:spcBef>
              <a:buFont typeface="Arial" panose="020B0604020202090204" pitchFamily="34" charset="0"/>
              <a:buNone/>
            </a:pPr>
            <a:r>
              <a:rPr lang="en-US" altLang="zh-CN" sz="2600" smtClean="0">
                <a:latin typeface="微软雅黑" panose="020B0503020204020204" charset="-122"/>
                <a:ea typeface="微软雅黑" panose="020B0503020204020204" charset="-122"/>
              </a:rPr>
              <a:t>int A; </a:t>
            </a:r>
            <a:endParaRPr lang="zh-CN" altLang="en-US" sz="2600" smtClean="0">
              <a:latin typeface="微软雅黑" panose="020B0503020204020204" charset="-122"/>
              <a:ea typeface="微软雅黑" panose="020B0503020204020204" charset="-122"/>
            </a:endParaRPr>
          </a:p>
          <a:p>
            <a:pPr>
              <a:lnSpc>
                <a:spcPct val="120000"/>
              </a:lnSpc>
              <a:spcBef>
                <a:spcPct val="0"/>
              </a:spcBef>
              <a:buFont typeface="Arial" panose="020B0604020202090204" pitchFamily="34" charset="0"/>
              <a:buNone/>
            </a:pPr>
            <a:r>
              <a:rPr lang="en-US" altLang="zh-CN" sz="2600" smtClean="0">
                <a:latin typeface="微软雅黑" panose="020B0503020204020204" charset="-122"/>
                <a:ea typeface="微软雅黑" panose="020B0503020204020204" charset="-122"/>
              </a:rPr>
              <a:t>int main()                          </a:t>
            </a:r>
            <a:endParaRPr lang="zh-CN" altLang="en-US" sz="2600" smtClean="0">
              <a:latin typeface="微软雅黑" panose="020B0503020204020204" charset="-122"/>
              <a:ea typeface="微软雅黑" panose="020B0503020204020204" charset="-122"/>
            </a:endParaRPr>
          </a:p>
          <a:p>
            <a:pPr>
              <a:lnSpc>
                <a:spcPct val="120000"/>
              </a:lnSpc>
              <a:spcBef>
                <a:spcPct val="0"/>
              </a:spcBef>
              <a:buFont typeface="Arial" panose="020B0604020202090204" pitchFamily="34" charset="0"/>
              <a:buNone/>
            </a:pPr>
            <a:r>
              <a:rPr lang="en-US" altLang="zh-CN" sz="2600" smtClean="0">
                <a:latin typeface="微软雅黑" panose="020B0503020204020204" charset="-122"/>
                <a:ea typeface="微软雅黑" panose="020B0503020204020204" charset="-122"/>
              </a:rPr>
              <a:t>{ int power(int); </a:t>
            </a:r>
            <a:endParaRPr lang="zh-CN" altLang="en-US" sz="2600" smtClean="0">
              <a:latin typeface="微软雅黑" panose="020B0503020204020204" charset="-122"/>
              <a:ea typeface="微软雅黑" panose="020B0503020204020204" charset="-122"/>
            </a:endParaRPr>
          </a:p>
          <a:p>
            <a:pPr>
              <a:lnSpc>
                <a:spcPct val="120000"/>
              </a:lnSpc>
              <a:spcBef>
                <a:spcPct val="0"/>
              </a:spcBef>
              <a:buFont typeface="Arial" panose="020B0604020202090204" pitchFamily="34" charset="0"/>
              <a:buNone/>
            </a:pPr>
            <a:r>
              <a:rPr lang="en-US" altLang="zh-CN" sz="2600" smtClean="0">
                <a:latin typeface="微软雅黑" panose="020B0503020204020204" charset="-122"/>
                <a:ea typeface="微软雅黑" panose="020B0503020204020204" charset="-122"/>
              </a:rPr>
              <a:t>   int b=3,c,d,m;  scanf("%d,%d",&amp;A,&amp;m);</a:t>
            </a:r>
            <a:endParaRPr lang="zh-CN" altLang="en-US" sz="2600" smtClean="0">
              <a:latin typeface="微软雅黑" panose="020B0503020204020204" charset="-122"/>
              <a:ea typeface="微软雅黑" panose="020B0503020204020204" charset="-122"/>
            </a:endParaRPr>
          </a:p>
          <a:p>
            <a:pPr>
              <a:lnSpc>
                <a:spcPct val="120000"/>
              </a:lnSpc>
              <a:spcBef>
                <a:spcPct val="0"/>
              </a:spcBef>
              <a:buFont typeface="Arial" panose="020B0604020202090204" pitchFamily="34" charset="0"/>
              <a:buNone/>
            </a:pPr>
            <a:r>
              <a:rPr lang="en-US" altLang="zh-CN" sz="2600" smtClean="0">
                <a:latin typeface="微软雅黑" panose="020B0503020204020204" charset="-122"/>
                <a:ea typeface="微软雅黑" panose="020B0503020204020204" charset="-122"/>
              </a:rPr>
              <a:t>   c=A*b;</a:t>
            </a:r>
            <a:endParaRPr lang="zh-CN" altLang="en-US" sz="2600" smtClean="0">
              <a:latin typeface="微软雅黑" panose="020B0503020204020204" charset="-122"/>
              <a:ea typeface="微软雅黑" panose="020B0503020204020204" charset="-122"/>
            </a:endParaRPr>
          </a:p>
          <a:p>
            <a:pPr>
              <a:lnSpc>
                <a:spcPct val="120000"/>
              </a:lnSpc>
              <a:spcBef>
                <a:spcPct val="0"/>
              </a:spcBef>
              <a:buFont typeface="Arial" panose="020B0604020202090204" pitchFamily="34" charset="0"/>
              <a:buNone/>
            </a:pPr>
            <a:r>
              <a:rPr lang="en-US" altLang="zh-CN" sz="2600" smtClean="0">
                <a:latin typeface="微软雅黑" panose="020B0503020204020204" charset="-122"/>
                <a:ea typeface="微软雅黑" panose="020B0503020204020204" charset="-122"/>
              </a:rPr>
              <a:t>   printf("%d*%d=%d\n",A,b,c);</a:t>
            </a:r>
            <a:endParaRPr lang="zh-CN" altLang="en-US" sz="2600" smtClean="0">
              <a:latin typeface="微软雅黑" panose="020B0503020204020204" charset="-122"/>
              <a:ea typeface="微软雅黑" panose="020B0503020204020204" charset="-122"/>
            </a:endParaRPr>
          </a:p>
          <a:p>
            <a:pPr>
              <a:lnSpc>
                <a:spcPct val="120000"/>
              </a:lnSpc>
              <a:spcBef>
                <a:spcPct val="0"/>
              </a:spcBef>
              <a:buFont typeface="Arial" panose="020B0604020202090204" pitchFamily="34" charset="0"/>
              <a:buNone/>
            </a:pPr>
            <a:r>
              <a:rPr lang="en-US" altLang="zh-CN" sz="2600" smtClean="0">
                <a:latin typeface="微软雅黑" panose="020B0503020204020204" charset="-122"/>
                <a:ea typeface="微软雅黑" panose="020B0503020204020204" charset="-122"/>
              </a:rPr>
              <a:t>   d=power(m);</a:t>
            </a:r>
            <a:endParaRPr lang="zh-CN" altLang="en-US" sz="2600" smtClean="0">
              <a:latin typeface="微软雅黑" panose="020B0503020204020204" charset="-122"/>
              <a:ea typeface="微软雅黑" panose="020B0503020204020204" charset="-122"/>
            </a:endParaRPr>
          </a:p>
          <a:p>
            <a:pPr>
              <a:lnSpc>
                <a:spcPct val="120000"/>
              </a:lnSpc>
              <a:spcBef>
                <a:spcPct val="0"/>
              </a:spcBef>
              <a:buFont typeface="Arial" panose="020B0604020202090204" pitchFamily="34" charset="0"/>
              <a:buNone/>
            </a:pPr>
            <a:r>
              <a:rPr lang="en-US" altLang="zh-CN" sz="2600" smtClean="0">
                <a:latin typeface="微软雅黑" panose="020B0503020204020204" charset="-122"/>
                <a:ea typeface="微软雅黑" panose="020B0503020204020204" charset="-122"/>
              </a:rPr>
              <a:t>   printf("%d**%d=%d\n",A,m,d);</a:t>
            </a:r>
            <a:endParaRPr lang="zh-CN" altLang="en-US" sz="2600" smtClean="0">
              <a:latin typeface="微软雅黑" panose="020B0503020204020204" charset="-122"/>
              <a:ea typeface="微软雅黑" panose="020B0503020204020204" charset="-122"/>
            </a:endParaRPr>
          </a:p>
          <a:p>
            <a:pPr>
              <a:lnSpc>
                <a:spcPct val="120000"/>
              </a:lnSpc>
              <a:spcBef>
                <a:spcPct val="0"/>
              </a:spcBef>
              <a:buFont typeface="Arial" panose="020B0604020202090204" pitchFamily="34" charset="0"/>
              <a:buNone/>
            </a:pPr>
            <a:r>
              <a:rPr lang="en-US" altLang="zh-CN" sz="2600" smtClean="0">
                <a:latin typeface="微软雅黑" panose="020B0503020204020204" charset="-122"/>
                <a:ea typeface="微软雅黑" panose="020B0503020204020204" charset="-122"/>
              </a:rPr>
              <a:t>   return 0;</a:t>
            </a:r>
            <a:endParaRPr lang="zh-CN" altLang="en-US" sz="2600" smtClean="0">
              <a:latin typeface="微软雅黑" panose="020B0503020204020204" charset="-122"/>
              <a:ea typeface="微软雅黑" panose="020B0503020204020204" charset="-122"/>
            </a:endParaRPr>
          </a:p>
          <a:p>
            <a:pPr>
              <a:lnSpc>
                <a:spcPct val="120000"/>
              </a:lnSpc>
              <a:spcBef>
                <a:spcPct val="0"/>
              </a:spcBef>
              <a:buFont typeface="Arial" panose="020B0604020202090204" pitchFamily="34" charset="0"/>
              <a:buNone/>
            </a:pPr>
            <a:r>
              <a:rPr lang="en-US" altLang="zh-CN" sz="2600" smtClean="0">
                <a:latin typeface="微软雅黑" panose="020B0503020204020204" charset="-122"/>
                <a:ea typeface="微软雅黑" panose="020B0503020204020204" charset="-122"/>
              </a:rPr>
              <a:t>}</a:t>
            </a:r>
            <a:endParaRPr lang="zh-CN" altLang="en-US" sz="2600" smtClean="0">
              <a:latin typeface="微软雅黑" panose="020B0503020204020204" charset="-122"/>
              <a:ea typeface="微软雅黑" panose="020B0503020204020204" charset="-122"/>
            </a:endParaRPr>
          </a:p>
        </p:txBody>
      </p:sp>
      <p:sp>
        <p:nvSpPr>
          <p:cNvPr id="130051" name="Rectangle 2"/>
          <p:cNvSpPr>
            <a:spLocks noChangeArrowheads="1"/>
          </p:cNvSpPr>
          <p:nvPr/>
        </p:nvSpPr>
        <p:spPr bwMode="auto">
          <a:xfrm>
            <a:off x="5072063" y="522288"/>
            <a:ext cx="40719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全局变量的存储类别</a:t>
            </a:r>
            <a:endParaRPr lang="zh-CN" altLang="en-US" sz="2500" b="1">
              <a:solidFill>
                <a:srgbClr val="800000"/>
              </a:solidFill>
              <a:ea typeface="黑体" pitchFamily="49" charset="-122"/>
            </a:endParaRPr>
          </a:p>
        </p:txBody>
      </p:sp>
    </p:spTree>
  </p:cSld>
  <p:clrMapOvr>
    <a:masterClrMapping/>
  </p:clrMapOvr>
  <p:transition>
    <p:fad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内容占位符 2"/>
          <p:cNvSpPr>
            <a:spLocks noGrp="1" noChangeArrowheads="1"/>
          </p:cNvSpPr>
          <p:nvPr>
            <p:ph idx="4294967295"/>
          </p:nvPr>
        </p:nvSpPr>
        <p:spPr>
          <a:xfrm>
            <a:off x="642938" y="857250"/>
            <a:ext cx="6889750" cy="5000625"/>
          </a:xfrm>
        </p:spPr>
        <p:txBody>
          <a:bodyPr/>
          <a:lstStyle/>
          <a:p>
            <a:pPr>
              <a:lnSpc>
                <a:spcPct val="130000"/>
              </a:lnSpc>
              <a:spcBef>
                <a:spcPct val="0"/>
              </a:spcBef>
              <a:buFont typeface="Arial" panose="020B0604020202090204" pitchFamily="34" charset="0"/>
              <a:buNone/>
            </a:pPr>
            <a:r>
              <a:rPr lang="zh-CN" altLang="en-US" sz="2800" smtClean="0">
                <a:solidFill>
                  <a:srgbClr val="FF0000"/>
                </a:solidFill>
                <a:latin typeface="微软雅黑" panose="020B0503020204020204" charset="-122"/>
                <a:ea typeface="微软雅黑" panose="020B0503020204020204" charset="-122"/>
              </a:rPr>
              <a:t>文件</a:t>
            </a:r>
            <a:r>
              <a:rPr lang="en-US" altLang="zh-CN" sz="2800" smtClean="0">
                <a:solidFill>
                  <a:srgbClr val="FF0000"/>
                </a:solidFill>
                <a:latin typeface="微软雅黑" panose="020B0503020204020204" charset="-122"/>
                <a:ea typeface="微软雅黑" panose="020B0503020204020204" charset="-122"/>
              </a:rPr>
              <a:t>file2.c</a:t>
            </a:r>
            <a:r>
              <a:rPr lang="zh-CN" altLang="en-US" sz="2800" smtClean="0">
                <a:solidFill>
                  <a:srgbClr val="FF0000"/>
                </a:solidFill>
                <a:latin typeface="微软雅黑" panose="020B0503020204020204" charset="-122"/>
                <a:ea typeface="微软雅黑" panose="020B0503020204020204" charset="-122"/>
              </a:rPr>
              <a:t>：</a:t>
            </a:r>
            <a:endParaRPr lang="zh-CN" altLang="en-US" sz="2800" smtClean="0">
              <a:solidFill>
                <a:srgbClr val="FF0000"/>
              </a:solidFill>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solidFill>
                  <a:srgbClr val="00B050"/>
                </a:solidFill>
                <a:latin typeface="微软雅黑" panose="020B0503020204020204" charset="-122"/>
                <a:ea typeface="微软雅黑" panose="020B0503020204020204" charset="-122"/>
              </a:rPr>
              <a:t>extern  int A; </a:t>
            </a:r>
            <a:endParaRPr lang="zh-CN" altLang="en-US" sz="2800" smtClean="0">
              <a:solidFill>
                <a:srgbClr val="00B050"/>
              </a:solidFill>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int power(int n)</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int i,y=1;</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for(i=1;i&lt;=n;i++)</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y*=A;</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return(y);</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a:t>
            </a:r>
            <a:endParaRPr lang="zh-CN" altLang="en-US" sz="2800" smtClean="0">
              <a:latin typeface="微软雅黑" panose="020B0503020204020204" charset="-122"/>
              <a:ea typeface="微软雅黑" panose="020B0503020204020204" charset="-122"/>
            </a:endParaRPr>
          </a:p>
        </p:txBody>
      </p:sp>
      <p:pic>
        <p:nvPicPr>
          <p:cNvPr id="18637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29313" y="4857750"/>
            <a:ext cx="2597150"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373" name="TextBox 3"/>
          <p:cNvSpPr txBox="1">
            <a:spLocks noChangeArrowheads="1"/>
          </p:cNvSpPr>
          <p:nvPr/>
        </p:nvSpPr>
        <p:spPr bwMode="auto">
          <a:xfrm>
            <a:off x="5072063" y="1571625"/>
            <a:ext cx="3714750" cy="2246313"/>
          </a:xfrm>
          <a:prstGeom prst="rect">
            <a:avLst/>
          </a:prstGeom>
          <a:noFill/>
          <a:ln w="38100">
            <a:solidFill>
              <a:srgbClr val="9D138D"/>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zh-CN" altLang="en-US" sz="2800" b="1">
                <a:solidFill>
                  <a:srgbClr val="0000CC"/>
                </a:solidFill>
                <a:latin typeface="Arial" panose="020B0604020202090204" pitchFamily="34" charset="0"/>
                <a:ea typeface="宋体" pitchFamily="2" charset="-122"/>
              </a:rPr>
              <a:t>编译和运行包括多个文件的程序，可参考《</a:t>
            </a:r>
            <a:r>
              <a:rPr lang="en-US" altLang="zh-CN" sz="2800" b="1">
                <a:solidFill>
                  <a:srgbClr val="0000CC"/>
                </a:solidFill>
                <a:latin typeface="Arial" panose="020B0604020202090204" pitchFamily="34" charset="0"/>
                <a:ea typeface="宋体" pitchFamily="2" charset="-122"/>
              </a:rPr>
              <a:t>C</a:t>
            </a:r>
            <a:r>
              <a:rPr lang="zh-CN" altLang="en-US" sz="2800" b="1">
                <a:solidFill>
                  <a:srgbClr val="0000CC"/>
                </a:solidFill>
                <a:latin typeface="Arial" panose="020B0604020202090204" pitchFamily="34" charset="0"/>
                <a:ea typeface="宋体" pitchFamily="2" charset="-122"/>
              </a:rPr>
              <a:t>程序设计学习辅导》一书的“</a:t>
            </a:r>
            <a:r>
              <a:rPr lang="en-US" altLang="zh-CN" sz="2800" b="1">
                <a:solidFill>
                  <a:srgbClr val="0000CC"/>
                </a:solidFill>
                <a:latin typeface="Arial" panose="020B0604020202090204" pitchFamily="34" charset="0"/>
                <a:ea typeface="宋体" pitchFamily="2" charset="-122"/>
              </a:rPr>
              <a:t>C</a:t>
            </a:r>
            <a:r>
              <a:rPr lang="zh-CN" altLang="en-US" sz="2800" b="1">
                <a:solidFill>
                  <a:srgbClr val="0000CC"/>
                </a:solidFill>
                <a:latin typeface="Arial" panose="020B0604020202090204" pitchFamily="34" charset="0"/>
                <a:ea typeface="宋体" pitchFamily="2" charset="-122"/>
              </a:rPr>
              <a:t>语言上机指南”部分</a:t>
            </a:r>
            <a:endParaRPr lang="zh-CN" altLang="en-US" sz="2800" b="1">
              <a:solidFill>
                <a:srgbClr val="0000CC"/>
              </a:solidFill>
              <a:latin typeface="Arial" panose="020B0604020202090204" pitchFamily="34" charset="0"/>
              <a:ea typeface="宋体" pitchFamily="2" charset="-122"/>
            </a:endParaRPr>
          </a:p>
        </p:txBody>
      </p:sp>
      <p:sp>
        <p:nvSpPr>
          <p:cNvPr id="131077" name="Rectangle 2"/>
          <p:cNvSpPr>
            <a:spLocks noChangeArrowheads="1"/>
          </p:cNvSpPr>
          <p:nvPr/>
        </p:nvSpPr>
        <p:spPr bwMode="auto">
          <a:xfrm>
            <a:off x="5072063" y="522288"/>
            <a:ext cx="40719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全局变量的存储类别</a:t>
            </a:r>
            <a:endParaRPr lang="zh-CN" altLang="en-US" sz="2500" b="1">
              <a:solidFill>
                <a:srgbClr val="800000"/>
              </a:solidFill>
              <a:ea typeface="黑体"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6373"/>
                                        </p:tgtEl>
                                        <p:attrNameLst>
                                          <p:attrName>style.visibility</p:attrName>
                                        </p:attrNameLst>
                                      </p:cBhvr>
                                      <p:to>
                                        <p:strVal val="visible"/>
                                      </p:to>
                                    </p:set>
                                    <p:animEffect transition="in" filter="blinds(horizontal)">
                                      <p:cBhvr>
                                        <p:cTn id="7" dur="500"/>
                                        <p:tgtEl>
                                          <p:spTgt spid="18637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6372"/>
                                        </p:tgtEl>
                                        <p:attrNameLst>
                                          <p:attrName>style.visibility</p:attrName>
                                        </p:attrNameLst>
                                      </p:cBhvr>
                                      <p:to>
                                        <p:strVal val="visible"/>
                                      </p:to>
                                    </p:set>
                                    <p:animEffect transition="in" filter="blinds(horizontal)">
                                      <p:cBhvr>
                                        <p:cTn id="12" dur="500"/>
                                        <p:tgtEl>
                                          <p:spTgt spid="186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3"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内容占位符 2"/>
          <p:cNvSpPr>
            <a:spLocks noGrp="1" noChangeArrowheads="1"/>
          </p:cNvSpPr>
          <p:nvPr>
            <p:ph idx="4294967295"/>
          </p:nvPr>
        </p:nvSpPr>
        <p:spPr>
          <a:xfrm>
            <a:off x="500063" y="1071563"/>
            <a:ext cx="8153400" cy="2571750"/>
          </a:xfrm>
        </p:spPr>
        <p:txBody>
          <a:bodyPr/>
          <a:lstStyle/>
          <a:p>
            <a:pPr>
              <a:lnSpc>
                <a:spcPct val="130000"/>
              </a:lnSpc>
              <a:spcBef>
                <a:spcPct val="0"/>
              </a:spcBef>
              <a:buFont typeface="Wingdings" panose="05000000000000000000" pitchFamily="2" charset="2"/>
              <a:buChar char="Ø"/>
            </a:pPr>
            <a:r>
              <a:rPr lang="zh-CN" altLang="en-US" sz="2800" smtClean="0">
                <a:latin typeface="微软雅黑" panose="020B0503020204020204" charset="-122"/>
                <a:ea typeface="微软雅黑" panose="020B0503020204020204" charset="-122"/>
              </a:rPr>
              <a:t>将全局</a:t>
            </a:r>
            <a:r>
              <a:rPr lang="en-US" sz="2800" smtClean="0">
                <a:latin typeface="微软雅黑" panose="020B0503020204020204" charset="-122"/>
                <a:ea typeface="微软雅黑" panose="020B0503020204020204" charset="-122"/>
              </a:rPr>
              <a:t>变量的作用域限制在本文件中</a:t>
            </a:r>
            <a:endParaRPr lang="zh-CN" altLang="en-US" sz="2800" smtClean="0">
              <a:latin typeface="微软雅黑" panose="020B0503020204020204" charset="-122"/>
              <a:ea typeface="微软雅黑" panose="020B0503020204020204" charset="-122"/>
            </a:endParaRPr>
          </a:p>
          <a:p>
            <a:pPr lvl="1">
              <a:lnSpc>
                <a:spcPct val="130000"/>
              </a:lnSpc>
              <a:spcBef>
                <a:spcPct val="0"/>
              </a:spcBef>
            </a:pPr>
            <a:r>
              <a:rPr lang="zh-CN" altLang="en-US" sz="2800" smtClean="0">
                <a:latin typeface="微软雅黑" panose="020B0503020204020204" charset="-122"/>
                <a:ea typeface="微软雅黑" panose="020B0503020204020204" charset="-122"/>
              </a:rPr>
              <a:t>用</a:t>
            </a:r>
            <a:r>
              <a:rPr lang="en-US" altLang="zh-CN" sz="2800" smtClean="0">
                <a:latin typeface="微软雅黑" panose="020B0503020204020204" charset="-122"/>
                <a:ea typeface="微软雅黑" panose="020B0503020204020204" charset="-122"/>
              </a:rPr>
              <a:t>static</a:t>
            </a:r>
            <a:r>
              <a:rPr lang="zh-CN" altLang="en-US" sz="2800" smtClean="0">
                <a:latin typeface="微软雅黑" panose="020B0503020204020204" charset="-122"/>
                <a:ea typeface="微软雅黑" panose="020B0503020204020204" charset="-122"/>
              </a:rPr>
              <a:t>声明</a:t>
            </a:r>
            <a:r>
              <a:rPr lang="en-US" altLang="zh-CN" sz="2800" smtClean="0">
                <a:latin typeface="微软雅黑" panose="020B0503020204020204" charset="-122"/>
                <a:ea typeface="微软雅黑" panose="020B0503020204020204" charset="-122"/>
              </a:rPr>
              <a:t>—</a:t>
            </a:r>
            <a:r>
              <a:rPr lang="zh-CN" altLang="en-US" sz="2800" smtClean="0">
                <a:latin typeface="微软雅黑" panose="020B0503020204020204" charset="-122"/>
                <a:ea typeface="微软雅黑" panose="020B0503020204020204" charset="-122"/>
              </a:rPr>
              <a:t>没有“静态”含义</a:t>
            </a:r>
            <a:r>
              <a:rPr lang="en-US" sz="2800" smtClean="0">
                <a:latin typeface="微软雅黑" panose="020B0503020204020204" charset="-122"/>
                <a:ea typeface="微软雅黑" panose="020B0503020204020204" charset="-122"/>
              </a:rPr>
              <a:t>。</a:t>
            </a:r>
            <a:endParaRPr lang="en-US" sz="2800" smtClean="0">
              <a:latin typeface="微软雅黑" panose="020B0503020204020204" charset="-122"/>
              <a:ea typeface="微软雅黑" panose="020B0503020204020204" charset="-122"/>
            </a:endParaRPr>
          </a:p>
        </p:txBody>
      </p:sp>
      <p:sp>
        <p:nvSpPr>
          <p:cNvPr id="187396" name="TextBox 3"/>
          <p:cNvSpPr txBox="1">
            <a:spLocks noChangeArrowheads="1"/>
          </p:cNvSpPr>
          <p:nvPr/>
        </p:nvSpPr>
        <p:spPr bwMode="auto">
          <a:xfrm>
            <a:off x="642938" y="3608388"/>
            <a:ext cx="3071812" cy="267811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2800" b="1">
                <a:solidFill>
                  <a:srgbClr val="FF0000"/>
                </a:solidFill>
                <a:latin typeface="Verdana" panose="020B0804030504040204" pitchFamily="34" charset="0"/>
                <a:ea typeface="宋体" pitchFamily="2" charset="-122"/>
              </a:rPr>
              <a:t>file1.c</a:t>
            </a:r>
            <a:endParaRPr lang="en-US" altLang="zh-CN" sz="2800" b="1">
              <a:solidFill>
                <a:srgbClr val="FF0000"/>
              </a:solidFill>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static int </a:t>
            </a:r>
            <a:r>
              <a:rPr lang="en-US" altLang="zh-CN" sz="2800" b="1">
                <a:solidFill>
                  <a:srgbClr val="9D138D"/>
                </a:solidFill>
                <a:latin typeface="Verdana" panose="020B0804030504040204" pitchFamily="34" charset="0"/>
                <a:ea typeface="宋体" pitchFamily="2" charset="-122"/>
              </a:rPr>
              <a:t>A</a:t>
            </a:r>
            <a:r>
              <a:rPr lang="en-US" altLang="zh-CN" sz="2800" b="1">
                <a:latin typeface="Verdana" panose="020B0804030504040204" pitchFamily="34" charset="0"/>
                <a:ea typeface="宋体" pitchFamily="2" charset="-122"/>
              </a:rPr>
              <a:t>;</a:t>
            </a:r>
            <a:endParaRPr lang="en-US" altLang="zh-CN"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int main ( )</a:t>
            </a:r>
            <a:endParaRPr lang="en-US" altLang="zh-CN"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a:t>
            </a:r>
            <a:endParaRPr lang="en-US" altLang="zh-CN"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a:t>
            </a:r>
            <a:endParaRPr lang="en-US" altLang="zh-CN"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a:t>
            </a:r>
            <a:endParaRPr lang="zh-CN" altLang="en-US" sz="2800" b="1">
              <a:latin typeface="Verdana" panose="020B0804030504040204" pitchFamily="34" charset="0"/>
              <a:ea typeface="宋体" pitchFamily="2" charset="-122"/>
            </a:endParaRPr>
          </a:p>
        </p:txBody>
      </p:sp>
      <p:sp>
        <p:nvSpPr>
          <p:cNvPr id="187397" name="TextBox 4"/>
          <p:cNvSpPr txBox="1">
            <a:spLocks noChangeArrowheads="1"/>
          </p:cNvSpPr>
          <p:nvPr/>
        </p:nvSpPr>
        <p:spPr bwMode="auto">
          <a:xfrm>
            <a:off x="4429125" y="3463925"/>
            <a:ext cx="3786188" cy="310832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2800" b="1">
                <a:solidFill>
                  <a:srgbClr val="FF0000"/>
                </a:solidFill>
                <a:latin typeface="Verdana" panose="020B0804030504040204" pitchFamily="34" charset="0"/>
                <a:ea typeface="宋体" pitchFamily="2" charset="-122"/>
              </a:rPr>
              <a:t>file2.c</a:t>
            </a:r>
            <a:endParaRPr lang="en-US" altLang="zh-CN" sz="2800" b="1">
              <a:solidFill>
                <a:srgbClr val="FF0000"/>
              </a:solidFill>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extern   </a:t>
            </a:r>
            <a:r>
              <a:rPr lang="en-US" altLang="zh-CN" sz="2800" b="1">
                <a:solidFill>
                  <a:srgbClr val="9D138D"/>
                </a:solidFill>
                <a:latin typeface="Verdana" panose="020B0804030504040204" pitchFamily="34" charset="0"/>
                <a:ea typeface="宋体" pitchFamily="2" charset="-122"/>
              </a:rPr>
              <a:t>A</a:t>
            </a:r>
            <a:r>
              <a:rPr lang="en-US" altLang="zh-CN" sz="2800" b="1">
                <a:latin typeface="Verdana" panose="020B0804030504040204" pitchFamily="34" charset="0"/>
                <a:ea typeface="宋体" pitchFamily="2" charset="-122"/>
              </a:rPr>
              <a:t>;</a:t>
            </a:r>
            <a:endParaRPr lang="en-US" altLang="zh-CN"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void fun (int n)</a:t>
            </a:r>
            <a:endParaRPr lang="en-US" altLang="zh-CN"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a:t>
            </a:r>
            <a:endParaRPr lang="en-US" altLang="zh-CN"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A=A*n;</a:t>
            </a:r>
            <a:endParaRPr lang="en-US" altLang="zh-CN"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a:t>
            </a:r>
            <a:endParaRPr lang="en-US" altLang="zh-CN"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a:t>
            </a:r>
            <a:endParaRPr lang="zh-CN" altLang="en-US" sz="2800" b="1">
              <a:latin typeface="Verdana" panose="020B0804030504040204" pitchFamily="34" charset="0"/>
              <a:ea typeface="宋体" pitchFamily="2" charset="-122"/>
            </a:endParaRPr>
          </a:p>
        </p:txBody>
      </p:sp>
      <p:sp>
        <p:nvSpPr>
          <p:cNvPr id="187398" name="圆角矩形标注 5"/>
          <p:cNvSpPr>
            <a:spLocks noChangeArrowheads="1"/>
          </p:cNvSpPr>
          <p:nvPr/>
        </p:nvSpPr>
        <p:spPr bwMode="auto">
          <a:xfrm>
            <a:off x="1000125" y="2428875"/>
            <a:ext cx="3214688" cy="714375"/>
          </a:xfrm>
          <a:prstGeom prst="wedgeRoundRectCallout">
            <a:avLst>
              <a:gd name="adj1" fmla="val 6148"/>
              <a:gd name="adj2" fmla="val 170991"/>
              <a:gd name="adj3" fmla="val 16667"/>
            </a:avLst>
          </a:prstGeom>
          <a:solidFill>
            <a:srgbClr val="FFFFCC"/>
          </a:solidFill>
          <a:ln w="9525">
            <a:solidFill>
              <a:schemeClr val="tx1"/>
            </a:solidFill>
            <a:miter lim="800000"/>
          </a:ln>
        </p:spPr>
        <p:txBody>
          <a:bodyPr/>
          <a:lstStyle/>
          <a:p>
            <a:pPr algn="ctr" eaLnBrk="1" hangingPunct="1">
              <a:buFont typeface="Arial" panose="020B0604020202090204" pitchFamily="34" charset="0"/>
              <a:buNone/>
            </a:pPr>
            <a:r>
              <a:rPr lang="zh-CN" altLang="en-US" sz="2800" b="1">
                <a:solidFill>
                  <a:srgbClr val="0000CC"/>
                </a:solidFill>
              </a:rPr>
              <a:t>只能用于本文件</a:t>
            </a:r>
            <a:endParaRPr lang="zh-CN" altLang="en-US" sz="2800" b="1">
              <a:solidFill>
                <a:srgbClr val="0000CC"/>
              </a:solidFill>
            </a:endParaRPr>
          </a:p>
        </p:txBody>
      </p:sp>
      <p:sp>
        <p:nvSpPr>
          <p:cNvPr id="187399" name="圆角矩形标注 6"/>
          <p:cNvSpPr>
            <a:spLocks noChangeArrowheads="1"/>
          </p:cNvSpPr>
          <p:nvPr/>
        </p:nvSpPr>
        <p:spPr bwMode="auto">
          <a:xfrm>
            <a:off x="4572000" y="2420938"/>
            <a:ext cx="3384550" cy="714375"/>
          </a:xfrm>
          <a:prstGeom prst="wedgeRoundRectCallout">
            <a:avLst>
              <a:gd name="adj1" fmla="val 3329"/>
              <a:gd name="adj2" fmla="val 170889"/>
              <a:gd name="adj3" fmla="val 16667"/>
            </a:avLst>
          </a:prstGeom>
          <a:solidFill>
            <a:srgbClr val="FFFFCC"/>
          </a:solidFill>
          <a:ln w="9525">
            <a:solidFill>
              <a:schemeClr val="tx1"/>
            </a:solidFill>
            <a:miter lim="800000"/>
          </a:ln>
        </p:spPr>
        <p:txBody>
          <a:bodyPr/>
          <a:lstStyle/>
          <a:p>
            <a:pPr algn="ctr" eaLnBrk="1" hangingPunct="1">
              <a:buFont typeface="Arial" panose="020B0604020202090204" pitchFamily="34" charset="0"/>
              <a:buNone/>
            </a:pPr>
            <a:r>
              <a:rPr lang="zh-CN" altLang="en-US" sz="2800" b="1">
                <a:solidFill>
                  <a:srgbClr val="0000CC"/>
                </a:solidFill>
              </a:rPr>
              <a:t>本文件仍然不能用</a:t>
            </a:r>
            <a:endParaRPr lang="zh-CN" altLang="en-US" sz="2800" b="1">
              <a:solidFill>
                <a:srgbClr val="0000CC"/>
              </a:solidFill>
            </a:endParaRPr>
          </a:p>
        </p:txBody>
      </p:sp>
      <p:sp>
        <p:nvSpPr>
          <p:cNvPr id="132103" name="Rectangle 2"/>
          <p:cNvSpPr>
            <a:spLocks noChangeArrowheads="1"/>
          </p:cNvSpPr>
          <p:nvPr/>
        </p:nvSpPr>
        <p:spPr bwMode="auto">
          <a:xfrm>
            <a:off x="5072063" y="522288"/>
            <a:ext cx="40719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全局变量的存储类别</a:t>
            </a:r>
            <a:endParaRPr lang="zh-CN" altLang="en-US" sz="2500" b="1">
              <a:solidFill>
                <a:srgbClr val="800000"/>
              </a:solidFill>
              <a:ea typeface="黑体"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7396"/>
                                        </p:tgtEl>
                                        <p:attrNameLst>
                                          <p:attrName>style.visibility</p:attrName>
                                        </p:attrNameLst>
                                      </p:cBhvr>
                                      <p:to>
                                        <p:strVal val="visible"/>
                                      </p:to>
                                    </p:set>
                                    <p:animEffect transition="in" filter="blinds(horizontal)">
                                      <p:cBhvr>
                                        <p:cTn id="7" dur="500"/>
                                        <p:tgtEl>
                                          <p:spTgt spid="18739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87397"/>
                                        </p:tgtEl>
                                        <p:attrNameLst>
                                          <p:attrName>style.visibility</p:attrName>
                                        </p:attrNameLst>
                                      </p:cBhvr>
                                      <p:to>
                                        <p:strVal val="visible"/>
                                      </p:to>
                                    </p:set>
                                    <p:animEffect transition="in" filter="blinds(horizontal)">
                                      <p:cBhvr>
                                        <p:cTn id="10" dur="500"/>
                                        <p:tgtEl>
                                          <p:spTgt spid="18739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87398"/>
                                        </p:tgtEl>
                                        <p:attrNameLst>
                                          <p:attrName>style.visibility</p:attrName>
                                        </p:attrNameLst>
                                      </p:cBhvr>
                                      <p:to>
                                        <p:strVal val="visible"/>
                                      </p:to>
                                    </p:set>
                                    <p:animEffect transition="in" filter="blinds(horizontal)">
                                      <p:cBhvr>
                                        <p:cTn id="15" dur="500"/>
                                        <p:tgtEl>
                                          <p:spTgt spid="18739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87399"/>
                                        </p:tgtEl>
                                        <p:attrNameLst>
                                          <p:attrName>style.visibility</p:attrName>
                                        </p:attrNameLst>
                                      </p:cBhvr>
                                      <p:to>
                                        <p:strVal val="visible"/>
                                      </p:to>
                                    </p:set>
                                    <p:animEffect transition="in" filter="blinds(horizontal)">
                                      <p:cBhvr>
                                        <p:cTn id="20" dur="500"/>
                                        <p:tgtEl>
                                          <p:spTgt spid="187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6" grpId="0" animBg="1"/>
      <p:bldP spid="187397" grpId="0" animBg="1"/>
      <p:bldP spid="187398" grpId="0" animBg="1"/>
      <p:bldP spid="18739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内容占位符 2"/>
          <p:cNvSpPr>
            <a:spLocks noGrp="1" noChangeArrowheads="1"/>
          </p:cNvSpPr>
          <p:nvPr>
            <p:ph idx="4294967295"/>
          </p:nvPr>
        </p:nvSpPr>
        <p:spPr>
          <a:xfrm>
            <a:off x="571500" y="857250"/>
            <a:ext cx="8153400" cy="4643438"/>
          </a:xfrm>
        </p:spPr>
        <p:txBody>
          <a:bodyPr/>
          <a:lstStyle/>
          <a:p>
            <a:pPr>
              <a:lnSpc>
                <a:spcPct val="130000"/>
              </a:lnSpc>
              <a:spcBef>
                <a:spcPct val="0"/>
              </a:spcBef>
              <a:buFont typeface="Wingdings" panose="05000000000000000000" pitchFamily="2" charset="2"/>
              <a:buChar char="Ø"/>
            </a:pPr>
            <a:r>
              <a:rPr lang="zh-CN" altLang="en-US" sz="2800" smtClean="0">
                <a:latin typeface="微软雅黑" panose="020B0503020204020204" charset="-122"/>
                <a:ea typeface="微软雅黑" panose="020B0503020204020204" charset="-122"/>
              </a:rPr>
              <a:t>说明：</a:t>
            </a:r>
            <a:endParaRPr lang="zh-CN" altLang="en-US" sz="2800" smtClean="0">
              <a:latin typeface="微软雅黑" panose="020B0503020204020204" charset="-122"/>
              <a:ea typeface="微软雅黑" panose="020B0503020204020204" charset="-122"/>
            </a:endParaRPr>
          </a:p>
          <a:p>
            <a:pPr lvl="1">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(5) </a:t>
            </a:r>
            <a:r>
              <a:rPr lang="zh-CN" altLang="en-US" sz="2800" smtClean="0">
                <a:latin typeface="微软雅黑" panose="020B0503020204020204" charset="-122"/>
                <a:ea typeface="微软雅黑" panose="020B0503020204020204" charset="-122"/>
              </a:rPr>
              <a:t>从用户使用的角度看，函数有两种。</a:t>
            </a:r>
            <a:endParaRPr lang="zh-CN" altLang="en-US" sz="2800" smtClean="0">
              <a:latin typeface="微软雅黑" panose="020B0503020204020204" charset="-122"/>
              <a:ea typeface="微软雅黑" panose="020B0503020204020204" charset="-122"/>
            </a:endParaRPr>
          </a:p>
          <a:p>
            <a:pPr lvl="2">
              <a:lnSpc>
                <a:spcPct val="130000"/>
              </a:lnSpc>
              <a:spcBef>
                <a:spcPct val="0"/>
              </a:spcBef>
            </a:pPr>
            <a:r>
              <a:rPr lang="zh-CN" altLang="en-US" sz="2400" b="1" smtClean="0">
                <a:latin typeface="微软雅黑" panose="020B0503020204020204" charset="-122"/>
                <a:ea typeface="微软雅黑" panose="020B0503020204020204" charset="-122"/>
              </a:rPr>
              <a:t>库函数</a:t>
            </a:r>
            <a:r>
              <a:rPr lang="zh-CN" altLang="en-US" sz="2400" smtClean="0">
                <a:latin typeface="微软雅黑" panose="020B0503020204020204" charset="-122"/>
                <a:ea typeface="微软雅黑" panose="020B0503020204020204" charset="-122"/>
              </a:rPr>
              <a:t>：由系统提供的，用户不必自己定义而直接使用它们。用</a:t>
            </a:r>
            <a:r>
              <a:rPr lang="en-US" altLang="zh-CN" sz="2400" smtClean="0">
                <a:latin typeface="微软雅黑" panose="020B0503020204020204" charset="-122"/>
                <a:ea typeface="微软雅黑" panose="020B0503020204020204" charset="-122"/>
              </a:rPr>
              <a:t>#include</a:t>
            </a:r>
            <a:r>
              <a:rPr lang="zh-CN" altLang="en-US" sz="2400" smtClean="0">
                <a:latin typeface="微软雅黑" panose="020B0503020204020204" charset="-122"/>
                <a:ea typeface="微软雅黑" panose="020B0503020204020204" charset="-122"/>
              </a:rPr>
              <a:t>命令把有关的头文件包含到本文件模块中</a:t>
            </a:r>
            <a:endParaRPr lang="zh-CN" altLang="en-US" sz="2400" smtClean="0">
              <a:latin typeface="微软雅黑" panose="020B0503020204020204" charset="-122"/>
              <a:ea typeface="微软雅黑" panose="020B0503020204020204" charset="-122"/>
            </a:endParaRPr>
          </a:p>
          <a:p>
            <a:pPr lvl="2">
              <a:lnSpc>
                <a:spcPct val="130000"/>
              </a:lnSpc>
              <a:spcBef>
                <a:spcPct val="0"/>
              </a:spcBef>
            </a:pPr>
            <a:r>
              <a:rPr lang="zh-CN" altLang="en-US" sz="2400" b="1" smtClean="0">
                <a:latin typeface="微软雅黑" panose="020B0503020204020204" charset="-122"/>
                <a:ea typeface="微软雅黑" panose="020B0503020204020204" charset="-122"/>
              </a:rPr>
              <a:t>用户自己定义函数</a:t>
            </a:r>
            <a:r>
              <a:rPr lang="zh-CN" altLang="en-US" sz="2400" smtClean="0">
                <a:latin typeface="微软雅黑" panose="020B0503020204020204" charset="-122"/>
                <a:ea typeface="微软雅黑" panose="020B0503020204020204" charset="-122"/>
              </a:rPr>
              <a:t>：用以解决用户专门需要的函数。</a:t>
            </a:r>
            <a:endParaRPr lang="zh-CN" altLang="en-US" sz="2400" smtClean="0">
              <a:latin typeface="微软雅黑" panose="020B0503020204020204" charset="-122"/>
              <a:ea typeface="微软雅黑" panose="020B0503020204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87">
                                            <p:txEl>
                                              <p:pRg st="2" end="2"/>
                                            </p:txEl>
                                          </p:spTgt>
                                        </p:tgtEl>
                                        <p:attrNameLst>
                                          <p:attrName>style.visibility</p:attrName>
                                        </p:attrNameLst>
                                      </p:cBhvr>
                                      <p:to>
                                        <p:strVal val="visible"/>
                                      </p:to>
                                    </p:set>
                                    <p:animEffect transition="in" filter="blinds(horizontal)">
                                      <p:cBhvr>
                                        <p:cTn id="7" dur="500"/>
                                        <p:tgtEl>
                                          <p:spTgt spid="1638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387">
                                            <p:txEl>
                                              <p:pRg st="3" end="3"/>
                                            </p:txEl>
                                          </p:spTgt>
                                        </p:tgtEl>
                                        <p:attrNameLst>
                                          <p:attrName>style.visibility</p:attrName>
                                        </p:attrNameLst>
                                      </p:cBhvr>
                                      <p:to>
                                        <p:strVal val="visible"/>
                                      </p:to>
                                    </p:set>
                                    <p:animEffect transition="in" filter="blinds(horizontal)">
                                      <p:cBhvr>
                                        <p:cTn id="12" dur="500"/>
                                        <p:tgtEl>
                                          <p:spTgt spid="163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内容占位符 2"/>
          <p:cNvSpPr>
            <a:spLocks noGrp="1" noChangeArrowheads="1"/>
          </p:cNvSpPr>
          <p:nvPr>
            <p:ph idx="4294967295"/>
          </p:nvPr>
        </p:nvSpPr>
        <p:spPr>
          <a:xfrm>
            <a:off x="642938" y="1071563"/>
            <a:ext cx="8248650" cy="5195887"/>
          </a:xfrm>
        </p:spPr>
        <p:txBody>
          <a:bodyPr/>
          <a:lstStyle/>
          <a:p>
            <a:pPr>
              <a:lnSpc>
                <a:spcPct val="130000"/>
              </a:lnSpc>
              <a:spcBef>
                <a:spcPct val="0"/>
              </a:spcBef>
              <a:buFont typeface="Wingdings" panose="05000000000000000000" pitchFamily="2" charset="2"/>
              <a:buChar char="Ø"/>
            </a:pPr>
            <a:r>
              <a:rPr lang="zh-CN" altLang="en-US" sz="2800" smtClean="0">
                <a:latin typeface="微软雅黑" panose="020B0503020204020204" charset="-122"/>
                <a:ea typeface="微软雅黑" panose="020B0503020204020204" charset="-122"/>
              </a:rPr>
              <a:t>用</a:t>
            </a:r>
            <a:r>
              <a:rPr lang="en-US" altLang="zh-CN" sz="2800" smtClean="0">
                <a:latin typeface="微软雅黑" panose="020B0503020204020204" charset="-122"/>
                <a:ea typeface="微软雅黑" panose="020B0503020204020204" charset="-122"/>
              </a:rPr>
              <a:t>static </a:t>
            </a:r>
            <a:r>
              <a:rPr lang="zh-CN" altLang="en-US" sz="2800" smtClean="0">
                <a:latin typeface="微软雅黑" panose="020B0503020204020204" charset="-122"/>
                <a:ea typeface="微软雅黑" panose="020B0503020204020204" charset="-122"/>
              </a:rPr>
              <a:t>声明变量：</a:t>
            </a:r>
            <a:endParaRPr lang="zh-CN" altLang="en-US" sz="2800" smtClean="0">
              <a:latin typeface="微软雅黑" panose="020B0503020204020204" charset="-122"/>
              <a:ea typeface="微软雅黑" panose="020B0503020204020204" charset="-122"/>
            </a:endParaRPr>
          </a:p>
          <a:p>
            <a:pPr lvl="1">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(1)</a:t>
            </a:r>
            <a:r>
              <a:rPr lang="zh-CN" altLang="en-US" sz="2800" smtClean="0">
                <a:solidFill>
                  <a:srgbClr val="C00000"/>
                </a:solidFill>
                <a:latin typeface="微软雅黑" panose="020B0503020204020204" charset="-122"/>
                <a:ea typeface="微软雅黑" panose="020B0503020204020204" charset="-122"/>
              </a:rPr>
              <a:t>局部变量</a:t>
            </a:r>
            <a:r>
              <a:rPr lang="zh-CN" altLang="en-US" sz="2800" smtClean="0">
                <a:latin typeface="微软雅黑" panose="020B0503020204020204" charset="-122"/>
                <a:ea typeface="微软雅黑" panose="020B0503020204020204" charset="-122"/>
              </a:rPr>
              <a:t>：将变量分配在静态存储区，该变量在整个程序执行期间不释放，其所分配的空间始终存在。</a:t>
            </a:r>
            <a:endParaRPr lang="zh-CN" altLang="en-US" sz="2800" smtClean="0">
              <a:latin typeface="微软雅黑" panose="020B0503020204020204" charset="-122"/>
              <a:ea typeface="微软雅黑" panose="020B0503020204020204" charset="-122"/>
            </a:endParaRPr>
          </a:p>
          <a:p>
            <a:pPr lvl="1">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(2)</a:t>
            </a:r>
            <a:r>
              <a:rPr lang="zh-CN" altLang="en-US" sz="2800" smtClean="0">
                <a:solidFill>
                  <a:srgbClr val="C00000"/>
                </a:solidFill>
                <a:latin typeface="微软雅黑" panose="020B0503020204020204" charset="-122"/>
                <a:ea typeface="微软雅黑" panose="020B0503020204020204" charset="-122"/>
              </a:rPr>
              <a:t>全局变量</a:t>
            </a:r>
            <a:r>
              <a:rPr lang="zh-CN" altLang="en-US" sz="2800" smtClean="0">
                <a:latin typeface="微软雅黑" panose="020B0503020204020204" charset="-122"/>
                <a:ea typeface="微软雅黑" panose="020B0503020204020204" charset="-122"/>
              </a:rPr>
              <a:t>：</a:t>
            </a:r>
            <a:r>
              <a:rPr lang="en-US" sz="2800" smtClean="0">
                <a:latin typeface="微软雅黑" panose="020B0503020204020204" charset="-122"/>
                <a:ea typeface="微软雅黑" panose="020B0503020204020204" charset="-122"/>
              </a:rPr>
              <a:t>该变量</a:t>
            </a:r>
            <a:r>
              <a:rPr lang="zh-CN" altLang="en-US" sz="2800" smtClean="0">
                <a:latin typeface="微软雅黑" panose="020B0503020204020204" charset="-122"/>
                <a:ea typeface="微软雅黑" panose="020B0503020204020204" charset="-122"/>
              </a:rPr>
              <a:t>只能在本文件模块中使用</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Wingdings" panose="05000000000000000000" pitchFamily="2" charset="2"/>
              <a:buChar char="Ø"/>
            </a:pPr>
            <a:r>
              <a:rPr lang="zh-CN" altLang="en-US" sz="2800" smtClean="0">
                <a:latin typeface="微软雅黑" panose="020B0503020204020204" charset="-122"/>
                <a:ea typeface="微软雅黑" panose="020B0503020204020204" charset="-122"/>
              </a:rPr>
              <a:t>注意：用</a:t>
            </a:r>
            <a:r>
              <a:rPr lang="en-US" altLang="zh-CN" sz="2800" smtClean="0">
                <a:latin typeface="微软雅黑" panose="020B0503020204020204" charset="-122"/>
                <a:ea typeface="微软雅黑" panose="020B0503020204020204" charset="-122"/>
              </a:rPr>
              <a:t>auto</a:t>
            </a:r>
            <a:r>
              <a:rPr lang="zh-CN" altLang="en-US" sz="2800" smtClean="0">
                <a:latin typeface="微软雅黑" panose="020B0503020204020204" charset="-122"/>
                <a:ea typeface="微软雅黑" panose="020B0503020204020204" charset="-122"/>
              </a:rPr>
              <a:t>、</a:t>
            </a:r>
            <a:r>
              <a:rPr lang="en-US" altLang="zh-CN" sz="2800" smtClean="0">
                <a:latin typeface="微软雅黑" panose="020B0503020204020204" charset="-122"/>
                <a:ea typeface="微软雅黑" panose="020B0503020204020204" charset="-122"/>
              </a:rPr>
              <a:t>register</a:t>
            </a:r>
            <a:r>
              <a:rPr lang="zh-CN" altLang="en-US" sz="2800" smtClean="0">
                <a:latin typeface="微软雅黑" panose="020B0503020204020204" charset="-122"/>
                <a:ea typeface="微软雅黑" panose="020B0503020204020204" charset="-122"/>
              </a:rPr>
              <a:t>、</a:t>
            </a:r>
            <a:r>
              <a:rPr lang="en-US" altLang="zh-CN" sz="2800" smtClean="0">
                <a:latin typeface="微软雅黑" panose="020B0503020204020204" charset="-122"/>
                <a:ea typeface="微软雅黑" panose="020B0503020204020204" charset="-122"/>
              </a:rPr>
              <a:t>static</a:t>
            </a:r>
            <a:r>
              <a:rPr lang="zh-CN" altLang="en-US" sz="2800" smtClean="0">
                <a:latin typeface="微软雅黑" panose="020B0503020204020204" charset="-122"/>
                <a:ea typeface="微软雅黑" panose="020B0503020204020204" charset="-122"/>
              </a:rPr>
              <a:t>声明变量时，是在定义变量的基础上加上这些关键字，不能单独使用。</a:t>
            </a:r>
            <a:endParaRPr lang="zh-CN" altLang="en-US" sz="2800" smtClean="0">
              <a:latin typeface="微软雅黑" panose="020B0503020204020204" charset="-122"/>
              <a:ea typeface="微软雅黑" panose="020B0503020204020204" charset="-122"/>
            </a:endParaRPr>
          </a:p>
        </p:txBody>
      </p:sp>
      <p:sp>
        <p:nvSpPr>
          <p:cNvPr id="133123" name="Rectangle 2"/>
          <p:cNvSpPr>
            <a:spLocks noChangeArrowheads="1"/>
          </p:cNvSpPr>
          <p:nvPr/>
        </p:nvSpPr>
        <p:spPr bwMode="auto">
          <a:xfrm>
            <a:off x="5072063" y="522288"/>
            <a:ext cx="40719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全局变量的存储类别</a:t>
            </a:r>
            <a:endParaRPr lang="zh-CN" altLang="en-US" sz="2500" b="1">
              <a:solidFill>
                <a:srgbClr val="800000"/>
              </a:solidFill>
              <a:ea typeface="黑体"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9443">
                                            <p:txEl>
                                              <p:pRg st="1" end="1"/>
                                            </p:txEl>
                                          </p:spTgt>
                                        </p:tgtEl>
                                        <p:attrNameLst>
                                          <p:attrName>style.visibility</p:attrName>
                                        </p:attrNameLst>
                                      </p:cBhvr>
                                      <p:to>
                                        <p:strVal val="visible"/>
                                      </p:to>
                                    </p:set>
                                    <p:animEffect transition="in" filter="blinds(horizontal)">
                                      <p:cBhvr>
                                        <p:cTn id="7" dur="500"/>
                                        <p:tgtEl>
                                          <p:spTgt spid="1894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9443">
                                            <p:txEl>
                                              <p:pRg st="2" end="2"/>
                                            </p:txEl>
                                          </p:spTgt>
                                        </p:tgtEl>
                                        <p:attrNameLst>
                                          <p:attrName>style.visibility</p:attrName>
                                        </p:attrNameLst>
                                      </p:cBhvr>
                                      <p:to>
                                        <p:strVal val="visible"/>
                                      </p:to>
                                    </p:set>
                                    <p:animEffect transition="in" filter="blinds(horizontal)">
                                      <p:cBhvr>
                                        <p:cTn id="12" dur="500"/>
                                        <p:tgtEl>
                                          <p:spTgt spid="1894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9443">
                                            <p:txEl>
                                              <p:pRg st="3" end="3"/>
                                            </p:txEl>
                                          </p:spTgt>
                                        </p:tgtEl>
                                        <p:attrNameLst>
                                          <p:attrName>style.visibility</p:attrName>
                                        </p:attrNameLst>
                                      </p:cBhvr>
                                      <p:to>
                                        <p:strVal val="visible"/>
                                      </p:to>
                                    </p:set>
                                    <p:animEffect transition="in" filter="blinds(horizontal)">
                                      <p:cBhvr>
                                        <p:cTn id="17" dur="500"/>
                                        <p:tgtEl>
                                          <p:spTgt spid="1894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3"/>
          <p:cNvSpPr>
            <a:spLocks noChangeArrowheads="1"/>
          </p:cNvSpPr>
          <p:nvPr/>
        </p:nvSpPr>
        <p:spPr bwMode="auto">
          <a:xfrm>
            <a:off x="785813" y="1357313"/>
            <a:ext cx="7572375"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20000"/>
              </a:lnSpc>
              <a:spcBef>
                <a:spcPct val="20000"/>
              </a:spcBef>
              <a:buFont typeface="Wingdings" panose="05000000000000000000" pitchFamily="2" charset="2"/>
              <a:buChar char="Ø"/>
            </a:pPr>
            <a:r>
              <a:rPr lang="zh-CN" altLang="en-US" sz="3200" b="1">
                <a:solidFill>
                  <a:srgbClr val="C00000"/>
                </a:solidFill>
                <a:latin typeface="Verdana" panose="020B0804030504040204" pitchFamily="34" charset="0"/>
              </a:rPr>
              <a:t>内部函数</a:t>
            </a:r>
            <a:r>
              <a:rPr lang="zh-CN" altLang="en-US" sz="3200" b="1">
                <a:latin typeface="Verdana" panose="020B0804030504040204" pitchFamily="34" charset="0"/>
              </a:rPr>
              <a:t>：</a:t>
            </a:r>
            <a:r>
              <a:rPr lang="en-US" sz="3200" b="1">
                <a:latin typeface="Verdana" panose="020B0804030504040204" pitchFamily="34" charset="0"/>
              </a:rPr>
              <a:t>只能被本文件中其他函数所调用</a:t>
            </a:r>
            <a:r>
              <a:rPr lang="zh-CN" altLang="en-US" sz="3200" b="1">
                <a:latin typeface="Verdana" panose="020B0804030504040204" pitchFamily="34" charset="0"/>
              </a:rPr>
              <a:t>，用</a:t>
            </a:r>
            <a:r>
              <a:rPr lang="en-US" altLang="zh-CN" sz="3200" b="1">
                <a:latin typeface="Verdana" panose="020B0804030504040204" pitchFamily="34" charset="0"/>
              </a:rPr>
              <a:t>static</a:t>
            </a:r>
            <a:r>
              <a:rPr lang="zh-CN" altLang="en-US" sz="3200" b="1">
                <a:latin typeface="Verdana" panose="020B0804030504040204" pitchFamily="34" charset="0"/>
              </a:rPr>
              <a:t>声明。</a:t>
            </a:r>
            <a:endParaRPr lang="zh-CN" altLang="en-US" sz="3200" b="1">
              <a:latin typeface="Verdana" panose="020B0804030504040204" pitchFamily="34" charset="0"/>
            </a:endParaRPr>
          </a:p>
          <a:p>
            <a:pPr marL="342900" indent="-342900">
              <a:lnSpc>
                <a:spcPct val="120000"/>
              </a:lnSpc>
              <a:spcBef>
                <a:spcPct val="20000"/>
              </a:spcBef>
              <a:buFont typeface="Wingdings" panose="05000000000000000000" pitchFamily="2" charset="2"/>
              <a:buChar char="Ø"/>
            </a:pPr>
            <a:r>
              <a:rPr lang="zh-CN" altLang="en-US" sz="3200" b="1">
                <a:solidFill>
                  <a:srgbClr val="C00000"/>
                </a:solidFill>
                <a:latin typeface="Verdana" panose="020B0804030504040204" pitchFamily="34" charset="0"/>
              </a:rPr>
              <a:t>外部函数</a:t>
            </a:r>
            <a:r>
              <a:rPr lang="zh-CN" altLang="en-US" sz="3200" b="1">
                <a:latin typeface="Verdana" panose="020B0804030504040204" pitchFamily="34" charset="0"/>
              </a:rPr>
              <a:t>：可以被其他文件的函数所调用，用</a:t>
            </a:r>
            <a:r>
              <a:rPr lang="en-US" altLang="zh-CN" sz="3200" b="1">
                <a:latin typeface="Verdana" panose="020B0804030504040204" pitchFamily="34" charset="0"/>
              </a:rPr>
              <a:t>extern</a:t>
            </a:r>
            <a:r>
              <a:rPr lang="zh-CN" altLang="en-US" sz="3200" b="1">
                <a:latin typeface="Verdana" panose="020B0804030504040204" pitchFamily="34" charset="0"/>
              </a:rPr>
              <a:t>声明，可省。</a:t>
            </a:r>
            <a:endParaRPr lang="en-US" sz="3200" b="1">
              <a:latin typeface="Verdana" panose="020B0804030504040204" pitchFamily="34" charset="0"/>
            </a:endParaRPr>
          </a:p>
        </p:txBody>
      </p:sp>
    </p:spTree>
  </p:cSld>
  <p:clrMapOvr>
    <a:masterClrMapping/>
  </p:clrMapOvr>
  <p:transition spd="med">
    <p:blinds/>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7" name="内容占位符 2"/>
          <p:cNvSpPr>
            <a:spLocks noGrp="1" noChangeArrowheads="1"/>
          </p:cNvSpPr>
          <p:nvPr>
            <p:ph idx="4294967295"/>
          </p:nvPr>
        </p:nvSpPr>
        <p:spPr>
          <a:xfrm>
            <a:off x="571500" y="1071563"/>
            <a:ext cx="8153400" cy="5357812"/>
          </a:xfrm>
        </p:spPr>
        <p:txBody>
          <a:bodyPr/>
          <a:lstStyle/>
          <a:p>
            <a:pPr>
              <a:lnSpc>
                <a:spcPct val="130000"/>
              </a:lnSpc>
              <a:spcBef>
                <a:spcPct val="0"/>
              </a:spcBef>
              <a:buFont typeface="Arial" panose="020B0604020202090204" pitchFamily="34" charset="0"/>
              <a:buNone/>
            </a:pPr>
            <a:r>
              <a:rPr lang="zh-CN" altLang="en-US" sz="2800" smtClean="0">
                <a:latin typeface="微软雅黑" panose="020B0503020204020204" charset="-122"/>
                <a:ea typeface="微软雅黑" panose="020B0503020204020204" charset="-122"/>
              </a:rPr>
              <a:t>例</a:t>
            </a:r>
            <a:r>
              <a:rPr lang="en-US" altLang="zh-CN" sz="2800" smtClean="0">
                <a:latin typeface="微软雅黑" panose="020B0503020204020204" charset="-122"/>
                <a:ea typeface="微软雅黑" panose="020B0503020204020204" charset="-122"/>
              </a:rPr>
              <a:t>7.20 </a:t>
            </a:r>
            <a:r>
              <a:rPr lang="zh-CN" altLang="en-US" sz="2800" smtClean="0">
                <a:latin typeface="微软雅黑" panose="020B0503020204020204" charset="-122"/>
                <a:ea typeface="微软雅黑" panose="020B0503020204020204" charset="-122"/>
              </a:rPr>
              <a:t>有一个字符串，内有若干个字符，今输入一个字符，要求程序将字符串中该字符删去。用外部函数实现。</a:t>
            </a:r>
            <a:endParaRPr lang="en-US" sz="2800" smtClean="0">
              <a:latin typeface="微软雅黑" panose="020B0503020204020204" charset="-122"/>
              <a:ea typeface="微软雅黑" panose="020B0503020204020204" charset="-122"/>
            </a:endParaRPr>
          </a:p>
          <a:p>
            <a:pPr>
              <a:lnSpc>
                <a:spcPct val="130000"/>
              </a:lnSpc>
              <a:spcBef>
                <a:spcPct val="0"/>
              </a:spcBef>
              <a:buFont typeface="Wingdings" panose="05000000000000000000" pitchFamily="2" charset="2"/>
              <a:buChar char="Ø"/>
            </a:pPr>
            <a:r>
              <a:rPr lang="zh-CN" altLang="en-US" sz="2800" smtClean="0">
                <a:latin typeface="微软雅黑" panose="020B0503020204020204" charset="-122"/>
                <a:ea typeface="微软雅黑" panose="020B0503020204020204" charset="-122"/>
              </a:rPr>
              <a:t>解题思路：</a:t>
            </a:r>
            <a:endParaRPr lang="en-US" sz="2800" smtClean="0">
              <a:latin typeface="微软雅黑" panose="020B0503020204020204" charset="-122"/>
              <a:ea typeface="微软雅黑" panose="020B0503020204020204" charset="-122"/>
            </a:endParaRPr>
          </a:p>
          <a:p>
            <a:pPr lvl="1">
              <a:lnSpc>
                <a:spcPct val="130000"/>
              </a:lnSpc>
              <a:spcBef>
                <a:spcPct val="0"/>
              </a:spcBef>
            </a:pPr>
            <a:r>
              <a:rPr lang="zh-CN" altLang="en-US" sz="2800" smtClean="0">
                <a:latin typeface="微软雅黑" panose="020B0503020204020204" charset="-122"/>
                <a:ea typeface="微软雅黑" panose="020B0503020204020204" charset="-122"/>
              </a:rPr>
              <a:t>分别定义</a:t>
            </a:r>
            <a:r>
              <a:rPr lang="en-US" altLang="zh-CN" sz="2800" smtClean="0">
                <a:latin typeface="微软雅黑" panose="020B0503020204020204" charset="-122"/>
                <a:ea typeface="微软雅黑" panose="020B0503020204020204" charset="-122"/>
              </a:rPr>
              <a:t>3</a:t>
            </a:r>
            <a:r>
              <a:rPr lang="zh-CN" altLang="en-US" sz="2800" smtClean="0">
                <a:latin typeface="微软雅黑" panose="020B0503020204020204" charset="-122"/>
                <a:ea typeface="微软雅黑" panose="020B0503020204020204" charset="-122"/>
              </a:rPr>
              <a:t>个函数用来输入字符串、删除字符、输出字符串，并放在</a:t>
            </a:r>
            <a:r>
              <a:rPr lang="en-US" altLang="zh-CN" sz="2800" smtClean="0">
                <a:latin typeface="微软雅黑" panose="020B0503020204020204" charset="-122"/>
                <a:ea typeface="微软雅黑" panose="020B0503020204020204" charset="-122"/>
              </a:rPr>
              <a:t>3</a:t>
            </a:r>
            <a:r>
              <a:rPr lang="zh-CN" altLang="en-US" sz="2800" smtClean="0">
                <a:latin typeface="微软雅黑" panose="020B0503020204020204" charset="-122"/>
                <a:ea typeface="微软雅黑" panose="020B0503020204020204" charset="-122"/>
              </a:rPr>
              <a:t>个文件中。</a:t>
            </a:r>
            <a:r>
              <a:rPr lang="en-US" altLang="zh-CN" sz="2800" smtClean="0">
                <a:latin typeface="微软雅黑" panose="020B0503020204020204" charset="-122"/>
                <a:ea typeface="微软雅黑" panose="020B0503020204020204" charset="-122"/>
              </a:rPr>
              <a:t>main</a:t>
            </a:r>
            <a:r>
              <a:rPr lang="zh-CN" altLang="en-US" sz="2800" smtClean="0">
                <a:latin typeface="微软雅黑" panose="020B0503020204020204" charset="-122"/>
                <a:ea typeface="微软雅黑" panose="020B0503020204020204" charset="-122"/>
              </a:rPr>
              <a:t>函数在另一文件中，</a:t>
            </a:r>
            <a:r>
              <a:rPr lang="en-US" altLang="zh-CN" sz="2800" smtClean="0">
                <a:latin typeface="微软雅黑" panose="020B0503020204020204" charset="-122"/>
                <a:ea typeface="微软雅黑" panose="020B0503020204020204" charset="-122"/>
              </a:rPr>
              <a:t>main</a:t>
            </a:r>
            <a:r>
              <a:rPr lang="zh-CN" altLang="en-US" sz="2800" smtClean="0">
                <a:latin typeface="微软雅黑" panose="020B0503020204020204" charset="-122"/>
                <a:ea typeface="微软雅黑" panose="020B0503020204020204" charset="-122"/>
              </a:rPr>
              <a:t>函数调用以上</a:t>
            </a:r>
            <a:r>
              <a:rPr lang="en-US" altLang="zh-CN" sz="2800" smtClean="0">
                <a:latin typeface="微软雅黑" panose="020B0503020204020204" charset="-122"/>
                <a:ea typeface="微软雅黑" panose="020B0503020204020204" charset="-122"/>
              </a:rPr>
              <a:t>3</a:t>
            </a:r>
            <a:r>
              <a:rPr lang="zh-CN" altLang="en-US" sz="2800" smtClean="0">
                <a:latin typeface="微软雅黑" panose="020B0503020204020204" charset="-122"/>
                <a:ea typeface="微软雅黑" panose="020B0503020204020204" charset="-122"/>
              </a:rPr>
              <a:t>个函数</a:t>
            </a:r>
            <a:endParaRPr lang="zh-CN" altLang="en-US" sz="2800" smtClean="0">
              <a:latin typeface="微软雅黑" panose="020B0503020204020204" charset="-122"/>
              <a:ea typeface="微软雅黑" panose="020B0503020204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827">
                                            <p:txEl>
                                              <p:pRg st="1" end="1"/>
                                            </p:txEl>
                                          </p:spTgt>
                                        </p:tgtEl>
                                        <p:attrNameLst>
                                          <p:attrName>style.visibility</p:attrName>
                                        </p:attrNameLst>
                                      </p:cBhvr>
                                      <p:to>
                                        <p:strVal val="visible"/>
                                      </p:to>
                                    </p:set>
                                    <p:animEffect transition="in" filter="blinds(horizontal)">
                                      <p:cBhvr>
                                        <p:cTn id="7" dur="500"/>
                                        <p:tgtEl>
                                          <p:spTgt spid="20582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5827">
                                            <p:txEl>
                                              <p:pRg st="2" end="2"/>
                                            </p:txEl>
                                          </p:spTgt>
                                        </p:tgtEl>
                                        <p:attrNameLst>
                                          <p:attrName>style.visibility</p:attrName>
                                        </p:attrNameLst>
                                      </p:cBhvr>
                                      <p:to>
                                        <p:strVal val="visible"/>
                                      </p:to>
                                    </p:set>
                                    <p:animEffect transition="in" filter="blinds(horizontal)">
                                      <p:cBhvr>
                                        <p:cTn id="10" dur="500"/>
                                        <p:tgtEl>
                                          <p:spTgt spid="2058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内容占位符 2"/>
          <p:cNvSpPr>
            <a:spLocks noGrp="1" noChangeArrowheads="1"/>
          </p:cNvSpPr>
          <p:nvPr>
            <p:ph idx="4294967295"/>
          </p:nvPr>
        </p:nvSpPr>
        <p:spPr>
          <a:xfrm>
            <a:off x="428625" y="928688"/>
            <a:ext cx="3817938" cy="800100"/>
          </a:xfrm>
        </p:spPr>
        <p:txBody>
          <a:bodyPr/>
          <a:lstStyle/>
          <a:p>
            <a:pPr>
              <a:lnSpc>
                <a:spcPct val="130000"/>
              </a:lnSpc>
              <a:spcBef>
                <a:spcPct val="0"/>
              </a:spcBef>
              <a:buFont typeface="Arial" panose="020B0604020202090204" pitchFamily="34" charset="0"/>
              <a:buNone/>
            </a:pPr>
            <a:r>
              <a:rPr lang="zh-CN" altLang="en-US" sz="2800" smtClean="0">
                <a:latin typeface="微软雅黑" panose="020B0503020204020204" charset="-122"/>
                <a:ea typeface="微软雅黑" panose="020B0503020204020204" charset="-122"/>
              </a:rPr>
              <a:t>删除空格的思路</a:t>
            </a:r>
            <a:endParaRPr lang="zh-CN" altLang="en-US" sz="2800" smtClean="0">
              <a:latin typeface="微软雅黑" panose="020B0503020204020204" charset="-122"/>
              <a:ea typeface="微软雅黑" panose="020B0503020204020204" charset="-122"/>
            </a:endParaRPr>
          </a:p>
        </p:txBody>
      </p:sp>
      <p:graphicFrame>
        <p:nvGraphicFramePr>
          <p:cNvPr id="206852" name="表格 206851"/>
          <p:cNvGraphicFramePr>
            <a:graphicFrameLocks noGrp="1"/>
          </p:cNvGraphicFramePr>
          <p:nvPr/>
        </p:nvGraphicFramePr>
        <p:xfrm>
          <a:off x="928688" y="3000375"/>
          <a:ext cx="7643812" cy="571500"/>
        </p:xfrm>
        <a:graphic>
          <a:graphicData uri="http://schemas.openxmlformats.org/drawingml/2006/table">
            <a:tbl>
              <a:tblPr/>
              <a:tblGrid>
                <a:gridCol w="428625"/>
                <a:gridCol w="500062"/>
                <a:gridCol w="500063"/>
                <a:gridCol w="571500"/>
                <a:gridCol w="500062"/>
                <a:gridCol w="500063"/>
                <a:gridCol w="500062"/>
                <a:gridCol w="500063"/>
                <a:gridCol w="500062"/>
                <a:gridCol w="500063"/>
                <a:gridCol w="714375"/>
                <a:gridCol w="1928812"/>
              </a:tblGrid>
              <a:tr h="571500">
                <a:tc>
                  <a:txBody>
                    <a:bodyPr/>
                    <a:lstStyle>
                      <a:lvl1pPr eaLnBrk="0" hangingPunct="0">
                        <a:lnSpc>
                          <a:spcPct val="90000"/>
                        </a:lnSpc>
                        <a:spcBef>
                          <a:spcPts val="750"/>
                        </a:spcBef>
                        <a:defRPr sz="1900">
                          <a:solidFill>
                            <a:schemeClr val="tx1"/>
                          </a:solidFill>
                          <a:latin typeface="微软雅黑" panose="020B0503020204020204" charset="-122"/>
                          <a:ea typeface="微软雅黑" panose="020B0503020204020204" charset="-122"/>
                        </a:defRPr>
                      </a:lvl1pPr>
                      <a:lvl2pPr marL="742950" indent="-285750" eaLnBrk="0" hangingPunct="0">
                        <a:lnSpc>
                          <a:spcPct val="90000"/>
                        </a:lnSpc>
                        <a:spcBef>
                          <a:spcPts val="375"/>
                        </a:spcBef>
                        <a:defRPr sz="1900">
                          <a:solidFill>
                            <a:schemeClr val="tx1"/>
                          </a:solidFill>
                          <a:latin typeface="微软雅黑" panose="020B0503020204020204" charset="-122"/>
                          <a:ea typeface="微软雅黑" panose="020B0503020204020204" charset="-122"/>
                        </a:defRPr>
                      </a:lvl2pPr>
                      <a:lvl3pPr marL="1143000" indent="-228600" eaLnBrk="0" hangingPunct="0">
                        <a:lnSpc>
                          <a:spcPct val="90000"/>
                        </a:lnSpc>
                        <a:spcBef>
                          <a:spcPts val="375"/>
                        </a:spcBef>
                        <a:defRPr sz="1300">
                          <a:solidFill>
                            <a:schemeClr val="tx1"/>
                          </a:solidFill>
                          <a:latin typeface="微软雅黑" panose="020B0503020204020204" charset="-122"/>
                          <a:ea typeface="微软雅黑" panose="020B0503020204020204" charset="-122"/>
                        </a:defRPr>
                      </a:lvl3pPr>
                      <a:lvl4pPr marL="1600200" indent="-228600" eaLnBrk="0" hangingPunct="0">
                        <a:lnSpc>
                          <a:spcPct val="90000"/>
                        </a:lnSpc>
                        <a:spcBef>
                          <a:spcPts val="375"/>
                        </a:spcBef>
                        <a:defRPr sz="1100">
                          <a:solidFill>
                            <a:schemeClr val="tx1"/>
                          </a:solidFill>
                          <a:latin typeface="微软雅黑" panose="020B0503020204020204" charset="-122"/>
                          <a:ea typeface="微软雅黑" panose="020B0503020204020204" charset="-122"/>
                        </a:defRPr>
                      </a:lvl4pPr>
                      <a:lvl5pPr marL="2057400" indent="-228600" eaLnBrk="0" hangingPunct="0">
                        <a:lnSpc>
                          <a:spcPct val="90000"/>
                        </a:lnSpc>
                        <a:spcBef>
                          <a:spcPts val="375"/>
                        </a:spcBef>
                        <a:defRPr sz="1100">
                          <a:solidFill>
                            <a:schemeClr val="tx1"/>
                          </a:solidFill>
                          <a:latin typeface="微软雅黑" panose="020B0503020204020204" charset="-122"/>
                          <a:ea typeface="微软雅黑" panose="020B050302020402020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sz="2800" b="1" i="0" u="none" strike="noStrike" cap="none" normalizeH="0" baseline="0" smtClean="0">
                          <a:ln>
                            <a:noFill/>
                          </a:ln>
                          <a:solidFill>
                            <a:srgbClr val="F36721"/>
                          </a:solidFill>
                          <a:effectLst/>
                          <a:latin typeface="Verdana" panose="020B0804030504040204" pitchFamily="34" charset="0"/>
                          <a:ea typeface="宋体" pitchFamily="2" charset="-122"/>
                        </a:rPr>
                        <a:t>I</a:t>
                      </a:r>
                      <a:endParaRPr kumimoji="0" lang="en-US" sz="2800" b="1" i="0" u="none" strike="noStrike" cap="none" normalizeH="0" baseline="0" smtClean="0">
                        <a:ln>
                          <a:noFill/>
                        </a:ln>
                        <a:solidFill>
                          <a:srgbClr val="F36721"/>
                        </a:solidFill>
                        <a:effectLst/>
                        <a:latin typeface="Verdana" panose="020B0804030504040204"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90000"/>
                        </a:lnSpc>
                        <a:spcBef>
                          <a:spcPts val="750"/>
                        </a:spcBef>
                        <a:defRPr sz="1900">
                          <a:solidFill>
                            <a:schemeClr val="tx1"/>
                          </a:solidFill>
                          <a:latin typeface="微软雅黑" panose="020B0503020204020204" charset="-122"/>
                          <a:ea typeface="微软雅黑" panose="020B0503020204020204" charset="-122"/>
                        </a:defRPr>
                      </a:lvl1pPr>
                      <a:lvl2pPr marL="742950" indent="-285750" eaLnBrk="0" hangingPunct="0">
                        <a:lnSpc>
                          <a:spcPct val="90000"/>
                        </a:lnSpc>
                        <a:spcBef>
                          <a:spcPts val="375"/>
                        </a:spcBef>
                        <a:defRPr sz="1900">
                          <a:solidFill>
                            <a:schemeClr val="tx1"/>
                          </a:solidFill>
                          <a:latin typeface="微软雅黑" panose="020B0503020204020204" charset="-122"/>
                          <a:ea typeface="微软雅黑" panose="020B0503020204020204" charset="-122"/>
                        </a:defRPr>
                      </a:lvl2pPr>
                      <a:lvl3pPr marL="1143000" indent="-228600" eaLnBrk="0" hangingPunct="0">
                        <a:lnSpc>
                          <a:spcPct val="90000"/>
                        </a:lnSpc>
                        <a:spcBef>
                          <a:spcPts val="375"/>
                        </a:spcBef>
                        <a:defRPr sz="1300">
                          <a:solidFill>
                            <a:schemeClr val="tx1"/>
                          </a:solidFill>
                          <a:latin typeface="微软雅黑" panose="020B0503020204020204" charset="-122"/>
                          <a:ea typeface="微软雅黑" panose="020B0503020204020204" charset="-122"/>
                        </a:defRPr>
                      </a:lvl3pPr>
                      <a:lvl4pPr marL="1600200" indent="-228600" eaLnBrk="0" hangingPunct="0">
                        <a:lnSpc>
                          <a:spcPct val="90000"/>
                        </a:lnSpc>
                        <a:spcBef>
                          <a:spcPts val="375"/>
                        </a:spcBef>
                        <a:defRPr sz="1100">
                          <a:solidFill>
                            <a:schemeClr val="tx1"/>
                          </a:solidFill>
                          <a:latin typeface="微软雅黑" panose="020B0503020204020204" charset="-122"/>
                          <a:ea typeface="微软雅黑" panose="020B0503020204020204" charset="-122"/>
                        </a:defRPr>
                      </a:lvl4pPr>
                      <a:lvl5pPr marL="2057400" indent="-228600" eaLnBrk="0" hangingPunct="0">
                        <a:lnSpc>
                          <a:spcPct val="90000"/>
                        </a:lnSpc>
                        <a:spcBef>
                          <a:spcPts val="375"/>
                        </a:spcBef>
                        <a:defRPr sz="1100">
                          <a:solidFill>
                            <a:schemeClr val="tx1"/>
                          </a:solidFill>
                          <a:latin typeface="微软雅黑" panose="020B0503020204020204" charset="-122"/>
                          <a:ea typeface="微软雅黑" panose="020B050302020402020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endParaRPr kumimoji="0" lang="zh-CN" altLang="en-US" sz="1800" b="1" i="0" u="none" strike="noStrike" cap="none" normalizeH="0" baseline="0" smtClean="0">
                        <a:ln>
                          <a:noFill/>
                        </a:ln>
                        <a:solidFill>
                          <a:srgbClr val="F36721"/>
                        </a:solidFill>
                        <a:effectLst/>
                        <a:latin typeface="Calibri" panose="020F0502020204030204"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90000"/>
                        </a:lnSpc>
                        <a:spcBef>
                          <a:spcPts val="750"/>
                        </a:spcBef>
                        <a:defRPr sz="1900">
                          <a:solidFill>
                            <a:schemeClr val="tx1"/>
                          </a:solidFill>
                          <a:latin typeface="微软雅黑" panose="020B0503020204020204" charset="-122"/>
                          <a:ea typeface="微软雅黑" panose="020B0503020204020204" charset="-122"/>
                        </a:defRPr>
                      </a:lvl1pPr>
                      <a:lvl2pPr marL="742950" indent="-285750" eaLnBrk="0" hangingPunct="0">
                        <a:lnSpc>
                          <a:spcPct val="90000"/>
                        </a:lnSpc>
                        <a:spcBef>
                          <a:spcPts val="375"/>
                        </a:spcBef>
                        <a:defRPr sz="1900">
                          <a:solidFill>
                            <a:schemeClr val="tx1"/>
                          </a:solidFill>
                          <a:latin typeface="微软雅黑" panose="020B0503020204020204" charset="-122"/>
                          <a:ea typeface="微软雅黑" panose="020B0503020204020204" charset="-122"/>
                        </a:defRPr>
                      </a:lvl2pPr>
                      <a:lvl3pPr marL="1143000" indent="-228600" eaLnBrk="0" hangingPunct="0">
                        <a:lnSpc>
                          <a:spcPct val="90000"/>
                        </a:lnSpc>
                        <a:spcBef>
                          <a:spcPts val="375"/>
                        </a:spcBef>
                        <a:defRPr sz="1300">
                          <a:solidFill>
                            <a:schemeClr val="tx1"/>
                          </a:solidFill>
                          <a:latin typeface="微软雅黑" panose="020B0503020204020204" charset="-122"/>
                          <a:ea typeface="微软雅黑" panose="020B0503020204020204" charset="-122"/>
                        </a:defRPr>
                      </a:lvl3pPr>
                      <a:lvl4pPr marL="1600200" indent="-228600" eaLnBrk="0" hangingPunct="0">
                        <a:lnSpc>
                          <a:spcPct val="90000"/>
                        </a:lnSpc>
                        <a:spcBef>
                          <a:spcPts val="375"/>
                        </a:spcBef>
                        <a:defRPr sz="1100">
                          <a:solidFill>
                            <a:schemeClr val="tx1"/>
                          </a:solidFill>
                          <a:latin typeface="微软雅黑" panose="020B0503020204020204" charset="-122"/>
                          <a:ea typeface="微软雅黑" panose="020B0503020204020204" charset="-122"/>
                        </a:defRPr>
                      </a:lvl4pPr>
                      <a:lvl5pPr marL="2057400" indent="-228600" eaLnBrk="0" hangingPunct="0">
                        <a:lnSpc>
                          <a:spcPct val="90000"/>
                        </a:lnSpc>
                        <a:spcBef>
                          <a:spcPts val="375"/>
                        </a:spcBef>
                        <a:defRPr sz="1100">
                          <a:solidFill>
                            <a:schemeClr val="tx1"/>
                          </a:solidFill>
                          <a:latin typeface="微软雅黑" panose="020B0503020204020204" charset="-122"/>
                          <a:ea typeface="微软雅黑" panose="020B050302020402020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sz="2800" b="1" i="0" u="none" strike="noStrike" cap="none" normalizeH="0" baseline="0" smtClean="0">
                          <a:ln>
                            <a:noFill/>
                          </a:ln>
                          <a:solidFill>
                            <a:srgbClr val="F36721"/>
                          </a:solidFill>
                          <a:effectLst/>
                          <a:latin typeface="Verdana" panose="020B0804030504040204" pitchFamily="34" charset="0"/>
                          <a:ea typeface="宋体" pitchFamily="2" charset="-122"/>
                        </a:rPr>
                        <a:t>a</a:t>
                      </a:r>
                      <a:endParaRPr kumimoji="0" lang="en-US" sz="2800" b="1" i="0" u="none" strike="noStrike" cap="none" normalizeH="0" baseline="0" smtClean="0">
                        <a:ln>
                          <a:noFill/>
                        </a:ln>
                        <a:solidFill>
                          <a:srgbClr val="F36721"/>
                        </a:solidFill>
                        <a:effectLst/>
                        <a:latin typeface="Verdana" panose="020B0804030504040204"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90000"/>
                        </a:lnSpc>
                        <a:spcBef>
                          <a:spcPts val="750"/>
                        </a:spcBef>
                        <a:defRPr sz="1900">
                          <a:solidFill>
                            <a:schemeClr val="tx1"/>
                          </a:solidFill>
                          <a:latin typeface="微软雅黑" panose="020B0503020204020204" charset="-122"/>
                          <a:ea typeface="微软雅黑" panose="020B0503020204020204" charset="-122"/>
                        </a:defRPr>
                      </a:lvl1pPr>
                      <a:lvl2pPr marL="742950" indent="-285750" eaLnBrk="0" hangingPunct="0">
                        <a:lnSpc>
                          <a:spcPct val="90000"/>
                        </a:lnSpc>
                        <a:spcBef>
                          <a:spcPts val="375"/>
                        </a:spcBef>
                        <a:defRPr sz="1900">
                          <a:solidFill>
                            <a:schemeClr val="tx1"/>
                          </a:solidFill>
                          <a:latin typeface="微软雅黑" panose="020B0503020204020204" charset="-122"/>
                          <a:ea typeface="微软雅黑" panose="020B0503020204020204" charset="-122"/>
                        </a:defRPr>
                      </a:lvl2pPr>
                      <a:lvl3pPr marL="1143000" indent="-228600" eaLnBrk="0" hangingPunct="0">
                        <a:lnSpc>
                          <a:spcPct val="90000"/>
                        </a:lnSpc>
                        <a:spcBef>
                          <a:spcPts val="375"/>
                        </a:spcBef>
                        <a:defRPr sz="1300">
                          <a:solidFill>
                            <a:schemeClr val="tx1"/>
                          </a:solidFill>
                          <a:latin typeface="微软雅黑" panose="020B0503020204020204" charset="-122"/>
                          <a:ea typeface="微软雅黑" panose="020B0503020204020204" charset="-122"/>
                        </a:defRPr>
                      </a:lvl3pPr>
                      <a:lvl4pPr marL="1600200" indent="-228600" eaLnBrk="0" hangingPunct="0">
                        <a:lnSpc>
                          <a:spcPct val="90000"/>
                        </a:lnSpc>
                        <a:spcBef>
                          <a:spcPts val="375"/>
                        </a:spcBef>
                        <a:defRPr sz="1100">
                          <a:solidFill>
                            <a:schemeClr val="tx1"/>
                          </a:solidFill>
                          <a:latin typeface="微软雅黑" panose="020B0503020204020204" charset="-122"/>
                          <a:ea typeface="微软雅黑" panose="020B0503020204020204" charset="-122"/>
                        </a:defRPr>
                      </a:lvl4pPr>
                      <a:lvl5pPr marL="2057400" indent="-228600" eaLnBrk="0" hangingPunct="0">
                        <a:lnSpc>
                          <a:spcPct val="90000"/>
                        </a:lnSpc>
                        <a:spcBef>
                          <a:spcPts val="375"/>
                        </a:spcBef>
                        <a:defRPr sz="1100">
                          <a:solidFill>
                            <a:schemeClr val="tx1"/>
                          </a:solidFill>
                          <a:latin typeface="微软雅黑" panose="020B0503020204020204" charset="-122"/>
                          <a:ea typeface="微软雅黑" panose="020B050302020402020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sz="2800" b="1" i="0" u="none" strike="noStrike" cap="none" normalizeH="0" baseline="0" smtClean="0">
                          <a:ln>
                            <a:noFill/>
                          </a:ln>
                          <a:solidFill>
                            <a:srgbClr val="F36721"/>
                          </a:solidFill>
                          <a:effectLst/>
                          <a:latin typeface="Verdana" panose="020B0804030504040204" pitchFamily="34" charset="0"/>
                          <a:ea typeface="宋体" pitchFamily="2" charset="-122"/>
                        </a:rPr>
                        <a:t>m</a:t>
                      </a:r>
                      <a:endParaRPr kumimoji="0" lang="en-US" sz="2800" b="1" i="0" u="none" strike="noStrike" cap="none" normalizeH="0" baseline="0" smtClean="0">
                        <a:ln>
                          <a:noFill/>
                        </a:ln>
                        <a:solidFill>
                          <a:srgbClr val="F36721"/>
                        </a:solidFill>
                        <a:effectLst/>
                        <a:latin typeface="Verdana" panose="020B0804030504040204"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90000"/>
                        </a:lnSpc>
                        <a:spcBef>
                          <a:spcPts val="750"/>
                        </a:spcBef>
                        <a:defRPr sz="1900">
                          <a:solidFill>
                            <a:schemeClr val="tx1"/>
                          </a:solidFill>
                          <a:latin typeface="微软雅黑" panose="020B0503020204020204" charset="-122"/>
                          <a:ea typeface="微软雅黑" panose="020B0503020204020204" charset="-122"/>
                        </a:defRPr>
                      </a:lvl1pPr>
                      <a:lvl2pPr marL="742950" indent="-285750" eaLnBrk="0" hangingPunct="0">
                        <a:lnSpc>
                          <a:spcPct val="90000"/>
                        </a:lnSpc>
                        <a:spcBef>
                          <a:spcPts val="375"/>
                        </a:spcBef>
                        <a:defRPr sz="1900">
                          <a:solidFill>
                            <a:schemeClr val="tx1"/>
                          </a:solidFill>
                          <a:latin typeface="微软雅黑" panose="020B0503020204020204" charset="-122"/>
                          <a:ea typeface="微软雅黑" panose="020B0503020204020204" charset="-122"/>
                        </a:defRPr>
                      </a:lvl2pPr>
                      <a:lvl3pPr marL="1143000" indent="-228600" eaLnBrk="0" hangingPunct="0">
                        <a:lnSpc>
                          <a:spcPct val="90000"/>
                        </a:lnSpc>
                        <a:spcBef>
                          <a:spcPts val="375"/>
                        </a:spcBef>
                        <a:defRPr sz="1300">
                          <a:solidFill>
                            <a:schemeClr val="tx1"/>
                          </a:solidFill>
                          <a:latin typeface="微软雅黑" panose="020B0503020204020204" charset="-122"/>
                          <a:ea typeface="微软雅黑" panose="020B0503020204020204" charset="-122"/>
                        </a:defRPr>
                      </a:lvl3pPr>
                      <a:lvl4pPr marL="1600200" indent="-228600" eaLnBrk="0" hangingPunct="0">
                        <a:lnSpc>
                          <a:spcPct val="90000"/>
                        </a:lnSpc>
                        <a:spcBef>
                          <a:spcPts val="375"/>
                        </a:spcBef>
                        <a:defRPr sz="1100">
                          <a:solidFill>
                            <a:schemeClr val="tx1"/>
                          </a:solidFill>
                          <a:latin typeface="微软雅黑" panose="020B0503020204020204" charset="-122"/>
                          <a:ea typeface="微软雅黑" panose="020B0503020204020204" charset="-122"/>
                        </a:defRPr>
                      </a:lvl4pPr>
                      <a:lvl5pPr marL="2057400" indent="-228600" eaLnBrk="0" hangingPunct="0">
                        <a:lnSpc>
                          <a:spcPct val="90000"/>
                        </a:lnSpc>
                        <a:spcBef>
                          <a:spcPts val="375"/>
                        </a:spcBef>
                        <a:defRPr sz="1100">
                          <a:solidFill>
                            <a:schemeClr val="tx1"/>
                          </a:solidFill>
                          <a:latin typeface="微软雅黑" panose="020B0503020204020204" charset="-122"/>
                          <a:ea typeface="微软雅黑" panose="020B050302020402020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endParaRPr kumimoji="0" lang="zh-CN" altLang="en-US" sz="1800" b="1" i="0" u="none" strike="noStrike" cap="none" normalizeH="0" baseline="0" smtClean="0">
                        <a:ln>
                          <a:noFill/>
                        </a:ln>
                        <a:solidFill>
                          <a:srgbClr val="F36721"/>
                        </a:solidFill>
                        <a:effectLst/>
                        <a:latin typeface="Calibri" panose="020F0502020204030204"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90000"/>
                        </a:lnSpc>
                        <a:spcBef>
                          <a:spcPts val="750"/>
                        </a:spcBef>
                        <a:defRPr sz="1900">
                          <a:solidFill>
                            <a:schemeClr val="tx1"/>
                          </a:solidFill>
                          <a:latin typeface="微软雅黑" panose="020B0503020204020204" charset="-122"/>
                          <a:ea typeface="微软雅黑" panose="020B0503020204020204" charset="-122"/>
                        </a:defRPr>
                      </a:lvl1pPr>
                      <a:lvl2pPr marL="742950" indent="-285750" eaLnBrk="0" hangingPunct="0">
                        <a:lnSpc>
                          <a:spcPct val="90000"/>
                        </a:lnSpc>
                        <a:spcBef>
                          <a:spcPts val="375"/>
                        </a:spcBef>
                        <a:defRPr sz="1900">
                          <a:solidFill>
                            <a:schemeClr val="tx1"/>
                          </a:solidFill>
                          <a:latin typeface="微软雅黑" panose="020B0503020204020204" charset="-122"/>
                          <a:ea typeface="微软雅黑" panose="020B0503020204020204" charset="-122"/>
                        </a:defRPr>
                      </a:lvl2pPr>
                      <a:lvl3pPr marL="1143000" indent="-228600" eaLnBrk="0" hangingPunct="0">
                        <a:lnSpc>
                          <a:spcPct val="90000"/>
                        </a:lnSpc>
                        <a:spcBef>
                          <a:spcPts val="375"/>
                        </a:spcBef>
                        <a:defRPr sz="1300">
                          <a:solidFill>
                            <a:schemeClr val="tx1"/>
                          </a:solidFill>
                          <a:latin typeface="微软雅黑" panose="020B0503020204020204" charset="-122"/>
                          <a:ea typeface="微软雅黑" panose="020B0503020204020204" charset="-122"/>
                        </a:defRPr>
                      </a:lvl3pPr>
                      <a:lvl4pPr marL="1600200" indent="-228600" eaLnBrk="0" hangingPunct="0">
                        <a:lnSpc>
                          <a:spcPct val="90000"/>
                        </a:lnSpc>
                        <a:spcBef>
                          <a:spcPts val="375"/>
                        </a:spcBef>
                        <a:defRPr sz="1100">
                          <a:solidFill>
                            <a:schemeClr val="tx1"/>
                          </a:solidFill>
                          <a:latin typeface="微软雅黑" panose="020B0503020204020204" charset="-122"/>
                          <a:ea typeface="微软雅黑" panose="020B0503020204020204" charset="-122"/>
                        </a:defRPr>
                      </a:lvl4pPr>
                      <a:lvl5pPr marL="2057400" indent="-228600" eaLnBrk="0" hangingPunct="0">
                        <a:lnSpc>
                          <a:spcPct val="90000"/>
                        </a:lnSpc>
                        <a:spcBef>
                          <a:spcPts val="375"/>
                        </a:spcBef>
                        <a:defRPr sz="1100">
                          <a:solidFill>
                            <a:schemeClr val="tx1"/>
                          </a:solidFill>
                          <a:latin typeface="微软雅黑" panose="020B0503020204020204" charset="-122"/>
                          <a:ea typeface="微软雅黑" panose="020B050302020402020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sz="2800" b="1" i="0" u="none" strike="noStrike" cap="none" normalizeH="0" baseline="0" smtClean="0">
                          <a:ln>
                            <a:noFill/>
                          </a:ln>
                          <a:solidFill>
                            <a:srgbClr val="F36721"/>
                          </a:solidFill>
                          <a:effectLst/>
                          <a:latin typeface="Verdana" panose="020B0804030504040204" pitchFamily="34" charset="0"/>
                          <a:ea typeface="宋体" pitchFamily="2" charset="-122"/>
                        </a:rPr>
                        <a:t>h</a:t>
                      </a:r>
                      <a:endParaRPr kumimoji="0" lang="en-US" sz="2800" b="1" i="0" u="none" strike="noStrike" cap="none" normalizeH="0" baseline="0" smtClean="0">
                        <a:ln>
                          <a:noFill/>
                        </a:ln>
                        <a:solidFill>
                          <a:srgbClr val="F36721"/>
                        </a:solidFill>
                        <a:effectLst/>
                        <a:latin typeface="Verdana" panose="020B0804030504040204"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90000"/>
                        </a:lnSpc>
                        <a:spcBef>
                          <a:spcPts val="750"/>
                        </a:spcBef>
                        <a:defRPr sz="1900">
                          <a:solidFill>
                            <a:schemeClr val="tx1"/>
                          </a:solidFill>
                          <a:latin typeface="微软雅黑" panose="020B0503020204020204" charset="-122"/>
                          <a:ea typeface="微软雅黑" panose="020B0503020204020204" charset="-122"/>
                        </a:defRPr>
                      </a:lvl1pPr>
                      <a:lvl2pPr marL="742950" indent="-285750" eaLnBrk="0" hangingPunct="0">
                        <a:lnSpc>
                          <a:spcPct val="90000"/>
                        </a:lnSpc>
                        <a:spcBef>
                          <a:spcPts val="375"/>
                        </a:spcBef>
                        <a:defRPr sz="1900">
                          <a:solidFill>
                            <a:schemeClr val="tx1"/>
                          </a:solidFill>
                          <a:latin typeface="微软雅黑" panose="020B0503020204020204" charset="-122"/>
                          <a:ea typeface="微软雅黑" panose="020B0503020204020204" charset="-122"/>
                        </a:defRPr>
                      </a:lvl2pPr>
                      <a:lvl3pPr marL="1143000" indent="-228600" eaLnBrk="0" hangingPunct="0">
                        <a:lnSpc>
                          <a:spcPct val="90000"/>
                        </a:lnSpc>
                        <a:spcBef>
                          <a:spcPts val="375"/>
                        </a:spcBef>
                        <a:defRPr sz="1300">
                          <a:solidFill>
                            <a:schemeClr val="tx1"/>
                          </a:solidFill>
                          <a:latin typeface="微软雅黑" panose="020B0503020204020204" charset="-122"/>
                          <a:ea typeface="微软雅黑" panose="020B0503020204020204" charset="-122"/>
                        </a:defRPr>
                      </a:lvl3pPr>
                      <a:lvl4pPr marL="1600200" indent="-228600" eaLnBrk="0" hangingPunct="0">
                        <a:lnSpc>
                          <a:spcPct val="90000"/>
                        </a:lnSpc>
                        <a:spcBef>
                          <a:spcPts val="375"/>
                        </a:spcBef>
                        <a:defRPr sz="1100">
                          <a:solidFill>
                            <a:schemeClr val="tx1"/>
                          </a:solidFill>
                          <a:latin typeface="微软雅黑" panose="020B0503020204020204" charset="-122"/>
                          <a:ea typeface="微软雅黑" panose="020B0503020204020204" charset="-122"/>
                        </a:defRPr>
                      </a:lvl4pPr>
                      <a:lvl5pPr marL="2057400" indent="-228600" eaLnBrk="0" hangingPunct="0">
                        <a:lnSpc>
                          <a:spcPct val="90000"/>
                        </a:lnSpc>
                        <a:spcBef>
                          <a:spcPts val="375"/>
                        </a:spcBef>
                        <a:defRPr sz="1100">
                          <a:solidFill>
                            <a:schemeClr val="tx1"/>
                          </a:solidFill>
                          <a:latin typeface="微软雅黑" panose="020B0503020204020204" charset="-122"/>
                          <a:ea typeface="微软雅黑" panose="020B050302020402020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sz="2800" b="1" i="0" u="none" strike="noStrike" cap="none" normalizeH="0" baseline="0" smtClean="0">
                          <a:ln>
                            <a:noFill/>
                          </a:ln>
                          <a:solidFill>
                            <a:srgbClr val="F36721"/>
                          </a:solidFill>
                          <a:effectLst/>
                          <a:latin typeface="Verdana" panose="020B0804030504040204" pitchFamily="34" charset="0"/>
                          <a:ea typeface="宋体" pitchFamily="2" charset="-122"/>
                        </a:rPr>
                        <a:t>a</a:t>
                      </a:r>
                      <a:endParaRPr kumimoji="0" lang="en-US" sz="2800" b="1" i="0" u="none" strike="noStrike" cap="none" normalizeH="0" baseline="0" smtClean="0">
                        <a:ln>
                          <a:noFill/>
                        </a:ln>
                        <a:solidFill>
                          <a:srgbClr val="F36721"/>
                        </a:solidFill>
                        <a:effectLst/>
                        <a:latin typeface="Verdana" panose="020B0804030504040204"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90000"/>
                        </a:lnSpc>
                        <a:spcBef>
                          <a:spcPts val="750"/>
                        </a:spcBef>
                        <a:defRPr sz="1900">
                          <a:solidFill>
                            <a:schemeClr val="tx1"/>
                          </a:solidFill>
                          <a:latin typeface="微软雅黑" panose="020B0503020204020204" charset="-122"/>
                          <a:ea typeface="微软雅黑" panose="020B0503020204020204" charset="-122"/>
                        </a:defRPr>
                      </a:lvl1pPr>
                      <a:lvl2pPr marL="742950" indent="-285750" eaLnBrk="0" hangingPunct="0">
                        <a:lnSpc>
                          <a:spcPct val="90000"/>
                        </a:lnSpc>
                        <a:spcBef>
                          <a:spcPts val="375"/>
                        </a:spcBef>
                        <a:defRPr sz="1900">
                          <a:solidFill>
                            <a:schemeClr val="tx1"/>
                          </a:solidFill>
                          <a:latin typeface="微软雅黑" panose="020B0503020204020204" charset="-122"/>
                          <a:ea typeface="微软雅黑" panose="020B0503020204020204" charset="-122"/>
                        </a:defRPr>
                      </a:lvl2pPr>
                      <a:lvl3pPr marL="1143000" indent="-228600" eaLnBrk="0" hangingPunct="0">
                        <a:lnSpc>
                          <a:spcPct val="90000"/>
                        </a:lnSpc>
                        <a:spcBef>
                          <a:spcPts val="375"/>
                        </a:spcBef>
                        <a:defRPr sz="1300">
                          <a:solidFill>
                            <a:schemeClr val="tx1"/>
                          </a:solidFill>
                          <a:latin typeface="微软雅黑" panose="020B0503020204020204" charset="-122"/>
                          <a:ea typeface="微软雅黑" panose="020B0503020204020204" charset="-122"/>
                        </a:defRPr>
                      </a:lvl3pPr>
                      <a:lvl4pPr marL="1600200" indent="-228600" eaLnBrk="0" hangingPunct="0">
                        <a:lnSpc>
                          <a:spcPct val="90000"/>
                        </a:lnSpc>
                        <a:spcBef>
                          <a:spcPts val="375"/>
                        </a:spcBef>
                        <a:defRPr sz="1100">
                          <a:solidFill>
                            <a:schemeClr val="tx1"/>
                          </a:solidFill>
                          <a:latin typeface="微软雅黑" panose="020B0503020204020204" charset="-122"/>
                          <a:ea typeface="微软雅黑" panose="020B0503020204020204" charset="-122"/>
                        </a:defRPr>
                      </a:lvl4pPr>
                      <a:lvl5pPr marL="2057400" indent="-228600" eaLnBrk="0" hangingPunct="0">
                        <a:lnSpc>
                          <a:spcPct val="90000"/>
                        </a:lnSpc>
                        <a:spcBef>
                          <a:spcPts val="375"/>
                        </a:spcBef>
                        <a:defRPr sz="1100">
                          <a:solidFill>
                            <a:schemeClr val="tx1"/>
                          </a:solidFill>
                          <a:latin typeface="微软雅黑" panose="020B0503020204020204" charset="-122"/>
                          <a:ea typeface="微软雅黑" panose="020B050302020402020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sz="2800" b="1" i="0" u="none" strike="noStrike" cap="none" normalizeH="0" baseline="0" smtClean="0">
                          <a:ln>
                            <a:noFill/>
                          </a:ln>
                          <a:solidFill>
                            <a:srgbClr val="F36721"/>
                          </a:solidFill>
                          <a:effectLst/>
                          <a:latin typeface="Verdana" panose="020B0804030504040204" pitchFamily="34" charset="0"/>
                          <a:ea typeface="宋体" pitchFamily="2" charset="-122"/>
                        </a:rPr>
                        <a:t>p</a:t>
                      </a:r>
                      <a:endParaRPr kumimoji="0" lang="en-US" sz="2800" b="1" i="0" u="none" strike="noStrike" cap="none" normalizeH="0" baseline="0" smtClean="0">
                        <a:ln>
                          <a:noFill/>
                        </a:ln>
                        <a:solidFill>
                          <a:srgbClr val="F36721"/>
                        </a:solidFill>
                        <a:effectLst/>
                        <a:latin typeface="Verdana" panose="020B0804030504040204"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90000"/>
                        </a:lnSpc>
                        <a:spcBef>
                          <a:spcPts val="750"/>
                        </a:spcBef>
                        <a:defRPr sz="1900">
                          <a:solidFill>
                            <a:schemeClr val="tx1"/>
                          </a:solidFill>
                          <a:latin typeface="微软雅黑" panose="020B0503020204020204" charset="-122"/>
                          <a:ea typeface="微软雅黑" panose="020B0503020204020204" charset="-122"/>
                        </a:defRPr>
                      </a:lvl1pPr>
                      <a:lvl2pPr marL="742950" indent="-285750" eaLnBrk="0" hangingPunct="0">
                        <a:lnSpc>
                          <a:spcPct val="90000"/>
                        </a:lnSpc>
                        <a:spcBef>
                          <a:spcPts val="375"/>
                        </a:spcBef>
                        <a:defRPr sz="1900">
                          <a:solidFill>
                            <a:schemeClr val="tx1"/>
                          </a:solidFill>
                          <a:latin typeface="微软雅黑" panose="020B0503020204020204" charset="-122"/>
                          <a:ea typeface="微软雅黑" panose="020B0503020204020204" charset="-122"/>
                        </a:defRPr>
                      </a:lvl2pPr>
                      <a:lvl3pPr marL="1143000" indent="-228600" eaLnBrk="0" hangingPunct="0">
                        <a:lnSpc>
                          <a:spcPct val="90000"/>
                        </a:lnSpc>
                        <a:spcBef>
                          <a:spcPts val="375"/>
                        </a:spcBef>
                        <a:defRPr sz="1300">
                          <a:solidFill>
                            <a:schemeClr val="tx1"/>
                          </a:solidFill>
                          <a:latin typeface="微软雅黑" panose="020B0503020204020204" charset="-122"/>
                          <a:ea typeface="微软雅黑" panose="020B0503020204020204" charset="-122"/>
                        </a:defRPr>
                      </a:lvl3pPr>
                      <a:lvl4pPr marL="1600200" indent="-228600" eaLnBrk="0" hangingPunct="0">
                        <a:lnSpc>
                          <a:spcPct val="90000"/>
                        </a:lnSpc>
                        <a:spcBef>
                          <a:spcPts val="375"/>
                        </a:spcBef>
                        <a:defRPr sz="1100">
                          <a:solidFill>
                            <a:schemeClr val="tx1"/>
                          </a:solidFill>
                          <a:latin typeface="微软雅黑" panose="020B0503020204020204" charset="-122"/>
                          <a:ea typeface="微软雅黑" panose="020B0503020204020204" charset="-122"/>
                        </a:defRPr>
                      </a:lvl4pPr>
                      <a:lvl5pPr marL="2057400" indent="-228600" eaLnBrk="0" hangingPunct="0">
                        <a:lnSpc>
                          <a:spcPct val="90000"/>
                        </a:lnSpc>
                        <a:spcBef>
                          <a:spcPts val="375"/>
                        </a:spcBef>
                        <a:defRPr sz="1100">
                          <a:solidFill>
                            <a:schemeClr val="tx1"/>
                          </a:solidFill>
                          <a:latin typeface="微软雅黑" panose="020B0503020204020204" charset="-122"/>
                          <a:ea typeface="微软雅黑" panose="020B050302020402020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sz="2800" b="1" i="0" u="none" strike="noStrike" cap="none" normalizeH="0" baseline="0" smtClean="0">
                          <a:ln>
                            <a:noFill/>
                          </a:ln>
                          <a:solidFill>
                            <a:srgbClr val="F36721"/>
                          </a:solidFill>
                          <a:effectLst/>
                          <a:latin typeface="Verdana" panose="020B0804030504040204" pitchFamily="34" charset="0"/>
                          <a:ea typeface="宋体" pitchFamily="2" charset="-122"/>
                        </a:rPr>
                        <a:t>p</a:t>
                      </a:r>
                      <a:endParaRPr kumimoji="0" lang="en-US" sz="2800" b="1" i="0" u="none" strike="noStrike" cap="none" normalizeH="0" baseline="0" smtClean="0">
                        <a:ln>
                          <a:noFill/>
                        </a:ln>
                        <a:solidFill>
                          <a:srgbClr val="F36721"/>
                        </a:solidFill>
                        <a:effectLst/>
                        <a:latin typeface="Verdana" panose="020B0804030504040204"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90000"/>
                        </a:lnSpc>
                        <a:spcBef>
                          <a:spcPts val="750"/>
                        </a:spcBef>
                        <a:defRPr sz="1900">
                          <a:solidFill>
                            <a:schemeClr val="tx1"/>
                          </a:solidFill>
                          <a:latin typeface="微软雅黑" panose="020B0503020204020204" charset="-122"/>
                          <a:ea typeface="微软雅黑" panose="020B0503020204020204" charset="-122"/>
                        </a:defRPr>
                      </a:lvl1pPr>
                      <a:lvl2pPr marL="742950" indent="-285750" eaLnBrk="0" hangingPunct="0">
                        <a:lnSpc>
                          <a:spcPct val="90000"/>
                        </a:lnSpc>
                        <a:spcBef>
                          <a:spcPts val="375"/>
                        </a:spcBef>
                        <a:defRPr sz="1900">
                          <a:solidFill>
                            <a:schemeClr val="tx1"/>
                          </a:solidFill>
                          <a:latin typeface="微软雅黑" panose="020B0503020204020204" charset="-122"/>
                          <a:ea typeface="微软雅黑" panose="020B0503020204020204" charset="-122"/>
                        </a:defRPr>
                      </a:lvl2pPr>
                      <a:lvl3pPr marL="1143000" indent="-228600" eaLnBrk="0" hangingPunct="0">
                        <a:lnSpc>
                          <a:spcPct val="90000"/>
                        </a:lnSpc>
                        <a:spcBef>
                          <a:spcPts val="375"/>
                        </a:spcBef>
                        <a:defRPr sz="1300">
                          <a:solidFill>
                            <a:schemeClr val="tx1"/>
                          </a:solidFill>
                          <a:latin typeface="微软雅黑" panose="020B0503020204020204" charset="-122"/>
                          <a:ea typeface="微软雅黑" panose="020B0503020204020204" charset="-122"/>
                        </a:defRPr>
                      </a:lvl3pPr>
                      <a:lvl4pPr marL="1600200" indent="-228600" eaLnBrk="0" hangingPunct="0">
                        <a:lnSpc>
                          <a:spcPct val="90000"/>
                        </a:lnSpc>
                        <a:spcBef>
                          <a:spcPts val="375"/>
                        </a:spcBef>
                        <a:defRPr sz="1100">
                          <a:solidFill>
                            <a:schemeClr val="tx1"/>
                          </a:solidFill>
                          <a:latin typeface="微软雅黑" panose="020B0503020204020204" charset="-122"/>
                          <a:ea typeface="微软雅黑" panose="020B0503020204020204" charset="-122"/>
                        </a:defRPr>
                      </a:lvl4pPr>
                      <a:lvl5pPr marL="2057400" indent="-228600" eaLnBrk="0" hangingPunct="0">
                        <a:lnSpc>
                          <a:spcPct val="90000"/>
                        </a:lnSpc>
                        <a:spcBef>
                          <a:spcPts val="375"/>
                        </a:spcBef>
                        <a:defRPr sz="1100">
                          <a:solidFill>
                            <a:schemeClr val="tx1"/>
                          </a:solidFill>
                          <a:latin typeface="微软雅黑" panose="020B0503020204020204" charset="-122"/>
                          <a:ea typeface="微软雅黑" panose="020B050302020402020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sz="2800" b="1" i="0" u="none" strike="noStrike" cap="none" normalizeH="0" baseline="0" smtClean="0">
                          <a:ln>
                            <a:noFill/>
                          </a:ln>
                          <a:solidFill>
                            <a:srgbClr val="F36721"/>
                          </a:solidFill>
                          <a:effectLst/>
                          <a:latin typeface="Verdana" panose="020B0804030504040204" pitchFamily="34" charset="0"/>
                          <a:ea typeface="宋体" pitchFamily="2" charset="-122"/>
                        </a:rPr>
                        <a:t>y</a:t>
                      </a:r>
                      <a:endParaRPr kumimoji="0" lang="en-US" sz="2800" b="1" i="0" u="none" strike="noStrike" cap="none" normalizeH="0" baseline="0" smtClean="0">
                        <a:ln>
                          <a:noFill/>
                        </a:ln>
                        <a:solidFill>
                          <a:srgbClr val="F36721"/>
                        </a:solidFill>
                        <a:effectLst/>
                        <a:latin typeface="Verdana" panose="020B0804030504040204"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90000"/>
                        </a:lnSpc>
                        <a:spcBef>
                          <a:spcPts val="750"/>
                        </a:spcBef>
                        <a:defRPr sz="1900">
                          <a:solidFill>
                            <a:schemeClr val="tx1"/>
                          </a:solidFill>
                          <a:latin typeface="微软雅黑" panose="020B0503020204020204" charset="-122"/>
                          <a:ea typeface="微软雅黑" panose="020B0503020204020204" charset="-122"/>
                        </a:defRPr>
                      </a:lvl1pPr>
                      <a:lvl2pPr marL="742950" indent="-285750" eaLnBrk="0" hangingPunct="0">
                        <a:lnSpc>
                          <a:spcPct val="90000"/>
                        </a:lnSpc>
                        <a:spcBef>
                          <a:spcPts val="375"/>
                        </a:spcBef>
                        <a:defRPr sz="1900">
                          <a:solidFill>
                            <a:schemeClr val="tx1"/>
                          </a:solidFill>
                          <a:latin typeface="微软雅黑" panose="020B0503020204020204" charset="-122"/>
                          <a:ea typeface="微软雅黑" panose="020B0503020204020204" charset="-122"/>
                        </a:defRPr>
                      </a:lvl2pPr>
                      <a:lvl3pPr marL="1143000" indent="-228600" eaLnBrk="0" hangingPunct="0">
                        <a:lnSpc>
                          <a:spcPct val="90000"/>
                        </a:lnSpc>
                        <a:spcBef>
                          <a:spcPts val="375"/>
                        </a:spcBef>
                        <a:defRPr sz="1300">
                          <a:solidFill>
                            <a:schemeClr val="tx1"/>
                          </a:solidFill>
                          <a:latin typeface="微软雅黑" panose="020B0503020204020204" charset="-122"/>
                          <a:ea typeface="微软雅黑" panose="020B0503020204020204" charset="-122"/>
                        </a:defRPr>
                      </a:lvl3pPr>
                      <a:lvl4pPr marL="1600200" indent="-228600" eaLnBrk="0" hangingPunct="0">
                        <a:lnSpc>
                          <a:spcPct val="90000"/>
                        </a:lnSpc>
                        <a:spcBef>
                          <a:spcPts val="375"/>
                        </a:spcBef>
                        <a:defRPr sz="1100">
                          <a:solidFill>
                            <a:schemeClr val="tx1"/>
                          </a:solidFill>
                          <a:latin typeface="微软雅黑" panose="020B0503020204020204" charset="-122"/>
                          <a:ea typeface="微软雅黑" panose="020B0503020204020204" charset="-122"/>
                        </a:defRPr>
                      </a:lvl4pPr>
                      <a:lvl5pPr marL="2057400" indent="-228600" eaLnBrk="0" hangingPunct="0">
                        <a:lnSpc>
                          <a:spcPct val="90000"/>
                        </a:lnSpc>
                        <a:spcBef>
                          <a:spcPts val="375"/>
                        </a:spcBef>
                        <a:defRPr sz="1100">
                          <a:solidFill>
                            <a:schemeClr val="tx1"/>
                          </a:solidFill>
                          <a:latin typeface="微软雅黑" panose="020B0503020204020204" charset="-122"/>
                          <a:ea typeface="微软雅黑" panose="020B050302020402020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sz="2800" b="1" i="0" u="none" strike="noStrike" cap="none" normalizeH="0" baseline="0" smtClean="0">
                          <a:ln>
                            <a:noFill/>
                          </a:ln>
                          <a:solidFill>
                            <a:srgbClr val="F36721"/>
                          </a:solidFill>
                          <a:effectLst/>
                          <a:latin typeface="Verdana" panose="020B0804030504040204" pitchFamily="34" charset="0"/>
                          <a:ea typeface="宋体" pitchFamily="2" charset="-122"/>
                        </a:rPr>
                        <a:t>\0</a:t>
                      </a:r>
                      <a:endParaRPr kumimoji="0" lang="en-US" sz="2800" b="1" i="0" u="none" strike="noStrike" cap="none" normalizeH="0" baseline="0" smtClean="0">
                        <a:ln>
                          <a:noFill/>
                        </a:ln>
                        <a:solidFill>
                          <a:srgbClr val="F36721"/>
                        </a:solidFill>
                        <a:effectLst/>
                        <a:latin typeface="Verdana" panose="020B0804030504040204"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90000"/>
                        </a:lnSpc>
                        <a:spcBef>
                          <a:spcPts val="750"/>
                        </a:spcBef>
                        <a:defRPr sz="1900">
                          <a:solidFill>
                            <a:schemeClr val="tx1"/>
                          </a:solidFill>
                          <a:latin typeface="微软雅黑" panose="020B0503020204020204" charset="-122"/>
                          <a:ea typeface="微软雅黑" panose="020B0503020204020204" charset="-122"/>
                        </a:defRPr>
                      </a:lvl1pPr>
                      <a:lvl2pPr marL="742950" indent="-285750" eaLnBrk="0" hangingPunct="0">
                        <a:lnSpc>
                          <a:spcPct val="90000"/>
                        </a:lnSpc>
                        <a:spcBef>
                          <a:spcPts val="375"/>
                        </a:spcBef>
                        <a:defRPr sz="1900">
                          <a:solidFill>
                            <a:schemeClr val="tx1"/>
                          </a:solidFill>
                          <a:latin typeface="微软雅黑" panose="020B0503020204020204" charset="-122"/>
                          <a:ea typeface="微软雅黑" panose="020B0503020204020204" charset="-122"/>
                        </a:defRPr>
                      </a:lvl2pPr>
                      <a:lvl3pPr marL="1143000" indent="-228600" eaLnBrk="0" hangingPunct="0">
                        <a:lnSpc>
                          <a:spcPct val="90000"/>
                        </a:lnSpc>
                        <a:spcBef>
                          <a:spcPts val="375"/>
                        </a:spcBef>
                        <a:defRPr sz="1300">
                          <a:solidFill>
                            <a:schemeClr val="tx1"/>
                          </a:solidFill>
                          <a:latin typeface="微软雅黑" panose="020B0503020204020204" charset="-122"/>
                          <a:ea typeface="微软雅黑" panose="020B0503020204020204" charset="-122"/>
                        </a:defRPr>
                      </a:lvl3pPr>
                      <a:lvl4pPr marL="1600200" indent="-228600" eaLnBrk="0" hangingPunct="0">
                        <a:lnSpc>
                          <a:spcPct val="90000"/>
                        </a:lnSpc>
                        <a:spcBef>
                          <a:spcPts val="375"/>
                        </a:spcBef>
                        <a:defRPr sz="1100">
                          <a:solidFill>
                            <a:schemeClr val="tx1"/>
                          </a:solidFill>
                          <a:latin typeface="微软雅黑" panose="020B0503020204020204" charset="-122"/>
                          <a:ea typeface="微软雅黑" panose="020B0503020204020204" charset="-122"/>
                        </a:defRPr>
                      </a:lvl4pPr>
                      <a:lvl5pPr marL="2057400" indent="-228600" eaLnBrk="0" hangingPunct="0">
                        <a:lnSpc>
                          <a:spcPct val="90000"/>
                        </a:lnSpc>
                        <a:spcBef>
                          <a:spcPts val="375"/>
                        </a:spcBef>
                        <a:defRPr sz="1100">
                          <a:solidFill>
                            <a:schemeClr val="tx1"/>
                          </a:solidFill>
                          <a:latin typeface="微软雅黑" panose="020B0503020204020204" charset="-122"/>
                          <a:ea typeface="微软雅黑" panose="020B050302020402020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sz="2800" b="1" i="0" u="none" strike="noStrike" cap="none" normalizeH="0" baseline="0" smtClean="0">
                          <a:ln>
                            <a:noFill/>
                          </a:ln>
                          <a:solidFill>
                            <a:srgbClr val="F36721"/>
                          </a:solidFill>
                          <a:effectLst/>
                          <a:latin typeface="Verdana" panose="020B0804030504040204" pitchFamily="34" charset="0"/>
                          <a:ea typeface="宋体" pitchFamily="2" charset="-122"/>
                        </a:rPr>
                        <a:t>……</a:t>
                      </a:r>
                      <a:endParaRPr kumimoji="0" lang="en-US" sz="2800" b="1" i="0" u="none" strike="noStrike" cap="none" normalizeH="0" baseline="0" smtClean="0">
                        <a:ln>
                          <a:noFill/>
                        </a:ln>
                        <a:solidFill>
                          <a:srgbClr val="F36721"/>
                        </a:solidFill>
                        <a:effectLst/>
                        <a:latin typeface="Verdana" panose="020B0804030504040204"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06880" name="表格 206879"/>
          <p:cNvGraphicFramePr>
            <a:graphicFrameLocks noGrp="1"/>
          </p:cNvGraphicFramePr>
          <p:nvPr/>
        </p:nvGraphicFramePr>
        <p:xfrm>
          <a:off x="928688" y="4643438"/>
          <a:ext cx="7643812" cy="642937"/>
        </p:xfrm>
        <a:graphic>
          <a:graphicData uri="http://schemas.openxmlformats.org/drawingml/2006/table">
            <a:tbl>
              <a:tblPr/>
              <a:tblGrid>
                <a:gridCol w="428625"/>
                <a:gridCol w="500062"/>
                <a:gridCol w="500063"/>
                <a:gridCol w="571500"/>
                <a:gridCol w="500062"/>
                <a:gridCol w="500063"/>
                <a:gridCol w="500062"/>
                <a:gridCol w="500063"/>
                <a:gridCol w="500062"/>
                <a:gridCol w="500063"/>
                <a:gridCol w="714375"/>
                <a:gridCol w="1928812"/>
              </a:tblGrid>
              <a:tr h="642937">
                <a:tc>
                  <a:txBody>
                    <a:bodyPr/>
                    <a:lstStyle>
                      <a:lvl1pPr eaLnBrk="0" hangingPunct="0">
                        <a:lnSpc>
                          <a:spcPct val="90000"/>
                        </a:lnSpc>
                        <a:spcBef>
                          <a:spcPts val="750"/>
                        </a:spcBef>
                        <a:defRPr sz="1900">
                          <a:solidFill>
                            <a:schemeClr val="tx1"/>
                          </a:solidFill>
                          <a:latin typeface="微软雅黑" panose="020B0503020204020204" charset="-122"/>
                          <a:ea typeface="微软雅黑" panose="020B0503020204020204" charset="-122"/>
                        </a:defRPr>
                      </a:lvl1pPr>
                      <a:lvl2pPr marL="742950" indent="-285750" eaLnBrk="0" hangingPunct="0">
                        <a:lnSpc>
                          <a:spcPct val="90000"/>
                        </a:lnSpc>
                        <a:spcBef>
                          <a:spcPts val="375"/>
                        </a:spcBef>
                        <a:defRPr sz="1900">
                          <a:solidFill>
                            <a:schemeClr val="tx1"/>
                          </a:solidFill>
                          <a:latin typeface="微软雅黑" panose="020B0503020204020204" charset="-122"/>
                          <a:ea typeface="微软雅黑" panose="020B0503020204020204" charset="-122"/>
                        </a:defRPr>
                      </a:lvl2pPr>
                      <a:lvl3pPr marL="1143000" indent="-228600" eaLnBrk="0" hangingPunct="0">
                        <a:lnSpc>
                          <a:spcPct val="90000"/>
                        </a:lnSpc>
                        <a:spcBef>
                          <a:spcPts val="375"/>
                        </a:spcBef>
                        <a:defRPr sz="1300">
                          <a:solidFill>
                            <a:schemeClr val="tx1"/>
                          </a:solidFill>
                          <a:latin typeface="微软雅黑" panose="020B0503020204020204" charset="-122"/>
                          <a:ea typeface="微软雅黑" panose="020B0503020204020204" charset="-122"/>
                        </a:defRPr>
                      </a:lvl3pPr>
                      <a:lvl4pPr marL="1600200" indent="-228600" eaLnBrk="0" hangingPunct="0">
                        <a:lnSpc>
                          <a:spcPct val="90000"/>
                        </a:lnSpc>
                        <a:spcBef>
                          <a:spcPts val="375"/>
                        </a:spcBef>
                        <a:defRPr sz="1100">
                          <a:solidFill>
                            <a:schemeClr val="tx1"/>
                          </a:solidFill>
                          <a:latin typeface="微软雅黑" panose="020B0503020204020204" charset="-122"/>
                          <a:ea typeface="微软雅黑" panose="020B0503020204020204" charset="-122"/>
                        </a:defRPr>
                      </a:lvl4pPr>
                      <a:lvl5pPr marL="2057400" indent="-228600" eaLnBrk="0" hangingPunct="0">
                        <a:lnSpc>
                          <a:spcPct val="90000"/>
                        </a:lnSpc>
                        <a:spcBef>
                          <a:spcPts val="375"/>
                        </a:spcBef>
                        <a:defRPr sz="1100">
                          <a:solidFill>
                            <a:schemeClr val="tx1"/>
                          </a:solidFill>
                          <a:latin typeface="微软雅黑" panose="020B0503020204020204" charset="-122"/>
                          <a:ea typeface="微软雅黑" panose="020B050302020402020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sz="2800" b="1" i="0" u="none" strike="noStrike" cap="none" normalizeH="0" baseline="0" smtClean="0">
                          <a:ln>
                            <a:noFill/>
                          </a:ln>
                          <a:solidFill>
                            <a:srgbClr val="F36721"/>
                          </a:solidFill>
                          <a:effectLst/>
                          <a:latin typeface="Verdana" panose="020B0804030504040204" pitchFamily="34" charset="0"/>
                          <a:ea typeface="宋体" pitchFamily="2" charset="-122"/>
                        </a:rPr>
                        <a:t>I</a:t>
                      </a:r>
                      <a:endParaRPr kumimoji="0" lang="en-US" sz="2800" b="1" i="0" u="none" strike="noStrike" cap="none" normalizeH="0" baseline="0" smtClean="0">
                        <a:ln>
                          <a:noFill/>
                        </a:ln>
                        <a:solidFill>
                          <a:srgbClr val="F36721"/>
                        </a:solidFill>
                        <a:effectLst/>
                        <a:latin typeface="Verdana" panose="020B0804030504040204"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90000"/>
                        </a:lnSpc>
                        <a:spcBef>
                          <a:spcPts val="750"/>
                        </a:spcBef>
                        <a:defRPr sz="1900">
                          <a:solidFill>
                            <a:schemeClr val="tx1"/>
                          </a:solidFill>
                          <a:latin typeface="微软雅黑" panose="020B0503020204020204" charset="-122"/>
                          <a:ea typeface="微软雅黑" panose="020B0503020204020204" charset="-122"/>
                        </a:defRPr>
                      </a:lvl1pPr>
                      <a:lvl2pPr marL="742950" indent="-285750" eaLnBrk="0" hangingPunct="0">
                        <a:lnSpc>
                          <a:spcPct val="90000"/>
                        </a:lnSpc>
                        <a:spcBef>
                          <a:spcPts val="375"/>
                        </a:spcBef>
                        <a:defRPr sz="1900">
                          <a:solidFill>
                            <a:schemeClr val="tx1"/>
                          </a:solidFill>
                          <a:latin typeface="微软雅黑" panose="020B0503020204020204" charset="-122"/>
                          <a:ea typeface="微软雅黑" panose="020B0503020204020204" charset="-122"/>
                        </a:defRPr>
                      </a:lvl2pPr>
                      <a:lvl3pPr marL="1143000" indent="-228600" eaLnBrk="0" hangingPunct="0">
                        <a:lnSpc>
                          <a:spcPct val="90000"/>
                        </a:lnSpc>
                        <a:spcBef>
                          <a:spcPts val="375"/>
                        </a:spcBef>
                        <a:defRPr sz="1300">
                          <a:solidFill>
                            <a:schemeClr val="tx1"/>
                          </a:solidFill>
                          <a:latin typeface="微软雅黑" panose="020B0503020204020204" charset="-122"/>
                          <a:ea typeface="微软雅黑" panose="020B0503020204020204" charset="-122"/>
                        </a:defRPr>
                      </a:lvl3pPr>
                      <a:lvl4pPr marL="1600200" indent="-228600" eaLnBrk="0" hangingPunct="0">
                        <a:lnSpc>
                          <a:spcPct val="90000"/>
                        </a:lnSpc>
                        <a:spcBef>
                          <a:spcPts val="375"/>
                        </a:spcBef>
                        <a:defRPr sz="1100">
                          <a:solidFill>
                            <a:schemeClr val="tx1"/>
                          </a:solidFill>
                          <a:latin typeface="微软雅黑" panose="020B0503020204020204" charset="-122"/>
                          <a:ea typeface="微软雅黑" panose="020B0503020204020204" charset="-122"/>
                        </a:defRPr>
                      </a:lvl4pPr>
                      <a:lvl5pPr marL="2057400" indent="-228600" eaLnBrk="0" hangingPunct="0">
                        <a:lnSpc>
                          <a:spcPct val="90000"/>
                        </a:lnSpc>
                        <a:spcBef>
                          <a:spcPts val="375"/>
                        </a:spcBef>
                        <a:defRPr sz="1100">
                          <a:solidFill>
                            <a:schemeClr val="tx1"/>
                          </a:solidFill>
                          <a:latin typeface="微软雅黑" panose="020B0503020204020204" charset="-122"/>
                          <a:ea typeface="微软雅黑" panose="020B050302020402020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endParaRPr kumimoji="0" lang="zh-CN" altLang="en-US" sz="1800" b="1" i="0" u="none" strike="noStrike" cap="none" normalizeH="0" baseline="0" smtClean="0">
                        <a:ln>
                          <a:noFill/>
                        </a:ln>
                        <a:solidFill>
                          <a:srgbClr val="F36721"/>
                        </a:solidFill>
                        <a:effectLst/>
                        <a:latin typeface="Calibri" panose="020F0502020204030204"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90000"/>
                        </a:lnSpc>
                        <a:spcBef>
                          <a:spcPts val="750"/>
                        </a:spcBef>
                        <a:defRPr sz="1900">
                          <a:solidFill>
                            <a:schemeClr val="tx1"/>
                          </a:solidFill>
                          <a:latin typeface="微软雅黑" panose="020B0503020204020204" charset="-122"/>
                          <a:ea typeface="微软雅黑" panose="020B0503020204020204" charset="-122"/>
                        </a:defRPr>
                      </a:lvl1pPr>
                      <a:lvl2pPr marL="742950" indent="-285750" eaLnBrk="0" hangingPunct="0">
                        <a:lnSpc>
                          <a:spcPct val="90000"/>
                        </a:lnSpc>
                        <a:spcBef>
                          <a:spcPts val="375"/>
                        </a:spcBef>
                        <a:defRPr sz="1900">
                          <a:solidFill>
                            <a:schemeClr val="tx1"/>
                          </a:solidFill>
                          <a:latin typeface="微软雅黑" panose="020B0503020204020204" charset="-122"/>
                          <a:ea typeface="微软雅黑" panose="020B0503020204020204" charset="-122"/>
                        </a:defRPr>
                      </a:lvl2pPr>
                      <a:lvl3pPr marL="1143000" indent="-228600" eaLnBrk="0" hangingPunct="0">
                        <a:lnSpc>
                          <a:spcPct val="90000"/>
                        </a:lnSpc>
                        <a:spcBef>
                          <a:spcPts val="375"/>
                        </a:spcBef>
                        <a:defRPr sz="1300">
                          <a:solidFill>
                            <a:schemeClr val="tx1"/>
                          </a:solidFill>
                          <a:latin typeface="微软雅黑" panose="020B0503020204020204" charset="-122"/>
                          <a:ea typeface="微软雅黑" panose="020B0503020204020204" charset="-122"/>
                        </a:defRPr>
                      </a:lvl3pPr>
                      <a:lvl4pPr marL="1600200" indent="-228600" eaLnBrk="0" hangingPunct="0">
                        <a:lnSpc>
                          <a:spcPct val="90000"/>
                        </a:lnSpc>
                        <a:spcBef>
                          <a:spcPts val="375"/>
                        </a:spcBef>
                        <a:defRPr sz="1100">
                          <a:solidFill>
                            <a:schemeClr val="tx1"/>
                          </a:solidFill>
                          <a:latin typeface="微软雅黑" panose="020B0503020204020204" charset="-122"/>
                          <a:ea typeface="微软雅黑" panose="020B0503020204020204" charset="-122"/>
                        </a:defRPr>
                      </a:lvl4pPr>
                      <a:lvl5pPr marL="2057400" indent="-228600" eaLnBrk="0" hangingPunct="0">
                        <a:lnSpc>
                          <a:spcPct val="90000"/>
                        </a:lnSpc>
                        <a:spcBef>
                          <a:spcPts val="375"/>
                        </a:spcBef>
                        <a:defRPr sz="1100">
                          <a:solidFill>
                            <a:schemeClr val="tx1"/>
                          </a:solidFill>
                          <a:latin typeface="微软雅黑" panose="020B0503020204020204" charset="-122"/>
                          <a:ea typeface="微软雅黑" panose="020B050302020402020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sz="2800" b="1" i="0" u="none" strike="noStrike" cap="none" normalizeH="0" baseline="0" smtClean="0">
                          <a:ln>
                            <a:noFill/>
                          </a:ln>
                          <a:solidFill>
                            <a:srgbClr val="F36721"/>
                          </a:solidFill>
                          <a:effectLst/>
                          <a:latin typeface="Verdana" panose="020B0804030504040204" pitchFamily="34" charset="0"/>
                          <a:ea typeface="宋体" pitchFamily="2" charset="-122"/>
                        </a:rPr>
                        <a:t>a</a:t>
                      </a:r>
                      <a:endParaRPr kumimoji="0" lang="en-US" sz="2800" b="1" i="0" u="none" strike="noStrike" cap="none" normalizeH="0" baseline="0" smtClean="0">
                        <a:ln>
                          <a:noFill/>
                        </a:ln>
                        <a:solidFill>
                          <a:srgbClr val="F36721"/>
                        </a:solidFill>
                        <a:effectLst/>
                        <a:latin typeface="Verdana" panose="020B0804030504040204"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90000"/>
                        </a:lnSpc>
                        <a:spcBef>
                          <a:spcPts val="750"/>
                        </a:spcBef>
                        <a:defRPr sz="1900">
                          <a:solidFill>
                            <a:schemeClr val="tx1"/>
                          </a:solidFill>
                          <a:latin typeface="微软雅黑" panose="020B0503020204020204" charset="-122"/>
                          <a:ea typeface="微软雅黑" panose="020B0503020204020204" charset="-122"/>
                        </a:defRPr>
                      </a:lvl1pPr>
                      <a:lvl2pPr marL="742950" indent="-285750" eaLnBrk="0" hangingPunct="0">
                        <a:lnSpc>
                          <a:spcPct val="90000"/>
                        </a:lnSpc>
                        <a:spcBef>
                          <a:spcPts val="375"/>
                        </a:spcBef>
                        <a:defRPr sz="1900">
                          <a:solidFill>
                            <a:schemeClr val="tx1"/>
                          </a:solidFill>
                          <a:latin typeface="微软雅黑" panose="020B0503020204020204" charset="-122"/>
                          <a:ea typeface="微软雅黑" panose="020B0503020204020204" charset="-122"/>
                        </a:defRPr>
                      </a:lvl2pPr>
                      <a:lvl3pPr marL="1143000" indent="-228600" eaLnBrk="0" hangingPunct="0">
                        <a:lnSpc>
                          <a:spcPct val="90000"/>
                        </a:lnSpc>
                        <a:spcBef>
                          <a:spcPts val="375"/>
                        </a:spcBef>
                        <a:defRPr sz="1300">
                          <a:solidFill>
                            <a:schemeClr val="tx1"/>
                          </a:solidFill>
                          <a:latin typeface="微软雅黑" panose="020B0503020204020204" charset="-122"/>
                          <a:ea typeface="微软雅黑" panose="020B0503020204020204" charset="-122"/>
                        </a:defRPr>
                      </a:lvl3pPr>
                      <a:lvl4pPr marL="1600200" indent="-228600" eaLnBrk="0" hangingPunct="0">
                        <a:lnSpc>
                          <a:spcPct val="90000"/>
                        </a:lnSpc>
                        <a:spcBef>
                          <a:spcPts val="375"/>
                        </a:spcBef>
                        <a:defRPr sz="1100">
                          <a:solidFill>
                            <a:schemeClr val="tx1"/>
                          </a:solidFill>
                          <a:latin typeface="微软雅黑" panose="020B0503020204020204" charset="-122"/>
                          <a:ea typeface="微软雅黑" panose="020B0503020204020204" charset="-122"/>
                        </a:defRPr>
                      </a:lvl4pPr>
                      <a:lvl5pPr marL="2057400" indent="-228600" eaLnBrk="0" hangingPunct="0">
                        <a:lnSpc>
                          <a:spcPct val="90000"/>
                        </a:lnSpc>
                        <a:spcBef>
                          <a:spcPts val="375"/>
                        </a:spcBef>
                        <a:defRPr sz="1100">
                          <a:solidFill>
                            <a:schemeClr val="tx1"/>
                          </a:solidFill>
                          <a:latin typeface="微软雅黑" panose="020B0503020204020204" charset="-122"/>
                          <a:ea typeface="微软雅黑" panose="020B050302020402020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sz="2800" b="1" i="0" u="none" strike="noStrike" cap="none" normalizeH="0" baseline="0" smtClean="0">
                          <a:ln>
                            <a:noFill/>
                          </a:ln>
                          <a:solidFill>
                            <a:srgbClr val="F36721"/>
                          </a:solidFill>
                          <a:effectLst/>
                          <a:latin typeface="Verdana" panose="020B0804030504040204" pitchFamily="34" charset="0"/>
                          <a:ea typeface="宋体" pitchFamily="2" charset="-122"/>
                        </a:rPr>
                        <a:t>m</a:t>
                      </a:r>
                      <a:endParaRPr kumimoji="0" lang="en-US" sz="2800" b="1" i="0" u="none" strike="noStrike" cap="none" normalizeH="0" baseline="0" smtClean="0">
                        <a:ln>
                          <a:noFill/>
                        </a:ln>
                        <a:solidFill>
                          <a:srgbClr val="F36721"/>
                        </a:solidFill>
                        <a:effectLst/>
                        <a:latin typeface="Verdana" panose="020B0804030504040204"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90000"/>
                        </a:lnSpc>
                        <a:spcBef>
                          <a:spcPts val="750"/>
                        </a:spcBef>
                        <a:defRPr sz="1900">
                          <a:solidFill>
                            <a:schemeClr val="tx1"/>
                          </a:solidFill>
                          <a:latin typeface="微软雅黑" panose="020B0503020204020204" charset="-122"/>
                          <a:ea typeface="微软雅黑" panose="020B0503020204020204" charset="-122"/>
                        </a:defRPr>
                      </a:lvl1pPr>
                      <a:lvl2pPr marL="742950" indent="-285750" eaLnBrk="0" hangingPunct="0">
                        <a:lnSpc>
                          <a:spcPct val="90000"/>
                        </a:lnSpc>
                        <a:spcBef>
                          <a:spcPts val="375"/>
                        </a:spcBef>
                        <a:defRPr sz="1900">
                          <a:solidFill>
                            <a:schemeClr val="tx1"/>
                          </a:solidFill>
                          <a:latin typeface="微软雅黑" panose="020B0503020204020204" charset="-122"/>
                          <a:ea typeface="微软雅黑" panose="020B0503020204020204" charset="-122"/>
                        </a:defRPr>
                      </a:lvl2pPr>
                      <a:lvl3pPr marL="1143000" indent="-228600" eaLnBrk="0" hangingPunct="0">
                        <a:lnSpc>
                          <a:spcPct val="90000"/>
                        </a:lnSpc>
                        <a:spcBef>
                          <a:spcPts val="375"/>
                        </a:spcBef>
                        <a:defRPr sz="1300">
                          <a:solidFill>
                            <a:schemeClr val="tx1"/>
                          </a:solidFill>
                          <a:latin typeface="微软雅黑" panose="020B0503020204020204" charset="-122"/>
                          <a:ea typeface="微软雅黑" panose="020B0503020204020204" charset="-122"/>
                        </a:defRPr>
                      </a:lvl3pPr>
                      <a:lvl4pPr marL="1600200" indent="-228600" eaLnBrk="0" hangingPunct="0">
                        <a:lnSpc>
                          <a:spcPct val="90000"/>
                        </a:lnSpc>
                        <a:spcBef>
                          <a:spcPts val="375"/>
                        </a:spcBef>
                        <a:defRPr sz="1100">
                          <a:solidFill>
                            <a:schemeClr val="tx1"/>
                          </a:solidFill>
                          <a:latin typeface="微软雅黑" panose="020B0503020204020204" charset="-122"/>
                          <a:ea typeface="微软雅黑" panose="020B0503020204020204" charset="-122"/>
                        </a:defRPr>
                      </a:lvl4pPr>
                      <a:lvl5pPr marL="2057400" indent="-228600" eaLnBrk="0" hangingPunct="0">
                        <a:lnSpc>
                          <a:spcPct val="90000"/>
                        </a:lnSpc>
                        <a:spcBef>
                          <a:spcPts val="375"/>
                        </a:spcBef>
                        <a:defRPr sz="1100">
                          <a:solidFill>
                            <a:schemeClr val="tx1"/>
                          </a:solidFill>
                          <a:latin typeface="微软雅黑" panose="020B0503020204020204" charset="-122"/>
                          <a:ea typeface="微软雅黑" panose="020B050302020402020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endParaRPr kumimoji="0" lang="zh-CN" altLang="en-US" sz="1800" b="1" i="0" u="none" strike="noStrike" cap="none" normalizeH="0" baseline="0" smtClean="0">
                        <a:ln>
                          <a:noFill/>
                        </a:ln>
                        <a:solidFill>
                          <a:srgbClr val="F36721"/>
                        </a:solidFill>
                        <a:effectLst/>
                        <a:latin typeface="Calibri" panose="020F0502020204030204"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90000"/>
                        </a:lnSpc>
                        <a:spcBef>
                          <a:spcPts val="750"/>
                        </a:spcBef>
                        <a:defRPr sz="1900">
                          <a:solidFill>
                            <a:schemeClr val="tx1"/>
                          </a:solidFill>
                          <a:latin typeface="微软雅黑" panose="020B0503020204020204" charset="-122"/>
                          <a:ea typeface="微软雅黑" panose="020B0503020204020204" charset="-122"/>
                        </a:defRPr>
                      </a:lvl1pPr>
                      <a:lvl2pPr marL="742950" indent="-285750" eaLnBrk="0" hangingPunct="0">
                        <a:lnSpc>
                          <a:spcPct val="90000"/>
                        </a:lnSpc>
                        <a:spcBef>
                          <a:spcPts val="375"/>
                        </a:spcBef>
                        <a:defRPr sz="1900">
                          <a:solidFill>
                            <a:schemeClr val="tx1"/>
                          </a:solidFill>
                          <a:latin typeface="微软雅黑" panose="020B0503020204020204" charset="-122"/>
                          <a:ea typeface="微软雅黑" panose="020B0503020204020204" charset="-122"/>
                        </a:defRPr>
                      </a:lvl2pPr>
                      <a:lvl3pPr marL="1143000" indent="-228600" eaLnBrk="0" hangingPunct="0">
                        <a:lnSpc>
                          <a:spcPct val="90000"/>
                        </a:lnSpc>
                        <a:spcBef>
                          <a:spcPts val="375"/>
                        </a:spcBef>
                        <a:defRPr sz="1300">
                          <a:solidFill>
                            <a:schemeClr val="tx1"/>
                          </a:solidFill>
                          <a:latin typeface="微软雅黑" panose="020B0503020204020204" charset="-122"/>
                          <a:ea typeface="微软雅黑" panose="020B0503020204020204" charset="-122"/>
                        </a:defRPr>
                      </a:lvl3pPr>
                      <a:lvl4pPr marL="1600200" indent="-228600" eaLnBrk="0" hangingPunct="0">
                        <a:lnSpc>
                          <a:spcPct val="90000"/>
                        </a:lnSpc>
                        <a:spcBef>
                          <a:spcPts val="375"/>
                        </a:spcBef>
                        <a:defRPr sz="1100">
                          <a:solidFill>
                            <a:schemeClr val="tx1"/>
                          </a:solidFill>
                          <a:latin typeface="微软雅黑" panose="020B0503020204020204" charset="-122"/>
                          <a:ea typeface="微软雅黑" panose="020B0503020204020204" charset="-122"/>
                        </a:defRPr>
                      </a:lvl4pPr>
                      <a:lvl5pPr marL="2057400" indent="-228600" eaLnBrk="0" hangingPunct="0">
                        <a:lnSpc>
                          <a:spcPct val="90000"/>
                        </a:lnSpc>
                        <a:spcBef>
                          <a:spcPts val="375"/>
                        </a:spcBef>
                        <a:defRPr sz="1100">
                          <a:solidFill>
                            <a:schemeClr val="tx1"/>
                          </a:solidFill>
                          <a:latin typeface="微软雅黑" panose="020B0503020204020204" charset="-122"/>
                          <a:ea typeface="微软雅黑" panose="020B050302020402020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sz="2800" b="1" i="0" u="none" strike="noStrike" cap="none" normalizeH="0" baseline="0" smtClean="0">
                          <a:ln>
                            <a:noFill/>
                          </a:ln>
                          <a:solidFill>
                            <a:srgbClr val="F36721"/>
                          </a:solidFill>
                          <a:effectLst/>
                          <a:latin typeface="Verdana" panose="020B0804030504040204" pitchFamily="34" charset="0"/>
                          <a:ea typeface="宋体" pitchFamily="2" charset="-122"/>
                        </a:rPr>
                        <a:t>h</a:t>
                      </a:r>
                      <a:endParaRPr kumimoji="0" lang="en-US" sz="2800" b="1" i="0" u="none" strike="noStrike" cap="none" normalizeH="0" baseline="0" smtClean="0">
                        <a:ln>
                          <a:noFill/>
                        </a:ln>
                        <a:solidFill>
                          <a:srgbClr val="F36721"/>
                        </a:solidFill>
                        <a:effectLst/>
                        <a:latin typeface="Verdana" panose="020B0804030504040204"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90000"/>
                        </a:lnSpc>
                        <a:spcBef>
                          <a:spcPts val="750"/>
                        </a:spcBef>
                        <a:defRPr sz="1900">
                          <a:solidFill>
                            <a:schemeClr val="tx1"/>
                          </a:solidFill>
                          <a:latin typeface="微软雅黑" panose="020B0503020204020204" charset="-122"/>
                          <a:ea typeface="微软雅黑" panose="020B0503020204020204" charset="-122"/>
                        </a:defRPr>
                      </a:lvl1pPr>
                      <a:lvl2pPr marL="742950" indent="-285750" eaLnBrk="0" hangingPunct="0">
                        <a:lnSpc>
                          <a:spcPct val="90000"/>
                        </a:lnSpc>
                        <a:spcBef>
                          <a:spcPts val="375"/>
                        </a:spcBef>
                        <a:defRPr sz="1900">
                          <a:solidFill>
                            <a:schemeClr val="tx1"/>
                          </a:solidFill>
                          <a:latin typeface="微软雅黑" panose="020B0503020204020204" charset="-122"/>
                          <a:ea typeface="微软雅黑" panose="020B0503020204020204" charset="-122"/>
                        </a:defRPr>
                      </a:lvl2pPr>
                      <a:lvl3pPr marL="1143000" indent="-228600" eaLnBrk="0" hangingPunct="0">
                        <a:lnSpc>
                          <a:spcPct val="90000"/>
                        </a:lnSpc>
                        <a:spcBef>
                          <a:spcPts val="375"/>
                        </a:spcBef>
                        <a:defRPr sz="1300">
                          <a:solidFill>
                            <a:schemeClr val="tx1"/>
                          </a:solidFill>
                          <a:latin typeface="微软雅黑" panose="020B0503020204020204" charset="-122"/>
                          <a:ea typeface="微软雅黑" panose="020B0503020204020204" charset="-122"/>
                        </a:defRPr>
                      </a:lvl3pPr>
                      <a:lvl4pPr marL="1600200" indent="-228600" eaLnBrk="0" hangingPunct="0">
                        <a:lnSpc>
                          <a:spcPct val="90000"/>
                        </a:lnSpc>
                        <a:spcBef>
                          <a:spcPts val="375"/>
                        </a:spcBef>
                        <a:defRPr sz="1100">
                          <a:solidFill>
                            <a:schemeClr val="tx1"/>
                          </a:solidFill>
                          <a:latin typeface="微软雅黑" panose="020B0503020204020204" charset="-122"/>
                          <a:ea typeface="微软雅黑" panose="020B0503020204020204" charset="-122"/>
                        </a:defRPr>
                      </a:lvl4pPr>
                      <a:lvl5pPr marL="2057400" indent="-228600" eaLnBrk="0" hangingPunct="0">
                        <a:lnSpc>
                          <a:spcPct val="90000"/>
                        </a:lnSpc>
                        <a:spcBef>
                          <a:spcPts val="375"/>
                        </a:spcBef>
                        <a:defRPr sz="1100">
                          <a:solidFill>
                            <a:schemeClr val="tx1"/>
                          </a:solidFill>
                          <a:latin typeface="微软雅黑" panose="020B0503020204020204" charset="-122"/>
                          <a:ea typeface="微软雅黑" panose="020B050302020402020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sz="2800" b="1" i="0" u="none" strike="noStrike" cap="none" normalizeH="0" baseline="0" smtClean="0">
                          <a:ln>
                            <a:noFill/>
                          </a:ln>
                          <a:solidFill>
                            <a:srgbClr val="F36721"/>
                          </a:solidFill>
                          <a:effectLst/>
                          <a:latin typeface="Verdana" panose="020B0804030504040204" pitchFamily="34" charset="0"/>
                          <a:ea typeface="宋体" pitchFamily="2" charset="-122"/>
                        </a:rPr>
                        <a:t>a</a:t>
                      </a:r>
                      <a:endParaRPr kumimoji="0" lang="en-US" sz="2800" b="1" i="0" u="none" strike="noStrike" cap="none" normalizeH="0" baseline="0" smtClean="0">
                        <a:ln>
                          <a:noFill/>
                        </a:ln>
                        <a:solidFill>
                          <a:srgbClr val="F36721"/>
                        </a:solidFill>
                        <a:effectLst/>
                        <a:latin typeface="Verdana" panose="020B0804030504040204"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90000"/>
                        </a:lnSpc>
                        <a:spcBef>
                          <a:spcPts val="750"/>
                        </a:spcBef>
                        <a:defRPr sz="1900">
                          <a:solidFill>
                            <a:schemeClr val="tx1"/>
                          </a:solidFill>
                          <a:latin typeface="微软雅黑" panose="020B0503020204020204" charset="-122"/>
                          <a:ea typeface="微软雅黑" panose="020B0503020204020204" charset="-122"/>
                        </a:defRPr>
                      </a:lvl1pPr>
                      <a:lvl2pPr marL="742950" indent="-285750" eaLnBrk="0" hangingPunct="0">
                        <a:lnSpc>
                          <a:spcPct val="90000"/>
                        </a:lnSpc>
                        <a:spcBef>
                          <a:spcPts val="375"/>
                        </a:spcBef>
                        <a:defRPr sz="1900">
                          <a:solidFill>
                            <a:schemeClr val="tx1"/>
                          </a:solidFill>
                          <a:latin typeface="微软雅黑" panose="020B0503020204020204" charset="-122"/>
                          <a:ea typeface="微软雅黑" panose="020B0503020204020204" charset="-122"/>
                        </a:defRPr>
                      </a:lvl2pPr>
                      <a:lvl3pPr marL="1143000" indent="-228600" eaLnBrk="0" hangingPunct="0">
                        <a:lnSpc>
                          <a:spcPct val="90000"/>
                        </a:lnSpc>
                        <a:spcBef>
                          <a:spcPts val="375"/>
                        </a:spcBef>
                        <a:defRPr sz="1300">
                          <a:solidFill>
                            <a:schemeClr val="tx1"/>
                          </a:solidFill>
                          <a:latin typeface="微软雅黑" panose="020B0503020204020204" charset="-122"/>
                          <a:ea typeface="微软雅黑" panose="020B0503020204020204" charset="-122"/>
                        </a:defRPr>
                      </a:lvl3pPr>
                      <a:lvl4pPr marL="1600200" indent="-228600" eaLnBrk="0" hangingPunct="0">
                        <a:lnSpc>
                          <a:spcPct val="90000"/>
                        </a:lnSpc>
                        <a:spcBef>
                          <a:spcPts val="375"/>
                        </a:spcBef>
                        <a:defRPr sz="1100">
                          <a:solidFill>
                            <a:schemeClr val="tx1"/>
                          </a:solidFill>
                          <a:latin typeface="微软雅黑" panose="020B0503020204020204" charset="-122"/>
                          <a:ea typeface="微软雅黑" panose="020B0503020204020204" charset="-122"/>
                        </a:defRPr>
                      </a:lvl4pPr>
                      <a:lvl5pPr marL="2057400" indent="-228600" eaLnBrk="0" hangingPunct="0">
                        <a:lnSpc>
                          <a:spcPct val="90000"/>
                        </a:lnSpc>
                        <a:spcBef>
                          <a:spcPts val="375"/>
                        </a:spcBef>
                        <a:defRPr sz="1100">
                          <a:solidFill>
                            <a:schemeClr val="tx1"/>
                          </a:solidFill>
                          <a:latin typeface="微软雅黑" panose="020B0503020204020204" charset="-122"/>
                          <a:ea typeface="微软雅黑" panose="020B050302020402020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sz="2800" b="1" i="0" u="none" strike="noStrike" cap="none" normalizeH="0" baseline="0" smtClean="0">
                          <a:ln>
                            <a:noFill/>
                          </a:ln>
                          <a:solidFill>
                            <a:srgbClr val="F36721"/>
                          </a:solidFill>
                          <a:effectLst/>
                          <a:latin typeface="Verdana" panose="020B0804030504040204" pitchFamily="34" charset="0"/>
                          <a:ea typeface="宋体" pitchFamily="2" charset="-122"/>
                        </a:rPr>
                        <a:t>p</a:t>
                      </a:r>
                      <a:endParaRPr kumimoji="0" lang="en-US" sz="2800" b="1" i="0" u="none" strike="noStrike" cap="none" normalizeH="0" baseline="0" smtClean="0">
                        <a:ln>
                          <a:noFill/>
                        </a:ln>
                        <a:solidFill>
                          <a:srgbClr val="F36721"/>
                        </a:solidFill>
                        <a:effectLst/>
                        <a:latin typeface="Verdana" panose="020B0804030504040204"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90000"/>
                        </a:lnSpc>
                        <a:spcBef>
                          <a:spcPts val="750"/>
                        </a:spcBef>
                        <a:defRPr sz="1900">
                          <a:solidFill>
                            <a:schemeClr val="tx1"/>
                          </a:solidFill>
                          <a:latin typeface="微软雅黑" panose="020B0503020204020204" charset="-122"/>
                          <a:ea typeface="微软雅黑" panose="020B0503020204020204" charset="-122"/>
                        </a:defRPr>
                      </a:lvl1pPr>
                      <a:lvl2pPr marL="742950" indent="-285750" eaLnBrk="0" hangingPunct="0">
                        <a:lnSpc>
                          <a:spcPct val="90000"/>
                        </a:lnSpc>
                        <a:spcBef>
                          <a:spcPts val="375"/>
                        </a:spcBef>
                        <a:defRPr sz="1900">
                          <a:solidFill>
                            <a:schemeClr val="tx1"/>
                          </a:solidFill>
                          <a:latin typeface="微软雅黑" panose="020B0503020204020204" charset="-122"/>
                          <a:ea typeface="微软雅黑" panose="020B0503020204020204" charset="-122"/>
                        </a:defRPr>
                      </a:lvl2pPr>
                      <a:lvl3pPr marL="1143000" indent="-228600" eaLnBrk="0" hangingPunct="0">
                        <a:lnSpc>
                          <a:spcPct val="90000"/>
                        </a:lnSpc>
                        <a:spcBef>
                          <a:spcPts val="375"/>
                        </a:spcBef>
                        <a:defRPr sz="1300">
                          <a:solidFill>
                            <a:schemeClr val="tx1"/>
                          </a:solidFill>
                          <a:latin typeface="微软雅黑" panose="020B0503020204020204" charset="-122"/>
                          <a:ea typeface="微软雅黑" panose="020B0503020204020204" charset="-122"/>
                        </a:defRPr>
                      </a:lvl3pPr>
                      <a:lvl4pPr marL="1600200" indent="-228600" eaLnBrk="0" hangingPunct="0">
                        <a:lnSpc>
                          <a:spcPct val="90000"/>
                        </a:lnSpc>
                        <a:spcBef>
                          <a:spcPts val="375"/>
                        </a:spcBef>
                        <a:defRPr sz="1100">
                          <a:solidFill>
                            <a:schemeClr val="tx1"/>
                          </a:solidFill>
                          <a:latin typeface="微软雅黑" panose="020B0503020204020204" charset="-122"/>
                          <a:ea typeface="微软雅黑" panose="020B0503020204020204" charset="-122"/>
                        </a:defRPr>
                      </a:lvl4pPr>
                      <a:lvl5pPr marL="2057400" indent="-228600" eaLnBrk="0" hangingPunct="0">
                        <a:lnSpc>
                          <a:spcPct val="90000"/>
                        </a:lnSpc>
                        <a:spcBef>
                          <a:spcPts val="375"/>
                        </a:spcBef>
                        <a:defRPr sz="1100">
                          <a:solidFill>
                            <a:schemeClr val="tx1"/>
                          </a:solidFill>
                          <a:latin typeface="微软雅黑" panose="020B0503020204020204" charset="-122"/>
                          <a:ea typeface="微软雅黑" panose="020B050302020402020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sz="2800" b="1" i="0" u="none" strike="noStrike" cap="none" normalizeH="0" baseline="0" smtClean="0">
                          <a:ln>
                            <a:noFill/>
                          </a:ln>
                          <a:solidFill>
                            <a:srgbClr val="F36721"/>
                          </a:solidFill>
                          <a:effectLst/>
                          <a:latin typeface="Verdana" panose="020B0804030504040204" pitchFamily="34" charset="0"/>
                          <a:ea typeface="宋体" pitchFamily="2" charset="-122"/>
                        </a:rPr>
                        <a:t>p</a:t>
                      </a:r>
                      <a:endParaRPr kumimoji="0" lang="en-US" sz="2800" b="1" i="0" u="none" strike="noStrike" cap="none" normalizeH="0" baseline="0" smtClean="0">
                        <a:ln>
                          <a:noFill/>
                        </a:ln>
                        <a:solidFill>
                          <a:srgbClr val="F36721"/>
                        </a:solidFill>
                        <a:effectLst/>
                        <a:latin typeface="Verdana" panose="020B0804030504040204"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90000"/>
                        </a:lnSpc>
                        <a:spcBef>
                          <a:spcPts val="750"/>
                        </a:spcBef>
                        <a:defRPr sz="1900">
                          <a:solidFill>
                            <a:schemeClr val="tx1"/>
                          </a:solidFill>
                          <a:latin typeface="微软雅黑" panose="020B0503020204020204" charset="-122"/>
                          <a:ea typeface="微软雅黑" panose="020B0503020204020204" charset="-122"/>
                        </a:defRPr>
                      </a:lvl1pPr>
                      <a:lvl2pPr marL="742950" indent="-285750" eaLnBrk="0" hangingPunct="0">
                        <a:lnSpc>
                          <a:spcPct val="90000"/>
                        </a:lnSpc>
                        <a:spcBef>
                          <a:spcPts val="375"/>
                        </a:spcBef>
                        <a:defRPr sz="1900">
                          <a:solidFill>
                            <a:schemeClr val="tx1"/>
                          </a:solidFill>
                          <a:latin typeface="微软雅黑" panose="020B0503020204020204" charset="-122"/>
                          <a:ea typeface="微软雅黑" panose="020B0503020204020204" charset="-122"/>
                        </a:defRPr>
                      </a:lvl2pPr>
                      <a:lvl3pPr marL="1143000" indent="-228600" eaLnBrk="0" hangingPunct="0">
                        <a:lnSpc>
                          <a:spcPct val="90000"/>
                        </a:lnSpc>
                        <a:spcBef>
                          <a:spcPts val="375"/>
                        </a:spcBef>
                        <a:defRPr sz="1300">
                          <a:solidFill>
                            <a:schemeClr val="tx1"/>
                          </a:solidFill>
                          <a:latin typeface="微软雅黑" panose="020B0503020204020204" charset="-122"/>
                          <a:ea typeface="微软雅黑" panose="020B0503020204020204" charset="-122"/>
                        </a:defRPr>
                      </a:lvl3pPr>
                      <a:lvl4pPr marL="1600200" indent="-228600" eaLnBrk="0" hangingPunct="0">
                        <a:lnSpc>
                          <a:spcPct val="90000"/>
                        </a:lnSpc>
                        <a:spcBef>
                          <a:spcPts val="375"/>
                        </a:spcBef>
                        <a:defRPr sz="1100">
                          <a:solidFill>
                            <a:schemeClr val="tx1"/>
                          </a:solidFill>
                          <a:latin typeface="微软雅黑" panose="020B0503020204020204" charset="-122"/>
                          <a:ea typeface="微软雅黑" panose="020B0503020204020204" charset="-122"/>
                        </a:defRPr>
                      </a:lvl4pPr>
                      <a:lvl5pPr marL="2057400" indent="-228600" eaLnBrk="0" hangingPunct="0">
                        <a:lnSpc>
                          <a:spcPct val="90000"/>
                        </a:lnSpc>
                        <a:spcBef>
                          <a:spcPts val="375"/>
                        </a:spcBef>
                        <a:defRPr sz="1100">
                          <a:solidFill>
                            <a:schemeClr val="tx1"/>
                          </a:solidFill>
                          <a:latin typeface="微软雅黑" panose="020B0503020204020204" charset="-122"/>
                          <a:ea typeface="微软雅黑" panose="020B050302020402020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sz="2800" b="1" i="0" u="none" strike="noStrike" cap="none" normalizeH="0" baseline="0" smtClean="0">
                          <a:ln>
                            <a:noFill/>
                          </a:ln>
                          <a:solidFill>
                            <a:srgbClr val="F36721"/>
                          </a:solidFill>
                          <a:effectLst/>
                          <a:latin typeface="Verdana" panose="020B0804030504040204" pitchFamily="34" charset="0"/>
                          <a:ea typeface="宋体" pitchFamily="2" charset="-122"/>
                        </a:rPr>
                        <a:t>y</a:t>
                      </a:r>
                      <a:endParaRPr kumimoji="0" lang="en-US" sz="2800" b="1" i="0" u="none" strike="noStrike" cap="none" normalizeH="0" baseline="0" smtClean="0">
                        <a:ln>
                          <a:noFill/>
                        </a:ln>
                        <a:solidFill>
                          <a:srgbClr val="F36721"/>
                        </a:solidFill>
                        <a:effectLst/>
                        <a:latin typeface="Verdana" panose="020B0804030504040204"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90000"/>
                        </a:lnSpc>
                        <a:spcBef>
                          <a:spcPts val="750"/>
                        </a:spcBef>
                        <a:defRPr sz="1900">
                          <a:solidFill>
                            <a:schemeClr val="tx1"/>
                          </a:solidFill>
                          <a:latin typeface="微软雅黑" panose="020B0503020204020204" charset="-122"/>
                          <a:ea typeface="微软雅黑" panose="020B0503020204020204" charset="-122"/>
                        </a:defRPr>
                      </a:lvl1pPr>
                      <a:lvl2pPr marL="742950" indent="-285750" eaLnBrk="0" hangingPunct="0">
                        <a:lnSpc>
                          <a:spcPct val="90000"/>
                        </a:lnSpc>
                        <a:spcBef>
                          <a:spcPts val="375"/>
                        </a:spcBef>
                        <a:defRPr sz="1900">
                          <a:solidFill>
                            <a:schemeClr val="tx1"/>
                          </a:solidFill>
                          <a:latin typeface="微软雅黑" panose="020B0503020204020204" charset="-122"/>
                          <a:ea typeface="微软雅黑" panose="020B0503020204020204" charset="-122"/>
                        </a:defRPr>
                      </a:lvl2pPr>
                      <a:lvl3pPr marL="1143000" indent="-228600" eaLnBrk="0" hangingPunct="0">
                        <a:lnSpc>
                          <a:spcPct val="90000"/>
                        </a:lnSpc>
                        <a:spcBef>
                          <a:spcPts val="375"/>
                        </a:spcBef>
                        <a:defRPr sz="1300">
                          <a:solidFill>
                            <a:schemeClr val="tx1"/>
                          </a:solidFill>
                          <a:latin typeface="微软雅黑" panose="020B0503020204020204" charset="-122"/>
                          <a:ea typeface="微软雅黑" panose="020B0503020204020204" charset="-122"/>
                        </a:defRPr>
                      </a:lvl3pPr>
                      <a:lvl4pPr marL="1600200" indent="-228600" eaLnBrk="0" hangingPunct="0">
                        <a:lnSpc>
                          <a:spcPct val="90000"/>
                        </a:lnSpc>
                        <a:spcBef>
                          <a:spcPts val="375"/>
                        </a:spcBef>
                        <a:defRPr sz="1100">
                          <a:solidFill>
                            <a:schemeClr val="tx1"/>
                          </a:solidFill>
                          <a:latin typeface="微软雅黑" panose="020B0503020204020204" charset="-122"/>
                          <a:ea typeface="微软雅黑" panose="020B0503020204020204" charset="-122"/>
                        </a:defRPr>
                      </a:lvl4pPr>
                      <a:lvl5pPr marL="2057400" indent="-228600" eaLnBrk="0" hangingPunct="0">
                        <a:lnSpc>
                          <a:spcPct val="90000"/>
                        </a:lnSpc>
                        <a:spcBef>
                          <a:spcPts val="375"/>
                        </a:spcBef>
                        <a:defRPr sz="1100">
                          <a:solidFill>
                            <a:schemeClr val="tx1"/>
                          </a:solidFill>
                          <a:latin typeface="微软雅黑" panose="020B0503020204020204" charset="-122"/>
                          <a:ea typeface="微软雅黑" panose="020B050302020402020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sz="2800" b="1" i="0" u="none" strike="noStrike" cap="none" normalizeH="0" baseline="0" smtClean="0">
                          <a:ln>
                            <a:noFill/>
                          </a:ln>
                          <a:solidFill>
                            <a:srgbClr val="F36721"/>
                          </a:solidFill>
                          <a:effectLst/>
                          <a:latin typeface="Verdana" panose="020B0804030504040204" pitchFamily="34" charset="0"/>
                          <a:ea typeface="宋体" pitchFamily="2" charset="-122"/>
                        </a:rPr>
                        <a:t>\0</a:t>
                      </a:r>
                      <a:endParaRPr kumimoji="0" lang="en-US" sz="2800" b="1" i="0" u="none" strike="noStrike" cap="none" normalizeH="0" baseline="0" smtClean="0">
                        <a:ln>
                          <a:noFill/>
                        </a:ln>
                        <a:solidFill>
                          <a:srgbClr val="F36721"/>
                        </a:solidFill>
                        <a:effectLst/>
                        <a:latin typeface="Verdana" panose="020B0804030504040204"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90000"/>
                        </a:lnSpc>
                        <a:spcBef>
                          <a:spcPts val="750"/>
                        </a:spcBef>
                        <a:defRPr sz="1900">
                          <a:solidFill>
                            <a:schemeClr val="tx1"/>
                          </a:solidFill>
                          <a:latin typeface="微软雅黑" panose="020B0503020204020204" charset="-122"/>
                          <a:ea typeface="微软雅黑" panose="020B0503020204020204" charset="-122"/>
                        </a:defRPr>
                      </a:lvl1pPr>
                      <a:lvl2pPr marL="742950" indent="-285750" eaLnBrk="0" hangingPunct="0">
                        <a:lnSpc>
                          <a:spcPct val="90000"/>
                        </a:lnSpc>
                        <a:spcBef>
                          <a:spcPts val="375"/>
                        </a:spcBef>
                        <a:defRPr sz="1900">
                          <a:solidFill>
                            <a:schemeClr val="tx1"/>
                          </a:solidFill>
                          <a:latin typeface="微软雅黑" panose="020B0503020204020204" charset="-122"/>
                          <a:ea typeface="微软雅黑" panose="020B0503020204020204" charset="-122"/>
                        </a:defRPr>
                      </a:lvl2pPr>
                      <a:lvl3pPr marL="1143000" indent="-228600" eaLnBrk="0" hangingPunct="0">
                        <a:lnSpc>
                          <a:spcPct val="90000"/>
                        </a:lnSpc>
                        <a:spcBef>
                          <a:spcPts val="375"/>
                        </a:spcBef>
                        <a:defRPr sz="1300">
                          <a:solidFill>
                            <a:schemeClr val="tx1"/>
                          </a:solidFill>
                          <a:latin typeface="微软雅黑" panose="020B0503020204020204" charset="-122"/>
                          <a:ea typeface="微软雅黑" panose="020B0503020204020204" charset="-122"/>
                        </a:defRPr>
                      </a:lvl3pPr>
                      <a:lvl4pPr marL="1600200" indent="-228600" eaLnBrk="0" hangingPunct="0">
                        <a:lnSpc>
                          <a:spcPct val="90000"/>
                        </a:lnSpc>
                        <a:spcBef>
                          <a:spcPts val="375"/>
                        </a:spcBef>
                        <a:defRPr sz="1100">
                          <a:solidFill>
                            <a:schemeClr val="tx1"/>
                          </a:solidFill>
                          <a:latin typeface="微软雅黑" panose="020B0503020204020204" charset="-122"/>
                          <a:ea typeface="微软雅黑" panose="020B0503020204020204" charset="-122"/>
                        </a:defRPr>
                      </a:lvl4pPr>
                      <a:lvl5pPr marL="2057400" indent="-228600" eaLnBrk="0" hangingPunct="0">
                        <a:lnSpc>
                          <a:spcPct val="90000"/>
                        </a:lnSpc>
                        <a:spcBef>
                          <a:spcPts val="375"/>
                        </a:spcBef>
                        <a:defRPr sz="1100">
                          <a:solidFill>
                            <a:schemeClr val="tx1"/>
                          </a:solidFill>
                          <a:latin typeface="微软雅黑" panose="020B0503020204020204" charset="-122"/>
                          <a:ea typeface="微软雅黑" panose="020B0503020204020204" charset="-122"/>
                        </a:defRPr>
                      </a:lvl5pPr>
                      <a:lvl6pPr marL="25146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6pPr>
                      <a:lvl7pPr marL="29718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7pPr>
                      <a:lvl8pPr marL="34290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8pPr>
                      <a:lvl9pPr marL="3886200" indent="-228600" eaLnBrk="0" fontAlgn="base" hangingPunct="0">
                        <a:lnSpc>
                          <a:spcPct val="90000"/>
                        </a:lnSpc>
                        <a:spcBef>
                          <a:spcPts val="375"/>
                        </a:spcBef>
                        <a:spcAft>
                          <a:spcPct val="0"/>
                        </a:spcAft>
                        <a:buFont typeface="Arial" panose="020B0604020202090204" pitchFamily="34" charset="0"/>
                        <a:defRPr sz="1100">
                          <a:solidFill>
                            <a:schemeClr val="tx1"/>
                          </a:solidFill>
                          <a:latin typeface="微软雅黑" panose="020B0503020204020204" charset="-122"/>
                          <a:ea typeface="微软雅黑" panose="020B0503020204020204"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sz="2800" b="1" i="0" u="none" strike="noStrike" cap="none" normalizeH="0" baseline="0" smtClean="0">
                          <a:ln>
                            <a:noFill/>
                          </a:ln>
                          <a:solidFill>
                            <a:srgbClr val="F36721"/>
                          </a:solidFill>
                          <a:effectLst/>
                          <a:latin typeface="Verdana" panose="020B0804030504040204" pitchFamily="34" charset="0"/>
                          <a:ea typeface="宋体" pitchFamily="2" charset="-122"/>
                        </a:rPr>
                        <a:t>……</a:t>
                      </a:r>
                      <a:endParaRPr kumimoji="0" lang="en-US" sz="2800" b="1" i="0" u="none" strike="noStrike" cap="none" normalizeH="0" baseline="0" smtClean="0">
                        <a:ln>
                          <a:noFill/>
                        </a:ln>
                        <a:solidFill>
                          <a:srgbClr val="F36721"/>
                        </a:solidFill>
                        <a:effectLst/>
                        <a:latin typeface="Verdana" panose="020B0804030504040204" pitchFamily="34"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6908" name="圆角矩形标注 5"/>
          <p:cNvSpPr>
            <a:spLocks noChangeArrowheads="1"/>
          </p:cNvSpPr>
          <p:nvPr/>
        </p:nvSpPr>
        <p:spPr bwMode="auto">
          <a:xfrm>
            <a:off x="1285875" y="1857375"/>
            <a:ext cx="1143000" cy="642938"/>
          </a:xfrm>
          <a:prstGeom prst="wedgeRoundRectCallout">
            <a:avLst>
              <a:gd name="adj1" fmla="val -55958"/>
              <a:gd name="adj2" fmla="val 122412"/>
              <a:gd name="adj3" fmla="val 16667"/>
            </a:avLst>
          </a:prstGeom>
          <a:solidFill>
            <a:srgbClr val="FFFFCC"/>
          </a:solidFill>
          <a:ln w="9525">
            <a:solidFill>
              <a:schemeClr val="tx1"/>
            </a:solidFill>
            <a:miter lim="800000"/>
          </a:ln>
        </p:spPr>
        <p:txBody>
          <a:bodyPr/>
          <a:lstStyle/>
          <a:p>
            <a:pPr algn="ctr" eaLnBrk="1" hangingPunct="1">
              <a:buFont typeface="Arial" panose="020B0604020202090204" pitchFamily="34" charset="0"/>
              <a:buNone/>
            </a:pPr>
            <a:r>
              <a:rPr lang="zh-CN" altLang="en-US" sz="2800" b="1">
                <a:solidFill>
                  <a:srgbClr val="0000CC"/>
                </a:solidFill>
              </a:rPr>
              <a:t>非空</a:t>
            </a:r>
            <a:endParaRPr lang="zh-CN" altLang="en-US" sz="2800" b="1">
              <a:solidFill>
                <a:srgbClr val="0000CC"/>
              </a:solidFill>
            </a:endParaRPr>
          </a:p>
        </p:txBody>
      </p:sp>
      <p:sp>
        <p:nvSpPr>
          <p:cNvPr id="206909" name="右箭头 7"/>
          <p:cNvSpPr>
            <a:spLocks noChangeArrowheads="1"/>
          </p:cNvSpPr>
          <p:nvPr/>
        </p:nvSpPr>
        <p:spPr bwMode="auto">
          <a:xfrm rot="5400000">
            <a:off x="606426" y="3892550"/>
            <a:ext cx="1073150" cy="428625"/>
          </a:xfrm>
          <a:prstGeom prst="rightArrow">
            <a:avLst>
              <a:gd name="adj1" fmla="val 50000"/>
              <a:gd name="adj2" fmla="val 50062"/>
            </a:avLst>
          </a:prstGeom>
          <a:solidFill>
            <a:schemeClr val="bg1"/>
          </a:solidFill>
          <a:ln w="38100">
            <a:solidFill>
              <a:srgbClr val="0000CC"/>
            </a:solidFill>
            <a:miter lim="800000"/>
          </a:ln>
        </p:spPr>
        <p:txBody>
          <a:bodyPr wrap="none"/>
          <a:lstStyle/>
          <a:p>
            <a:pPr eaLnBrk="1" hangingPunct="1">
              <a:buFont typeface="Arial" panose="020B0604020202090204" pitchFamily="34" charset="0"/>
              <a:buNone/>
            </a:pPr>
            <a:endParaRPr lang="zh-CN" altLang="en-US"/>
          </a:p>
        </p:txBody>
      </p:sp>
      <p:sp>
        <p:nvSpPr>
          <p:cNvPr id="206910" name="TextBox 8"/>
          <p:cNvSpPr txBox="1">
            <a:spLocks noChangeArrowheads="1"/>
          </p:cNvSpPr>
          <p:nvPr/>
        </p:nvSpPr>
        <p:spPr bwMode="auto">
          <a:xfrm>
            <a:off x="857250" y="4714875"/>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eaLnBrk="1" hangingPunct="1">
              <a:buFont typeface="Arial" panose="020B0604020202090204" pitchFamily="34" charset="0"/>
              <a:buNone/>
            </a:pPr>
            <a:r>
              <a:rPr lang="en-US" altLang="zh-CN" sz="2800" b="1">
                <a:solidFill>
                  <a:srgbClr val="0000CC"/>
                </a:solidFill>
                <a:latin typeface="Verdana" panose="020B0804030504040204" pitchFamily="34" charset="0"/>
                <a:ea typeface="宋体" pitchFamily="2" charset="-122"/>
              </a:rPr>
              <a:t>I</a:t>
            </a:r>
            <a:endParaRPr lang="zh-CN" altLang="en-US" sz="2800" b="1">
              <a:solidFill>
                <a:srgbClr val="0000CC"/>
              </a:solidFill>
              <a:latin typeface="Verdana" panose="020B0804030504040204" pitchFamily="34" charset="0"/>
              <a:ea typeface="宋体" pitchFamily="2" charset="-122"/>
            </a:endParaRPr>
          </a:p>
        </p:txBody>
      </p:sp>
      <p:sp>
        <p:nvSpPr>
          <p:cNvPr id="206911" name="圆角矩形标注 9"/>
          <p:cNvSpPr>
            <a:spLocks noChangeArrowheads="1"/>
          </p:cNvSpPr>
          <p:nvPr/>
        </p:nvSpPr>
        <p:spPr bwMode="auto">
          <a:xfrm>
            <a:off x="1643063" y="1903413"/>
            <a:ext cx="1143000" cy="642937"/>
          </a:xfrm>
          <a:prstGeom prst="wedgeRoundRectCallout">
            <a:avLst>
              <a:gd name="adj1" fmla="val -55958"/>
              <a:gd name="adj2" fmla="val 122412"/>
              <a:gd name="adj3" fmla="val 16667"/>
            </a:avLst>
          </a:prstGeom>
          <a:solidFill>
            <a:srgbClr val="FFFFCC"/>
          </a:solidFill>
          <a:ln w="9525">
            <a:solidFill>
              <a:schemeClr val="tx1"/>
            </a:solidFill>
            <a:miter lim="800000"/>
          </a:ln>
        </p:spPr>
        <p:txBody>
          <a:bodyPr/>
          <a:lstStyle/>
          <a:p>
            <a:pPr algn="ctr" eaLnBrk="1" hangingPunct="1">
              <a:buFont typeface="Arial" panose="020B0604020202090204" pitchFamily="34" charset="0"/>
              <a:buNone/>
            </a:pPr>
            <a:r>
              <a:rPr lang="zh-CN" altLang="en-US" sz="2800" b="1">
                <a:solidFill>
                  <a:srgbClr val="0000CC"/>
                </a:solidFill>
              </a:rPr>
              <a:t>空</a:t>
            </a:r>
            <a:endParaRPr lang="zh-CN" altLang="en-US" sz="2800" b="1">
              <a:solidFill>
                <a:srgbClr val="0000CC"/>
              </a:solidFill>
            </a:endParaRPr>
          </a:p>
        </p:txBody>
      </p:sp>
      <p:sp>
        <p:nvSpPr>
          <p:cNvPr id="206912" name="圆角矩形标注 10"/>
          <p:cNvSpPr>
            <a:spLocks noChangeArrowheads="1"/>
          </p:cNvSpPr>
          <p:nvPr/>
        </p:nvSpPr>
        <p:spPr bwMode="auto">
          <a:xfrm>
            <a:off x="2143125" y="1928813"/>
            <a:ext cx="1143000" cy="642937"/>
          </a:xfrm>
          <a:prstGeom prst="wedgeRoundRectCallout">
            <a:avLst>
              <a:gd name="adj1" fmla="val -55958"/>
              <a:gd name="adj2" fmla="val 122412"/>
              <a:gd name="adj3" fmla="val 16667"/>
            </a:avLst>
          </a:prstGeom>
          <a:solidFill>
            <a:srgbClr val="FFFFCC"/>
          </a:solidFill>
          <a:ln w="9525">
            <a:solidFill>
              <a:schemeClr val="tx1"/>
            </a:solidFill>
            <a:miter lim="800000"/>
          </a:ln>
        </p:spPr>
        <p:txBody>
          <a:bodyPr/>
          <a:lstStyle/>
          <a:p>
            <a:pPr algn="ctr" eaLnBrk="1" hangingPunct="1">
              <a:buFont typeface="Arial" panose="020B0604020202090204" pitchFamily="34" charset="0"/>
              <a:buNone/>
            </a:pPr>
            <a:r>
              <a:rPr lang="zh-CN" altLang="en-US" sz="2800" b="1">
                <a:solidFill>
                  <a:srgbClr val="0000CC"/>
                </a:solidFill>
              </a:rPr>
              <a:t>非空</a:t>
            </a:r>
            <a:endParaRPr lang="zh-CN" altLang="en-US" sz="2800" b="1">
              <a:solidFill>
                <a:srgbClr val="0000CC"/>
              </a:solidFill>
            </a:endParaRPr>
          </a:p>
        </p:txBody>
      </p:sp>
      <p:sp>
        <p:nvSpPr>
          <p:cNvPr id="206913" name="右箭头 11"/>
          <p:cNvSpPr>
            <a:spLocks noChangeArrowheads="1"/>
          </p:cNvSpPr>
          <p:nvPr/>
        </p:nvSpPr>
        <p:spPr bwMode="auto">
          <a:xfrm rot="7377800">
            <a:off x="1363663" y="3922713"/>
            <a:ext cx="1069975" cy="428625"/>
          </a:xfrm>
          <a:prstGeom prst="rightArrow">
            <a:avLst>
              <a:gd name="adj1" fmla="val 50000"/>
              <a:gd name="adj2" fmla="val 49914"/>
            </a:avLst>
          </a:prstGeom>
          <a:solidFill>
            <a:schemeClr val="bg1"/>
          </a:solidFill>
          <a:ln w="38100">
            <a:solidFill>
              <a:srgbClr val="0000CC"/>
            </a:solidFill>
            <a:miter lim="800000"/>
          </a:ln>
        </p:spPr>
        <p:txBody>
          <a:bodyPr wrap="none"/>
          <a:lstStyle/>
          <a:p>
            <a:pPr eaLnBrk="1" hangingPunct="1">
              <a:buFont typeface="Arial" panose="020B0604020202090204" pitchFamily="34" charset="0"/>
              <a:buNone/>
            </a:pPr>
            <a:endParaRPr lang="zh-CN" altLang="en-US"/>
          </a:p>
        </p:txBody>
      </p:sp>
      <p:sp>
        <p:nvSpPr>
          <p:cNvPr id="206914" name="TextBox 12"/>
          <p:cNvSpPr txBox="1">
            <a:spLocks noChangeArrowheads="1"/>
          </p:cNvSpPr>
          <p:nvPr/>
        </p:nvSpPr>
        <p:spPr bwMode="auto">
          <a:xfrm>
            <a:off x="1285875" y="4714875"/>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eaLnBrk="1" hangingPunct="1">
              <a:buFont typeface="Arial" panose="020B0604020202090204" pitchFamily="34" charset="0"/>
              <a:buNone/>
            </a:pPr>
            <a:r>
              <a:rPr lang="en-US" altLang="zh-CN" sz="2800" b="1">
                <a:solidFill>
                  <a:srgbClr val="0000CC"/>
                </a:solidFill>
                <a:latin typeface="Verdana" panose="020B0804030504040204" pitchFamily="34" charset="0"/>
                <a:ea typeface="宋体" pitchFamily="2" charset="-122"/>
              </a:rPr>
              <a:t>a</a:t>
            </a:r>
            <a:endParaRPr lang="zh-CN" altLang="en-US" sz="2800" b="1">
              <a:solidFill>
                <a:srgbClr val="0000CC"/>
              </a:solidFill>
              <a:latin typeface="Verdana" panose="020B0804030504040204" pitchFamily="34" charset="0"/>
              <a:ea typeface="宋体" pitchFamily="2" charset="-122"/>
            </a:endParaRPr>
          </a:p>
        </p:txBody>
      </p:sp>
      <p:sp>
        <p:nvSpPr>
          <p:cNvPr id="206915" name="圆角矩形标注 13"/>
          <p:cNvSpPr>
            <a:spLocks noChangeArrowheads="1"/>
          </p:cNvSpPr>
          <p:nvPr/>
        </p:nvSpPr>
        <p:spPr bwMode="auto">
          <a:xfrm>
            <a:off x="2643188" y="1928813"/>
            <a:ext cx="1143000" cy="642937"/>
          </a:xfrm>
          <a:prstGeom prst="wedgeRoundRectCallout">
            <a:avLst>
              <a:gd name="adj1" fmla="val -55958"/>
              <a:gd name="adj2" fmla="val 122412"/>
              <a:gd name="adj3" fmla="val 16667"/>
            </a:avLst>
          </a:prstGeom>
          <a:solidFill>
            <a:srgbClr val="FFFFCC"/>
          </a:solidFill>
          <a:ln w="9525">
            <a:solidFill>
              <a:schemeClr val="tx1"/>
            </a:solidFill>
            <a:miter lim="800000"/>
          </a:ln>
        </p:spPr>
        <p:txBody>
          <a:bodyPr/>
          <a:lstStyle/>
          <a:p>
            <a:pPr algn="ctr" eaLnBrk="1" hangingPunct="1">
              <a:buFont typeface="Arial" panose="020B0604020202090204" pitchFamily="34" charset="0"/>
              <a:buNone/>
            </a:pPr>
            <a:r>
              <a:rPr lang="zh-CN" altLang="en-US" sz="2800" b="1">
                <a:solidFill>
                  <a:srgbClr val="0000CC"/>
                </a:solidFill>
              </a:rPr>
              <a:t>非空</a:t>
            </a:r>
            <a:endParaRPr lang="zh-CN" altLang="en-US" sz="2800" b="1">
              <a:solidFill>
                <a:srgbClr val="0000CC"/>
              </a:solidFill>
            </a:endParaRPr>
          </a:p>
        </p:txBody>
      </p:sp>
      <p:sp>
        <p:nvSpPr>
          <p:cNvPr id="206916" name="右箭头 14"/>
          <p:cNvSpPr>
            <a:spLocks noChangeArrowheads="1"/>
          </p:cNvSpPr>
          <p:nvPr/>
        </p:nvSpPr>
        <p:spPr bwMode="auto">
          <a:xfrm rot="7377800">
            <a:off x="1864520" y="3923506"/>
            <a:ext cx="1071562" cy="428625"/>
          </a:xfrm>
          <a:prstGeom prst="rightArrow">
            <a:avLst>
              <a:gd name="adj1" fmla="val 50000"/>
              <a:gd name="adj2" fmla="val 49988"/>
            </a:avLst>
          </a:prstGeom>
          <a:solidFill>
            <a:schemeClr val="bg1"/>
          </a:solidFill>
          <a:ln w="38100">
            <a:solidFill>
              <a:srgbClr val="0000CC"/>
            </a:solidFill>
            <a:miter lim="800000"/>
          </a:ln>
        </p:spPr>
        <p:txBody>
          <a:bodyPr wrap="none"/>
          <a:lstStyle/>
          <a:p>
            <a:pPr eaLnBrk="1" hangingPunct="1">
              <a:buFont typeface="Arial" panose="020B0604020202090204" pitchFamily="34" charset="0"/>
              <a:buNone/>
            </a:pPr>
            <a:endParaRPr lang="zh-CN" altLang="en-US"/>
          </a:p>
        </p:txBody>
      </p:sp>
      <p:sp>
        <p:nvSpPr>
          <p:cNvPr id="206917" name="TextBox 15"/>
          <p:cNvSpPr txBox="1">
            <a:spLocks noChangeArrowheads="1"/>
          </p:cNvSpPr>
          <p:nvPr/>
        </p:nvSpPr>
        <p:spPr bwMode="auto">
          <a:xfrm>
            <a:off x="1903413" y="4722813"/>
            <a:ext cx="428625"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eaLnBrk="1" hangingPunct="1">
              <a:buFont typeface="Arial" panose="020B0604020202090204" pitchFamily="34" charset="0"/>
              <a:buNone/>
            </a:pPr>
            <a:r>
              <a:rPr lang="en-US" altLang="zh-CN" sz="2800" b="1">
                <a:solidFill>
                  <a:srgbClr val="0000CC"/>
                </a:solidFill>
                <a:latin typeface="Verdana" panose="020B0804030504040204" pitchFamily="34" charset="0"/>
                <a:ea typeface="宋体" pitchFamily="2" charset="-122"/>
              </a:rPr>
              <a:t>m</a:t>
            </a:r>
            <a:endParaRPr lang="zh-CN" altLang="en-US" sz="2800" b="1">
              <a:solidFill>
                <a:srgbClr val="0000CC"/>
              </a:solidFill>
              <a:latin typeface="Verdana" panose="020B0804030504040204" pitchFamily="34" charset="0"/>
              <a:ea typeface="宋体" pitchFamily="2" charset="-122"/>
            </a:endParaRPr>
          </a:p>
        </p:txBody>
      </p:sp>
      <p:sp>
        <p:nvSpPr>
          <p:cNvPr id="206918" name="圆角矩形标注 16"/>
          <p:cNvSpPr>
            <a:spLocks noChangeArrowheads="1"/>
          </p:cNvSpPr>
          <p:nvPr/>
        </p:nvSpPr>
        <p:spPr bwMode="auto">
          <a:xfrm>
            <a:off x="3214688" y="1928813"/>
            <a:ext cx="1143000" cy="642937"/>
          </a:xfrm>
          <a:prstGeom prst="wedgeRoundRectCallout">
            <a:avLst>
              <a:gd name="adj1" fmla="val -55958"/>
              <a:gd name="adj2" fmla="val 122412"/>
              <a:gd name="adj3" fmla="val 16667"/>
            </a:avLst>
          </a:prstGeom>
          <a:solidFill>
            <a:srgbClr val="FFFFCC"/>
          </a:solidFill>
          <a:ln w="9525">
            <a:solidFill>
              <a:schemeClr val="tx1"/>
            </a:solidFill>
            <a:miter lim="800000"/>
          </a:ln>
        </p:spPr>
        <p:txBody>
          <a:bodyPr/>
          <a:lstStyle/>
          <a:p>
            <a:pPr algn="ctr" eaLnBrk="1" hangingPunct="1">
              <a:buFont typeface="Arial" panose="020B0604020202090204" pitchFamily="34" charset="0"/>
              <a:buNone/>
            </a:pPr>
            <a:r>
              <a:rPr lang="zh-CN" altLang="en-US" sz="2800" b="1">
                <a:solidFill>
                  <a:srgbClr val="0000CC"/>
                </a:solidFill>
              </a:rPr>
              <a:t>空</a:t>
            </a:r>
            <a:endParaRPr lang="zh-CN" altLang="en-US" sz="2800" b="1">
              <a:solidFill>
                <a:srgbClr val="0000CC"/>
              </a:solidFill>
            </a:endParaRPr>
          </a:p>
        </p:txBody>
      </p:sp>
      <p:sp>
        <p:nvSpPr>
          <p:cNvPr id="206919" name="圆角矩形标注 17"/>
          <p:cNvSpPr>
            <a:spLocks noChangeArrowheads="1"/>
          </p:cNvSpPr>
          <p:nvPr/>
        </p:nvSpPr>
        <p:spPr bwMode="auto">
          <a:xfrm>
            <a:off x="3786188" y="1928813"/>
            <a:ext cx="1143000" cy="642937"/>
          </a:xfrm>
          <a:prstGeom prst="wedgeRoundRectCallout">
            <a:avLst>
              <a:gd name="adj1" fmla="val -55958"/>
              <a:gd name="adj2" fmla="val 122412"/>
              <a:gd name="adj3" fmla="val 16667"/>
            </a:avLst>
          </a:prstGeom>
          <a:solidFill>
            <a:srgbClr val="FFFFCC"/>
          </a:solidFill>
          <a:ln w="9525">
            <a:solidFill>
              <a:schemeClr val="tx1"/>
            </a:solidFill>
            <a:miter lim="800000"/>
          </a:ln>
        </p:spPr>
        <p:txBody>
          <a:bodyPr/>
          <a:lstStyle/>
          <a:p>
            <a:pPr algn="ctr" eaLnBrk="1" hangingPunct="1">
              <a:buFont typeface="Arial" panose="020B0604020202090204" pitchFamily="34" charset="0"/>
              <a:buNone/>
            </a:pPr>
            <a:r>
              <a:rPr lang="zh-CN" altLang="en-US" sz="2800" b="1">
                <a:solidFill>
                  <a:srgbClr val="0000CC"/>
                </a:solidFill>
              </a:rPr>
              <a:t>非空</a:t>
            </a:r>
            <a:endParaRPr lang="zh-CN" altLang="en-US" sz="2800" b="1">
              <a:solidFill>
                <a:srgbClr val="0000CC"/>
              </a:solidFill>
            </a:endParaRPr>
          </a:p>
        </p:txBody>
      </p:sp>
      <p:sp>
        <p:nvSpPr>
          <p:cNvPr id="206920" name="右箭头 18"/>
          <p:cNvSpPr>
            <a:spLocks noChangeArrowheads="1"/>
          </p:cNvSpPr>
          <p:nvPr/>
        </p:nvSpPr>
        <p:spPr bwMode="auto">
          <a:xfrm rot="7920448">
            <a:off x="2595563" y="3940175"/>
            <a:ext cx="1257300" cy="428625"/>
          </a:xfrm>
          <a:prstGeom prst="rightArrow">
            <a:avLst>
              <a:gd name="adj1" fmla="val 50000"/>
              <a:gd name="adj2" fmla="val 49935"/>
            </a:avLst>
          </a:prstGeom>
          <a:solidFill>
            <a:schemeClr val="bg1"/>
          </a:solidFill>
          <a:ln w="38100">
            <a:solidFill>
              <a:srgbClr val="0000CC"/>
            </a:solidFill>
            <a:miter lim="800000"/>
          </a:ln>
        </p:spPr>
        <p:txBody>
          <a:bodyPr wrap="none"/>
          <a:lstStyle/>
          <a:p>
            <a:pPr eaLnBrk="1" hangingPunct="1">
              <a:buFont typeface="Arial" panose="020B0604020202090204" pitchFamily="34" charset="0"/>
              <a:buNone/>
            </a:pPr>
            <a:endParaRPr lang="zh-CN" altLang="en-US"/>
          </a:p>
        </p:txBody>
      </p:sp>
      <p:sp>
        <p:nvSpPr>
          <p:cNvPr id="206921" name="TextBox 19"/>
          <p:cNvSpPr txBox="1">
            <a:spLocks noChangeArrowheads="1"/>
          </p:cNvSpPr>
          <p:nvPr/>
        </p:nvSpPr>
        <p:spPr bwMode="auto">
          <a:xfrm>
            <a:off x="2428875" y="4722813"/>
            <a:ext cx="428625"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eaLnBrk="1" hangingPunct="1">
              <a:buFont typeface="Arial" panose="020B0604020202090204" pitchFamily="34" charset="0"/>
              <a:buNone/>
            </a:pPr>
            <a:r>
              <a:rPr lang="en-US" altLang="zh-CN" sz="2800" b="1">
                <a:solidFill>
                  <a:srgbClr val="0000CC"/>
                </a:solidFill>
                <a:latin typeface="Verdana" panose="020B0804030504040204" pitchFamily="34" charset="0"/>
                <a:ea typeface="宋体" pitchFamily="2" charset="-122"/>
              </a:rPr>
              <a:t>h</a:t>
            </a:r>
            <a:endParaRPr lang="zh-CN" altLang="en-US" sz="2800" b="1">
              <a:solidFill>
                <a:srgbClr val="0000CC"/>
              </a:solidFill>
              <a:latin typeface="Verdana" panose="020B0804030504040204" pitchFamily="34" charset="0"/>
              <a:ea typeface="宋体" pitchFamily="2" charset="-122"/>
            </a:endParaRPr>
          </a:p>
        </p:txBody>
      </p:sp>
      <p:sp>
        <p:nvSpPr>
          <p:cNvPr id="206922" name="圆角矩形标注 20"/>
          <p:cNvSpPr>
            <a:spLocks noChangeArrowheads="1"/>
          </p:cNvSpPr>
          <p:nvPr/>
        </p:nvSpPr>
        <p:spPr bwMode="auto">
          <a:xfrm>
            <a:off x="4214813" y="1928813"/>
            <a:ext cx="1143000" cy="642937"/>
          </a:xfrm>
          <a:prstGeom prst="wedgeRoundRectCallout">
            <a:avLst>
              <a:gd name="adj1" fmla="val -55958"/>
              <a:gd name="adj2" fmla="val 122412"/>
              <a:gd name="adj3" fmla="val 16667"/>
            </a:avLst>
          </a:prstGeom>
          <a:solidFill>
            <a:srgbClr val="FFFFCC"/>
          </a:solidFill>
          <a:ln w="9525">
            <a:solidFill>
              <a:schemeClr val="tx1"/>
            </a:solidFill>
            <a:miter lim="800000"/>
          </a:ln>
        </p:spPr>
        <p:txBody>
          <a:bodyPr/>
          <a:lstStyle/>
          <a:p>
            <a:pPr algn="ctr" eaLnBrk="1" hangingPunct="1">
              <a:buFont typeface="Arial" panose="020B0604020202090204" pitchFamily="34" charset="0"/>
              <a:buNone/>
            </a:pPr>
            <a:r>
              <a:rPr lang="zh-CN" altLang="en-US" sz="2800" b="1">
                <a:solidFill>
                  <a:srgbClr val="0000CC"/>
                </a:solidFill>
              </a:rPr>
              <a:t>非空</a:t>
            </a:r>
            <a:endParaRPr lang="zh-CN" altLang="en-US" sz="2800" b="1">
              <a:solidFill>
                <a:srgbClr val="0000CC"/>
              </a:solidFill>
            </a:endParaRPr>
          </a:p>
        </p:txBody>
      </p:sp>
      <p:sp>
        <p:nvSpPr>
          <p:cNvPr id="206923" name="右箭头 21"/>
          <p:cNvSpPr>
            <a:spLocks noChangeArrowheads="1"/>
          </p:cNvSpPr>
          <p:nvPr/>
        </p:nvSpPr>
        <p:spPr bwMode="auto">
          <a:xfrm rot="7920448">
            <a:off x="3164682" y="3894931"/>
            <a:ext cx="1258888" cy="428625"/>
          </a:xfrm>
          <a:prstGeom prst="rightArrow">
            <a:avLst>
              <a:gd name="adj1" fmla="val 50000"/>
              <a:gd name="adj2" fmla="val 49998"/>
            </a:avLst>
          </a:prstGeom>
          <a:solidFill>
            <a:schemeClr val="bg1"/>
          </a:solidFill>
          <a:ln w="38100">
            <a:solidFill>
              <a:srgbClr val="0000CC"/>
            </a:solidFill>
            <a:miter lim="800000"/>
          </a:ln>
        </p:spPr>
        <p:txBody>
          <a:bodyPr wrap="none"/>
          <a:lstStyle/>
          <a:p>
            <a:pPr eaLnBrk="1" hangingPunct="1">
              <a:buFont typeface="Arial" panose="020B0604020202090204" pitchFamily="34" charset="0"/>
              <a:buNone/>
            </a:pPr>
            <a:endParaRPr lang="zh-CN" altLang="en-US"/>
          </a:p>
        </p:txBody>
      </p:sp>
      <p:sp>
        <p:nvSpPr>
          <p:cNvPr id="206924" name="TextBox 22"/>
          <p:cNvSpPr txBox="1">
            <a:spLocks noChangeArrowheads="1"/>
          </p:cNvSpPr>
          <p:nvPr/>
        </p:nvSpPr>
        <p:spPr bwMode="auto">
          <a:xfrm>
            <a:off x="2916238" y="4722813"/>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eaLnBrk="1" hangingPunct="1">
              <a:buFont typeface="Arial" panose="020B0604020202090204" pitchFamily="34" charset="0"/>
              <a:buNone/>
            </a:pPr>
            <a:r>
              <a:rPr lang="en-US" altLang="zh-CN" sz="2800" b="1">
                <a:solidFill>
                  <a:srgbClr val="0000CC"/>
                </a:solidFill>
                <a:latin typeface="Verdana" panose="020B0804030504040204" pitchFamily="34" charset="0"/>
                <a:ea typeface="宋体" pitchFamily="2" charset="-122"/>
              </a:rPr>
              <a:t>a</a:t>
            </a:r>
            <a:endParaRPr lang="zh-CN" altLang="en-US" sz="2800" b="1">
              <a:solidFill>
                <a:srgbClr val="0000CC"/>
              </a:solidFill>
              <a:latin typeface="Verdana" panose="020B0804030504040204" pitchFamily="34" charset="0"/>
              <a:ea typeface="宋体" pitchFamily="2" charset="-122"/>
            </a:endParaRPr>
          </a:p>
        </p:txBody>
      </p:sp>
      <p:sp>
        <p:nvSpPr>
          <p:cNvPr id="206925" name="圆角矩形标注 23"/>
          <p:cNvSpPr>
            <a:spLocks noChangeArrowheads="1"/>
          </p:cNvSpPr>
          <p:nvPr/>
        </p:nvSpPr>
        <p:spPr bwMode="auto">
          <a:xfrm>
            <a:off x="4714875" y="1857375"/>
            <a:ext cx="1143000" cy="642938"/>
          </a:xfrm>
          <a:prstGeom prst="wedgeRoundRectCallout">
            <a:avLst>
              <a:gd name="adj1" fmla="val -55958"/>
              <a:gd name="adj2" fmla="val 122412"/>
              <a:gd name="adj3" fmla="val 16667"/>
            </a:avLst>
          </a:prstGeom>
          <a:solidFill>
            <a:srgbClr val="FFFFCC"/>
          </a:solidFill>
          <a:ln w="9525">
            <a:solidFill>
              <a:schemeClr val="tx1"/>
            </a:solidFill>
            <a:miter lim="800000"/>
          </a:ln>
        </p:spPr>
        <p:txBody>
          <a:bodyPr/>
          <a:lstStyle/>
          <a:p>
            <a:pPr algn="ctr" eaLnBrk="1" hangingPunct="1">
              <a:buFont typeface="Arial" panose="020B0604020202090204" pitchFamily="34" charset="0"/>
              <a:buNone/>
            </a:pPr>
            <a:r>
              <a:rPr lang="zh-CN" altLang="en-US" sz="2800" b="1">
                <a:solidFill>
                  <a:srgbClr val="0000CC"/>
                </a:solidFill>
              </a:rPr>
              <a:t>非空</a:t>
            </a:r>
            <a:endParaRPr lang="zh-CN" altLang="en-US" sz="2800" b="1">
              <a:solidFill>
                <a:srgbClr val="0000CC"/>
              </a:solidFill>
            </a:endParaRPr>
          </a:p>
        </p:txBody>
      </p:sp>
      <p:sp>
        <p:nvSpPr>
          <p:cNvPr id="206926" name="右箭头 24"/>
          <p:cNvSpPr>
            <a:spLocks noChangeArrowheads="1"/>
          </p:cNvSpPr>
          <p:nvPr/>
        </p:nvSpPr>
        <p:spPr bwMode="auto">
          <a:xfrm rot="7920448">
            <a:off x="3593307" y="3894931"/>
            <a:ext cx="1258888" cy="428625"/>
          </a:xfrm>
          <a:prstGeom prst="rightArrow">
            <a:avLst>
              <a:gd name="adj1" fmla="val 50000"/>
              <a:gd name="adj2" fmla="val 49998"/>
            </a:avLst>
          </a:prstGeom>
          <a:solidFill>
            <a:schemeClr val="bg1"/>
          </a:solidFill>
          <a:ln w="38100">
            <a:solidFill>
              <a:srgbClr val="0000CC"/>
            </a:solidFill>
            <a:miter lim="800000"/>
          </a:ln>
        </p:spPr>
        <p:txBody>
          <a:bodyPr wrap="none"/>
          <a:lstStyle/>
          <a:p>
            <a:pPr eaLnBrk="1" hangingPunct="1">
              <a:buFont typeface="Arial" panose="020B0604020202090204" pitchFamily="34" charset="0"/>
              <a:buNone/>
            </a:pPr>
            <a:endParaRPr lang="zh-CN" altLang="en-US"/>
          </a:p>
        </p:txBody>
      </p:sp>
      <p:sp>
        <p:nvSpPr>
          <p:cNvPr id="206927" name="TextBox 25"/>
          <p:cNvSpPr txBox="1">
            <a:spLocks noChangeArrowheads="1"/>
          </p:cNvSpPr>
          <p:nvPr/>
        </p:nvSpPr>
        <p:spPr bwMode="auto">
          <a:xfrm>
            <a:off x="3500438" y="4722813"/>
            <a:ext cx="357187"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eaLnBrk="1" hangingPunct="1">
              <a:buFont typeface="Arial" panose="020B0604020202090204" pitchFamily="34" charset="0"/>
              <a:buNone/>
            </a:pPr>
            <a:r>
              <a:rPr lang="en-US" altLang="zh-CN" sz="2800" b="1">
                <a:solidFill>
                  <a:srgbClr val="0000CC"/>
                </a:solidFill>
                <a:latin typeface="Verdana" panose="020B0804030504040204" pitchFamily="34" charset="0"/>
                <a:ea typeface="宋体" pitchFamily="2" charset="-122"/>
              </a:rPr>
              <a:t>p</a:t>
            </a:r>
            <a:endParaRPr lang="zh-CN" altLang="en-US" sz="2800" b="1">
              <a:solidFill>
                <a:srgbClr val="0000CC"/>
              </a:solidFill>
              <a:latin typeface="Verdana" panose="020B0804030504040204" pitchFamily="34" charset="0"/>
              <a:ea typeface="宋体" pitchFamily="2" charset="-122"/>
            </a:endParaRPr>
          </a:p>
        </p:txBody>
      </p:sp>
      <p:sp>
        <p:nvSpPr>
          <p:cNvPr id="206928" name="圆角矩形标注 26"/>
          <p:cNvSpPr>
            <a:spLocks noChangeArrowheads="1"/>
          </p:cNvSpPr>
          <p:nvPr/>
        </p:nvSpPr>
        <p:spPr bwMode="auto">
          <a:xfrm>
            <a:off x="5214938" y="1857375"/>
            <a:ext cx="1143000" cy="642938"/>
          </a:xfrm>
          <a:prstGeom prst="wedgeRoundRectCallout">
            <a:avLst>
              <a:gd name="adj1" fmla="val -55958"/>
              <a:gd name="adj2" fmla="val 122412"/>
              <a:gd name="adj3" fmla="val 16667"/>
            </a:avLst>
          </a:prstGeom>
          <a:solidFill>
            <a:srgbClr val="FFFFCC"/>
          </a:solidFill>
          <a:ln w="9525">
            <a:solidFill>
              <a:schemeClr val="tx1"/>
            </a:solidFill>
            <a:miter lim="800000"/>
          </a:ln>
        </p:spPr>
        <p:txBody>
          <a:bodyPr/>
          <a:lstStyle/>
          <a:p>
            <a:pPr algn="ctr" eaLnBrk="1" hangingPunct="1">
              <a:buFont typeface="Arial" panose="020B0604020202090204" pitchFamily="34" charset="0"/>
              <a:buNone/>
            </a:pPr>
            <a:r>
              <a:rPr lang="zh-CN" altLang="en-US" sz="2800" b="1">
                <a:solidFill>
                  <a:srgbClr val="0000CC"/>
                </a:solidFill>
              </a:rPr>
              <a:t>非空</a:t>
            </a:r>
            <a:endParaRPr lang="zh-CN" altLang="en-US" sz="2800" b="1">
              <a:solidFill>
                <a:srgbClr val="0000CC"/>
              </a:solidFill>
            </a:endParaRPr>
          </a:p>
        </p:txBody>
      </p:sp>
      <p:sp>
        <p:nvSpPr>
          <p:cNvPr id="206929" name="右箭头 27"/>
          <p:cNvSpPr>
            <a:spLocks noChangeArrowheads="1"/>
          </p:cNvSpPr>
          <p:nvPr/>
        </p:nvSpPr>
        <p:spPr bwMode="auto">
          <a:xfrm rot="7920448">
            <a:off x="4095751" y="3895725"/>
            <a:ext cx="1257300" cy="428625"/>
          </a:xfrm>
          <a:prstGeom prst="rightArrow">
            <a:avLst>
              <a:gd name="adj1" fmla="val 50000"/>
              <a:gd name="adj2" fmla="val 49935"/>
            </a:avLst>
          </a:prstGeom>
          <a:solidFill>
            <a:schemeClr val="bg1"/>
          </a:solidFill>
          <a:ln w="38100">
            <a:solidFill>
              <a:srgbClr val="0000CC"/>
            </a:solidFill>
            <a:miter lim="800000"/>
          </a:ln>
        </p:spPr>
        <p:txBody>
          <a:bodyPr wrap="none"/>
          <a:lstStyle/>
          <a:p>
            <a:pPr eaLnBrk="1" hangingPunct="1">
              <a:buFont typeface="Arial" panose="020B0604020202090204" pitchFamily="34" charset="0"/>
              <a:buNone/>
            </a:pPr>
            <a:endParaRPr lang="zh-CN" altLang="en-US"/>
          </a:p>
        </p:txBody>
      </p:sp>
      <p:sp>
        <p:nvSpPr>
          <p:cNvPr id="206930" name="TextBox 28"/>
          <p:cNvSpPr txBox="1">
            <a:spLocks noChangeArrowheads="1"/>
          </p:cNvSpPr>
          <p:nvPr/>
        </p:nvSpPr>
        <p:spPr bwMode="auto">
          <a:xfrm>
            <a:off x="3954463" y="4722813"/>
            <a:ext cx="428625"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eaLnBrk="1" hangingPunct="1">
              <a:buFont typeface="Arial" panose="020B0604020202090204" pitchFamily="34" charset="0"/>
              <a:buNone/>
            </a:pPr>
            <a:r>
              <a:rPr lang="en-US" altLang="zh-CN" sz="2800" b="1">
                <a:solidFill>
                  <a:srgbClr val="0000CC"/>
                </a:solidFill>
                <a:latin typeface="Verdana" panose="020B0804030504040204" pitchFamily="34" charset="0"/>
                <a:ea typeface="宋体" pitchFamily="2" charset="-122"/>
              </a:rPr>
              <a:t>p</a:t>
            </a:r>
            <a:endParaRPr lang="zh-CN" altLang="en-US" sz="2800" b="1">
              <a:solidFill>
                <a:srgbClr val="0000CC"/>
              </a:solidFill>
              <a:latin typeface="Verdana" panose="020B0804030504040204" pitchFamily="34" charset="0"/>
              <a:ea typeface="宋体" pitchFamily="2" charset="-122"/>
            </a:endParaRPr>
          </a:p>
        </p:txBody>
      </p:sp>
      <p:sp>
        <p:nvSpPr>
          <p:cNvPr id="206931" name="圆角矩形标注 29"/>
          <p:cNvSpPr>
            <a:spLocks noChangeArrowheads="1"/>
          </p:cNvSpPr>
          <p:nvPr/>
        </p:nvSpPr>
        <p:spPr bwMode="auto">
          <a:xfrm>
            <a:off x="5715000" y="1857375"/>
            <a:ext cx="1143000" cy="642938"/>
          </a:xfrm>
          <a:prstGeom prst="wedgeRoundRectCallout">
            <a:avLst>
              <a:gd name="adj1" fmla="val -55958"/>
              <a:gd name="adj2" fmla="val 122412"/>
              <a:gd name="adj3" fmla="val 16667"/>
            </a:avLst>
          </a:prstGeom>
          <a:solidFill>
            <a:srgbClr val="FFFFCC"/>
          </a:solidFill>
          <a:ln w="9525">
            <a:solidFill>
              <a:schemeClr val="tx1"/>
            </a:solidFill>
            <a:miter lim="800000"/>
          </a:ln>
        </p:spPr>
        <p:txBody>
          <a:bodyPr/>
          <a:lstStyle/>
          <a:p>
            <a:pPr algn="ctr" eaLnBrk="1" hangingPunct="1">
              <a:buFont typeface="Arial" panose="020B0604020202090204" pitchFamily="34" charset="0"/>
              <a:buNone/>
            </a:pPr>
            <a:r>
              <a:rPr lang="zh-CN" altLang="en-US" sz="2800" b="1">
                <a:solidFill>
                  <a:srgbClr val="0000CC"/>
                </a:solidFill>
              </a:rPr>
              <a:t>非空</a:t>
            </a:r>
            <a:endParaRPr lang="zh-CN" altLang="en-US" sz="2800" b="1">
              <a:solidFill>
                <a:srgbClr val="0000CC"/>
              </a:solidFill>
            </a:endParaRPr>
          </a:p>
        </p:txBody>
      </p:sp>
      <p:sp>
        <p:nvSpPr>
          <p:cNvPr id="206932" name="右箭头 30"/>
          <p:cNvSpPr>
            <a:spLocks noChangeArrowheads="1"/>
          </p:cNvSpPr>
          <p:nvPr/>
        </p:nvSpPr>
        <p:spPr bwMode="auto">
          <a:xfrm rot="7920448">
            <a:off x="4593432" y="3894931"/>
            <a:ext cx="1258888" cy="428625"/>
          </a:xfrm>
          <a:prstGeom prst="rightArrow">
            <a:avLst>
              <a:gd name="adj1" fmla="val 50000"/>
              <a:gd name="adj2" fmla="val 49998"/>
            </a:avLst>
          </a:prstGeom>
          <a:solidFill>
            <a:schemeClr val="bg1"/>
          </a:solidFill>
          <a:ln w="38100">
            <a:solidFill>
              <a:srgbClr val="0000CC"/>
            </a:solidFill>
            <a:miter lim="800000"/>
          </a:ln>
        </p:spPr>
        <p:txBody>
          <a:bodyPr wrap="none"/>
          <a:lstStyle/>
          <a:p>
            <a:pPr eaLnBrk="1" hangingPunct="1">
              <a:buFont typeface="Arial" panose="020B0604020202090204" pitchFamily="34" charset="0"/>
              <a:buNone/>
            </a:pPr>
            <a:endParaRPr lang="zh-CN" altLang="en-US"/>
          </a:p>
        </p:txBody>
      </p:sp>
      <p:sp>
        <p:nvSpPr>
          <p:cNvPr id="206933" name="TextBox 31"/>
          <p:cNvSpPr txBox="1">
            <a:spLocks noChangeArrowheads="1"/>
          </p:cNvSpPr>
          <p:nvPr/>
        </p:nvSpPr>
        <p:spPr bwMode="auto">
          <a:xfrm>
            <a:off x="4500563" y="4722813"/>
            <a:ext cx="357187"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eaLnBrk="1" hangingPunct="1">
              <a:buFont typeface="Arial" panose="020B0604020202090204" pitchFamily="34" charset="0"/>
              <a:buNone/>
            </a:pPr>
            <a:r>
              <a:rPr lang="en-US" altLang="zh-CN" sz="2800" b="1">
                <a:solidFill>
                  <a:srgbClr val="0000CC"/>
                </a:solidFill>
                <a:latin typeface="Verdana" panose="020B0804030504040204" pitchFamily="34" charset="0"/>
                <a:ea typeface="宋体" pitchFamily="2" charset="-122"/>
              </a:rPr>
              <a:t>y</a:t>
            </a:r>
            <a:endParaRPr lang="zh-CN" altLang="en-US" sz="2800" b="1">
              <a:solidFill>
                <a:srgbClr val="0000CC"/>
              </a:solidFill>
              <a:latin typeface="Verdana" panose="020B0804030504040204" pitchFamily="34" charset="0"/>
              <a:ea typeface="宋体" pitchFamily="2" charset="-122"/>
            </a:endParaRPr>
          </a:p>
        </p:txBody>
      </p:sp>
      <p:sp>
        <p:nvSpPr>
          <p:cNvPr id="206934" name="圆角矩形标注 32"/>
          <p:cNvSpPr>
            <a:spLocks noChangeArrowheads="1"/>
          </p:cNvSpPr>
          <p:nvPr/>
        </p:nvSpPr>
        <p:spPr bwMode="auto">
          <a:xfrm>
            <a:off x="6286500" y="1857375"/>
            <a:ext cx="1143000" cy="642938"/>
          </a:xfrm>
          <a:prstGeom prst="wedgeRoundRectCallout">
            <a:avLst>
              <a:gd name="adj1" fmla="val -55958"/>
              <a:gd name="adj2" fmla="val 122412"/>
              <a:gd name="adj3" fmla="val 16667"/>
            </a:avLst>
          </a:prstGeom>
          <a:solidFill>
            <a:srgbClr val="FFFFCC"/>
          </a:solidFill>
          <a:ln w="9525">
            <a:solidFill>
              <a:schemeClr val="tx1"/>
            </a:solidFill>
            <a:miter lim="800000"/>
          </a:ln>
        </p:spPr>
        <p:txBody>
          <a:bodyPr/>
          <a:lstStyle/>
          <a:p>
            <a:pPr algn="ctr" eaLnBrk="1" hangingPunct="1">
              <a:buFont typeface="Arial" panose="020B0604020202090204" pitchFamily="34" charset="0"/>
              <a:buNone/>
            </a:pPr>
            <a:r>
              <a:rPr lang="zh-CN" altLang="en-US" sz="2800" b="1">
                <a:solidFill>
                  <a:srgbClr val="0000CC"/>
                </a:solidFill>
              </a:rPr>
              <a:t>结束</a:t>
            </a:r>
            <a:endParaRPr lang="zh-CN" altLang="en-US" sz="2800" b="1">
              <a:solidFill>
                <a:srgbClr val="0000CC"/>
              </a:solidFill>
            </a:endParaRPr>
          </a:p>
        </p:txBody>
      </p:sp>
      <p:sp>
        <p:nvSpPr>
          <p:cNvPr id="206935" name="右箭头 33"/>
          <p:cNvSpPr>
            <a:spLocks noChangeArrowheads="1"/>
          </p:cNvSpPr>
          <p:nvPr/>
        </p:nvSpPr>
        <p:spPr bwMode="auto">
          <a:xfrm rot="-5400000">
            <a:off x="4857751" y="5429250"/>
            <a:ext cx="571500" cy="428625"/>
          </a:xfrm>
          <a:prstGeom prst="rightArrow">
            <a:avLst>
              <a:gd name="adj1" fmla="val 50000"/>
              <a:gd name="adj2" fmla="val 50000"/>
            </a:avLst>
          </a:prstGeom>
          <a:solidFill>
            <a:schemeClr val="bg1"/>
          </a:solidFill>
          <a:ln w="38100">
            <a:solidFill>
              <a:srgbClr val="0000CC"/>
            </a:solidFill>
            <a:miter lim="800000"/>
          </a:ln>
        </p:spPr>
        <p:txBody>
          <a:bodyPr wrap="none"/>
          <a:lstStyle/>
          <a:p>
            <a:pPr eaLnBrk="1" hangingPunct="1">
              <a:buFont typeface="Arial" panose="020B0604020202090204" pitchFamily="34" charset="0"/>
              <a:buNone/>
            </a:pPr>
            <a:endParaRPr lang="zh-CN" altLang="en-US"/>
          </a:p>
        </p:txBody>
      </p:sp>
      <p:sp>
        <p:nvSpPr>
          <p:cNvPr id="206936" name="TextBox 34"/>
          <p:cNvSpPr txBox="1">
            <a:spLocks noChangeArrowheads="1"/>
          </p:cNvSpPr>
          <p:nvPr/>
        </p:nvSpPr>
        <p:spPr bwMode="auto">
          <a:xfrm>
            <a:off x="4857750" y="5929313"/>
            <a:ext cx="785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eaLnBrk="1" hangingPunct="1">
              <a:buFont typeface="Arial" panose="020B0604020202090204" pitchFamily="34" charset="0"/>
              <a:buNone/>
            </a:pPr>
            <a:r>
              <a:rPr lang="en-US" altLang="zh-CN" sz="2800" b="1">
                <a:solidFill>
                  <a:srgbClr val="0000CC"/>
                </a:solidFill>
                <a:latin typeface="Verdana" panose="020B0804030504040204" pitchFamily="34" charset="0"/>
                <a:ea typeface="宋体" pitchFamily="2" charset="-122"/>
              </a:rPr>
              <a:t>\0</a:t>
            </a:r>
            <a:endParaRPr lang="zh-CN" altLang="en-US" sz="2800" b="1">
              <a:solidFill>
                <a:srgbClr val="0000CC"/>
              </a:solidFill>
              <a:latin typeface="Verdana" panose="020B0804030504040204" pitchFamily="34" charset="0"/>
              <a:ea typeface="宋体" pitchFamily="2" charset="-122"/>
            </a:endParaRPr>
          </a:p>
        </p:txBody>
      </p:sp>
      <p:sp>
        <p:nvSpPr>
          <p:cNvPr id="206937" name="TextBox 35"/>
          <p:cNvSpPr txBox="1">
            <a:spLocks noChangeArrowheads="1"/>
          </p:cNvSpPr>
          <p:nvPr/>
        </p:nvSpPr>
        <p:spPr bwMode="auto">
          <a:xfrm>
            <a:off x="5000625" y="4760913"/>
            <a:ext cx="642938"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2400" b="1">
                <a:solidFill>
                  <a:srgbClr val="0000CC"/>
                </a:solidFill>
                <a:latin typeface="Verdana" panose="020B0804030504040204" pitchFamily="34" charset="0"/>
                <a:ea typeface="宋体" pitchFamily="2" charset="-122"/>
              </a:rPr>
              <a:t>\0</a:t>
            </a:r>
            <a:endParaRPr lang="zh-CN" altLang="en-US" sz="2400" b="1">
              <a:solidFill>
                <a:srgbClr val="0000CC"/>
              </a:solidFill>
              <a:latin typeface="Verdana" panose="020B0804030504040204" pitchFamily="34" charset="0"/>
              <a:ea typeface="宋体" pitchFamily="2" charset="-122"/>
            </a:endParaRPr>
          </a:p>
        </p:txBody>
      </p:sp>
      <p:sp>
        <p:nvSpPr>
          <p:cNvPr id="136281" name="TextBox 36"/>
          <p:cNvSpPr txBox="1">
            <a:spLocks noChangeArrowheads="1"/>
          </p:cNvSpPr>
          <p:nvPr/>
        </p:nvSpPr>
        <p:spPr bwMode="auto">
          <a:xfrm>
            <a:off x="71438" y="2405063"/>
            <a:ext cx="1000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eaLnBrk="1" hangingPunct="1">
              <a:buFont typeface="Arial" panose="020B0604020202090204" pitchFamily="34" charset="0"/>
              <a:buNone/>
            </a:pPr>
            <a:r>
              <a:rPr lang="en-US" altLang="zh-CN" sz="2800" b="1">
                <a:solidFill>
                  <a:srgbClr val="9D138D"/>
                </a:solidFill>
                <a:latin typeface="Verdana" panose="020B0804030504040204" pitchFamily="34" charset="0"/>
                <a:ea typeface="宋体" pitchFamily="2" charset="-122"/>
              </a:rPr>
              <a:t>i=0</a:t>
            </a:r>
            <a:endParaRPr lang="zh-CN" altLang="en-US" sz="2800" b="1">
              <a:solidFill>
                <a:srgbClr val="9D138D"/>
              </a:solidFill>
              <a:latin typeface="Verdana" panose="020B0804030504040204" pitchFamily="34" charset="0"/>
              <a:ea typeface="宋体" pitchFamily="2" charset="-122"/>
            </a:endParaRPr>
          </a:p>
        </p:txBody>
      </p:sp>
      <p:sp>
        <p:nvSpPr>
          <p:cNvPr id="136282" name="TextBox 37"/>
          <p:cNvSpPr txBox="1">
            <a:spLocks noChangeArrowheads="1"/>
          </p:cNvSpPr>
          <p:nvPr/>
        </p:nvSpPr>
        <p:spPr bwMode="auto">
          <a:xfrm>
            <a:off x="0" y="5357813"/>
            <a:ext cx="114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eaLnBrk="1" hangingPunct="1">
              <a:buFont typeface="Arial" panose="020B0604020202090204" pitchFamily="34" charset="0"/>
              <a:buNone/>
            </a:pPr>
            <a:r>
              <a:rPr lang="en-US" altLang="zh-CN" sz="2800" b="1">
                <a:solidFill>
                  <a:srgbClr val="9D138D"/>
                </a:solidFill>
                <a:latin typeface="Verdana" panose="020B0804030504040204" pitchFamily="34" charset="0"/>
                <a:ea typeface="宋体" pitchFamily="2" charset="-122"/>
              </a:rPr>
              <a:t>j=0</a:t>
            </a:r>
            <a:endParaRPr lang="zh-CN" altLang="en-US" sz="2800" b="1">
              <a:solidFill>
                <a:srgbClr val="9D138D"/>
              </a:solidFill>
              <a:latin typeface="Verdana" panose="020B0804030504040204" pitchFamily="34" charset="0"/>
              <a:ea typeface="宋体" pitchFamily="2" charset="-122"/>
            </a:endParaRPr>
          </a:p>
        </p:txBody>
      </p:sp>
      <p:sp>
        <p:nvSpPr>
          <p:cNvPr id="206940" name="TextBox 38"/>
          <p:cNvSpPr txBox="1">
            <a:spLocks noChangeArrowheads="1"/>
          </p:cNvSpPr>
          <p:nvPr/>
        </p:nvSpPr>
        <p:spPr bwMode="auto">
          <a:xfrm>
            <a:off x="571500" y="2395538"/>
            <a:ext cx="571500" cy="5222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eaLnBrk="1" hangingPunct="1">
              <a:buFont typeface="Arial" panose="020B0604020202090204" pitchFamily="34" charset="0"/>
              <a:buNone/>
            </a:pPr>
            <a:r>
              <a:rPr lang="en-US" altLang="zh-CN" sz="2800" b="1">
                <a:solidFill>
                  <a:srgbClr val="00B050"/>
                </a:solidFill>
                <a:latin typeface="Verdana" panose="020B0804030504040204" pitchFamily="34" charset="0"/>
                <a:ea typeface="宋体" pitchFamily="2" charset="-122"/>
              </a:rPr>
              <a:t>1</a:t>
            </a:r>
            <a:endParaRPr lang="zh-CN" altLang="en-US" sz="2800" b="1">
              <a:solidFill>
                <a:srgbClr val="00B050"/>
              </a:solidFill>
              <a:latin typeface="Verdana" panose="020B0804030504040204" pitchFamily="34" charset="0"/>
              <a:ea typeface="宋体" pitchFamily="2" charset="-122"/>
            </a:endParaRPr>
          </a:p>
        </p:txBody>
      </p:sp>
      <p:sp>
        <p:nvSpPr>
          <p:cNvPr id="206941" name="TextBox 39"/>
          <p:cNvSpPr txBox="1">
            <a:spLocks noChangeArrowheads="1"/>
          </p:cNvSpPr>
          <p:nvPr/>
        </p:nvSpPr>
        <p:spPr bwMode="auto">
          <a:xfrm>
            <a:off x="642938" y="5357813"/>
            <a:ext cx="571500"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eaLnBrk="1" hangingPunct="1">
              <a:buFont typeface="Arial" panose="020B0604020202090204" pitchFamily="34" charset="0"/>
              <a:buNone/>
            </a:pPr>
            <a:r>
              <a:rPr lang="en-US" altLang="zh-CN" sz="2800" b="1">
                <a:solidFill>
                  <a:srgbClr val="00B050"/>
                </a:solidFill>
                <a:latin typeface="Verdana" panose="020B0804030504040204" pitchFamily="34" charset="0"/>
                <a:ea typeface="宋体" pitchFamily="2" charset="-122"/>
              </a:rPr>
              <a:t>1</a:t>
            </a:r>
            <a:endParaRPr lang="zh-CN" altLang="en-US" sz="2800" b="1">
              <a:solidFill>
                <a:srgbClr val="00B050"/>
              </a:solidFill>
              <a:latin typeface="Verdana" panose="020B0804030504040204" pitchFamily="34" charset="0"/>
              <a:ea typeface="宋体" pitchFamily="2" charset="-122"/>
            </a:endParaRPr>
          </a:p>
        </p:txBody>
      </p:sp>
      <p:sp>
        <p:nvSpPr>
          <p:cNvPr id="206942" name="TextBox 40"/>
          <p:cNvSpPr txBox="1">
            <a:spLocks noChangeArrowheads="1"/>
          </p:cNvSpPr>
          <p:nvPr/>
        </p:nvSpPr>
        <p:spPr bwMode="auto">
          <a:xfrm>
            <a:off x="630238" y="2403475"/>
            <a:ext cx="571500"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eaLnBrk="1" hangingPunct="1">
              <a:buFont typeface="Arial" panose="020B0604020202090204" pitchFamily="34" charset="0"/>
              <a:buNone/>
            </a:pPr>
            <a:r>
              <a:rPr lang="en-US" altLang="zh-CN" sz="2800" b="1">
                <a:solidFill>
                  <a:srgbClr val="00B050"/>
                </a:solidFill>
                <a:latin typeface="Verdana" panose="020B0804030504040204" pitchFamily="34" charset="0"/>
                <a:ea typeface="宋体" pitchFamily="2" charset="-122"/>
              </a:rPr>
              <a:t>2</a:t>
            </a:r>
            <a:endParaRPr lang="zh-CN" altLang="en-US" sz="2800" b="1">
              <a:solidFill>
                <a:srgbClr val="00B050"/>
              </a:solidFill>
              <a:latin typeface="Verdana" panose="020B0804030504040204" pitchFamily="34" charset="0"/>
              <a:ea typeface="宋体" pitchFamily="2" charset="-122"/>
            </a:endParaRPr>
          </a:p>
        </p:txBody>
      </p:sp>
      <p:sp>
        <p:nvSpPr>
          <p:cNvPr id="206943" name="TextBox 41"/>
          <p:cNvSpPr txBox="1">
            <a:spLocks noChangeArrowheads="1"/>
          </p:cNvSpPr>
          <p:nvPr/>
        </p:nvSpPr>
        <p:spPr bwMode="auto">
          <a:xfrm>
            <a:off x="642938" y="5357813"/>
            <a:ext cx="571500"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eaLnBrk="1" hangingPunct="1">
              <a:buFont typeface="Arial" panose="020B0604020202090204" pitchFamily="34" charset="0"/>
              <a:buNone/>
            </a:pPr>
            <a:r>
              <a:rPr lang="en-US" altLang="zh-CN" sz="2800" b="1">
                <a:solidFill>
                  <a:srgbClr val="00B050"/>
                </a:solidFill>
                <a:latin typeface="Verdana" panose="020B0804030504040204" pitchFamily="34" charset="0"/>
                <a:ea typeface="宋体" pitchFamily="2" charset="-122"/>
              </a:rPr>
              <a:t>2</a:t>
            </a:r>
            <a:endParaRPr lang="zh-CN" altLang="en-US" sz="2800" b="1">
              <a:solidFill>
                <a:srgbClr val="00B050"/>
              </a:solidFill>
              <a:latin typeface="Verdana" panose="020B0804030504040204" pitchFamily="34" charset="0"/>
              <a:ea typeface="宋体" pitchFamily="2" charset="-122"/>
            </a:endParaRPr>
          </a:p>
        </p:txBody>
      </p:sp>
      <p:sp>
        <p:nvSpPr>
          <p:cNvPr id="206944" name="TextBox 42"/>
          <p:cNvSpPr txBox="1">
            <a:spLocks noChangeArrowheads="1"/>
          </p:cNvSpPr>
          <p:nvPr/>
        </p:nvSpPr>
        <p:spPr bwMode="auto">
          <a:xfrm>
            <a:off x="596900" y="2432050"/>
            <a:ext cx="571500"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eaLnBrk="1" hangingPunct="1">
              <a:buFont typeface="Arial" panose="020B0604020202090204" pitchFamily="34" charset="0"/>
              <a:buNone/>
            </a:pPr>
            <a:r>
              <a:rPr lang="en-US" altLang="zh-CN" sz="2800" b="1">
                <a:solidFill>
                  <a:srgbClr val="00B050"/>
                </a:solidFill>
                <a:latin typeface="Verdana" panose="020B0804030504040204" pitchFamily="34" charset="0"/>
                <a:ea typeface="宋体" pitchFamily="2" charset="-122"/>
              </a:rPr>
              <a:t>3</a:t>
            </a:r>
            <a:endParaRPr lang="zh-CN" altLang="en-US" sz="2800" b="1">
              <a:solidFill>
                <a:srgbClr val="00B050"/>
              </a:solidFill>
              <a:latin typeface="Verdana" panose="020B0804030504040204" pitchFamily="34" charset="0"/>
              <a:ea typeface="宋体" pitchFamily="2" charset="-122"/>
            </a:endParaRPr>
          </a:p>
        </p:txBody>
      </p:sp>
      <p:sp>
        <p:nvSpPr>
          <p:cNvPr id="206945" name="TextBox 43"/>
          <p:cNvSpPr txBox="1">
            <a:spLocks noChangeArrowheads="1"/>
          </p:cNvSpPr>
          <p:nvPr/>
        </p:nvSpPr>
        <p:spPr bwMode="auto">
          <a:xfrm>
            <a:off x="642938" y="5357813"/>
            <a:ext cx="571500"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eaLnBrk="1" hangingPunct="1">
              <a:buFont typeface="Arial" panose="020B0604020202090204" pitchFamily="34" charset="0"/>
              <a:buNone/>
            </a:pPr>
            <a:r>
              <a:rPr lang="en-US" altLang="zh-CN" sz="2800" b="1">
                <a:solidFill>
                  <a:srgbClr val="00B050"/>
                </a:solidFill>
                <a:latin typeface="Verdana" panose="020B0804030504040204" pitchFamily="34" charset="0"/>
                <a:ea typeface="宋体" pitchFamily="2" charset="-122"/>
              </a:rPr>
              <a:t>3</a:t>
            </a:r>
            <a:endParaRPr lang="zh-CN" altLang="en-US" sz="2800" b="1">
              <a:solidFill>
                <a:srgbClr val="00B050"/>
              </a:solidFill>
              <a:latin typeface="Verdana" panose="020B0804030504040204" pitchFamily="34" charset="0"/>
              <a:ea typeface="宋体" pitchFamily="2" charset="-122"/>
            </a:endParaRPr>
          </a:p>
        </p:txBody>
      </p:sp>
      <p:sp>
        <p:nvSpPr>
          <p:cNvPr id="206946" name="TextBox 44"/>
          <p:cNvSpPr txBox="1">
            <a:spLocks noChangeArrowheads="1"/>
          </p:cNvSpPr>
          <p:nvPr/>
        </p:nvSpPr>
        <p:spPr bwMode="auto">
          <a:xfrm>
            <a:off x="571500" y="2408238"/>
            <a:ext cx="571500" cy="5222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eaLnBrk="1" hangingPunct="1">
              <a:buFont typeface="Arial" panose="020B0604020202090204" pitchFamily="34" charset="0"/>
              <a:buNone/>
            </a:pPr>
            <a:r>
              <a:rPr lang="en-US" altLang="zh-CN" sz="2800" b="1">
                <a:solidFill>
                  <a:srgbClr val="00B050"/>
                </a:solidFill>
                <a:latin typeface="Verdana" panose="020B0804030504040204" pitchFamily="34" charset="0"/>
                <a:ea typeface="宋体" pitchFamily="2" charset="-122"/>
              </a:rPr>
              <a:t>4</a:t>
            </a:r>
            <a:endParaRPr lang="zh-CN" altLang="en-US" sz="2800" b="1">
              <a:solidFill>
                <a:srgbClr val="00B050"/>
              </a:solidFill>
              <a:latin typeface="Verdana" panose="020B0804030504040204" pitchFamily="34" charset="0"/>
              <a:ea typeface="宋体" pitchFamily="2" charset="-122"/>
            </a:endParaRPr>
          </a:p>
        </p:txBody>
      </p:sp>
      <p:sp>
        <p:nvSpPr>
          <p:cNvPr id="206947" name="TextBox 45"/>
          <p:cNvSpPr txBox="1">
            <a:spLocks noChangeArrowheads="1"/>
          </p:cNvSpPr>
          <p:nvPr/>
        </p:nvSpPr>
        <p:spPr bwMode="auto">
          <a:xfrm>
            <a:off x="571500" y="2428875"/>
            <a:ext cx="571500"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eaLnBrk="1" hangingPunct="1">
              <a:buFont typeface="Arial" panose="020B0604020202090204" pitchFamily="34" charset="0"/>
              <a:buNone/>
            </a:pPr>
            <a:r>
              <a:rPr lang="en-US" altLang="zh-CN" sz="2800" b="1">
                <a:solidFill>
                  <a:srgbClr val="00B050"/>
                </a:solidFill>
                <a:latin typeface="Verdana" panose="020B0804030504040204" pitchFamily="34" charset="0"/>
                <a:ea typeface="宋体" pitchFamily="2" charset="-122"/>
              </a:rPr>
              <a:t>5</a:t>
            </a:r>
            <a:endParaRPr lang="zh-CN" altLang="en-US" sz="2800" b="1">
              <a:solidFill>
                <a:srgbClr val="00B050"/>
              </a:solidFill>
              <a:latin typeface="Verdana" panose="020B0804030504040204" pitchFamily="34" charset="0"/>
              <a:ea typeface="宋体" pitchFamily="2" charset="-122"/>
            </a:endParaRPr>
          </a:p>
        </p:txBody>
      </p:sp>
      <p:sp>
        <p:nvSpPr>
          <p:cNvPr id="206948" name="TextBox 48"/>
          <p:cNvSpPr txBox="1">
            <a:spLocks noChangeArrowheads="1"/>
          </p:cNvSpPr>
          <p:nvPr/>
        </p:nvSpPr>
        <p:spPr bwMode="auto">
          <a:xfrm>
            <a:off x="642938" y="5357813"/>
            <a:ext cx="571500"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eaLnBrk="1" hangingPunct="1">
              <a:buFont typeface="Arial" panose="020B0604020202090204" pitchFamily="34" charset="0"/>
              <a:buNone/>
            </a:pPr>
            <a:r>
              <a:rPr lang="en-US" altLang="zh-CN" sz="2800" b="1">
                <a:solidFill>
                  <a:srgbClr val="00B050"/>
                </a:solidFill>
                <a:latin typeface="Verdana" panose="020B0804030504040204" pitchFamily="34" charset="0"/>
                <a:ea typeface="宋体" pitchFamily="2" charset="-122"/>
              </a:rPr>
              <a:t>4</a:t>
            </a:r>
            <a:endParaRPr lang="zh-CN" altLang="en-US" sz="2800" b="1">
              <a:solidFill>
                <a:srgbClr val="00B050"/>
              </a:solidFill>
              <a:latin typeface="Verdana" panose="020B0804030504040204" pitchFamily="34" charset="0"/>
              <a:ea typeface="宋体" pitchFamily="2" charset="-122"/>
            </a:endParaRPr>
          </a:p>
        </p:txBody>
      </p:sp>
      <p:sp>
        <p:nvSpPr>
          <p:cNvPr id="206949" name="TextBox 49"/>
          <p:cNvSpPr txBox="1">
            <a:spLocks noChangeArrowheads="1"/>
          </p:cNvSpPr>
          <p:nvPr/>
        </p:nvSpPr>
        <p:spPr bwMode="auto">
          <a:xfrm>
            <a:off x="571500" y="2428875"/>
            <a:ext cx="571500"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eaLnBrk="1" hangingPunct="1">
              <a:buFont typeface="Arial" panose="020B0604020202090204" pitchFamily="34" charset="0"/>
              <a:buNone/>
            </a:pPr>
            <a:r>
              <a:rPr lang="en-US" altLang="zh-CN" sz="2800" b="1">
                <a:solidFill>
                  <a:srgbClr val="00B050"/>
                </a:solidFill>
                <a:latin typeface="Verdana" panose="020B0804030504040204" pitchFamily="34" charset="0"/>
                <a:ea typeface="宋体" pitchFamily="2" charset="-122"/>
              </a:rPr>
              <a:t>6</a:t>
            </a:r>
            <a:endParaRPr lang="zh-CN" altLang="en-US" sz="2800" b="1">
              <a:solidFill>
                <a:srgbClr val="00B050"/>
              </a:solidFill>
              <a:latin typeface="Verdana" panose="020B0804030504040204" pitchFamily="34" charset="0"/>
              <a:ea typeface="宋体" pitchFamily="2" charset="-122"/>
            </a:endParaRPr>
          </a:p>
        </p:txBody>
      </p:sp>
      <p:sp>
        <p:nvSpPr>
          <p:cNvPr id="206950" name="TextBox 50"/>
          <p:cNvSpPr txBox="1">
            <a:spLocks noChangeArrowheads="1"/>
          </p:cNvSpPr>
          <p:nvPr/>
        </p:nvSpPr>
        <p:spPr bwMode="auto">
          <a:xfrm>
            <a:off x="642938" y="5357813"/>
            <a:ext cx="571500"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eaLnBrk="1" hangingPunct="1">
              <a:buFont typeface="Arial" panose="020B0604020202090204" pitchFamily="34" charset="0"/>
              <a:buNone/>
            </a:pPr>
            <a:r>
              <a:rPr lang="en-US" altLang="zh-CN" sz="2800" b="1">
                <a:solidFill>
                  <a:srgbClr val="00B050"/>
                </a:solidFill>
                <a:latin typeface="Verdana" panose="020B0804030504040204" pitchFamily="34" charset="0"/>
                <a:ea typeface="宋体" pitchFamily="2" charset="-122"/>
              </a:rPr>
              <a:t>5</a:t>
            </a:r>
            <a:endParaRPr lang="zh-CN" altLang="en-US" sz="2800" b="1">
              <a:solidFill>
                <a:srgbClr val="00B050"/>
              </a:solidFill>
              <a:latin typeface="Verdana" panose="020B0804030504040204" pitchFamily="34" charset="0"/>
              <a:ea typeface="宋体" pitchFamily="2" charset="-122"/>
            </a:endParaRPr>
          </a:p>
        </p:txBody>
      </p:sp>
      <p:sp>
        <p:nvSpPr>
          <p:cNvPr id="206951" name="TextBox 51"/>
          <p:cNvSpPr txBox="1">
            <a:spLocks noChangeArrowheads="1"/>
          </p:cNvSpPr>
          <p:nvPr/>
        </p:nvSpPr>
        <p:spPr bwMode="auto">
          <a:xfrm>
            <a:off x="571500" y="2428875"/>
            <a:ext cx="571500"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eaLnBrk="1" hangingPunct="1">
              <a:buFont typeface="Arial" panose="020B0604020202090204" pitchFamily="34" charset="0"/>
              <a:buNone/>
            </a:pPr>
            <a:r>
              <a:rPr lang="en-US" altLang="zh-CN" sz="2800" b="1">
                <a:solidFill>
                  <a:srgbClr val="00B050"/>
                </a:solidFill>
                <a:latin typeface="Verdana" panose="020B0804030504040204" pitchFamily="34" charset="0"/>
                <a:ea typeface="宋体" pitchFamily="2" charset="-122"/>
              </a:rPr>
              <a:t>7</a:t>
            </a:r>
            <a:endParaRPr lang="zh-CN" altLang="en-US" sz="2800" b="1">
              <a:solidFill>
                <a:srgbClr val="00B050"/>
              </a:solidFill>
              <a:latin typeface="Verdana" panose="020B0804030504040204" pitchFamily="34" charset="0"/>
              <a:ea typeface="宋体" pitchFamily="2" charset="-122"/>
            </a:endParaRPr>
          </a:p>
        </p:txBody>
      </p:sp>
      <p:sp>
        <p:nvSpPr>
          <p:cNvPr id="206952" name="TextBox 52"/>
          <p:cNvSpPr txBox="1">
            <a:spLocks noChangeArrowheads="1"/>
          </p:cNvSpPr>
          <p:nvPr/>
        </p:nvSpPr>
        <p:spPr bwMode="auto">
          <a:xfrm>
            <a:off x="642938" y="5357813"/>
            <a:ext cx="571500"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eaLnBrk="1" hangingPunct="1">
              <a:buFont typeface="Arial" panose="020B0604020202090204" pitchFamily="34" charset="0"/>
              <a:buNone/>
            </a:pPr>
            <a:r>
              <a:rPr lang="en-US" altLang="zh-CN" sz="2800" b="1">
                <a:solidFill>
                  <a:srgbClr val="00B050"/>
                </a:solidFill>
                <a:latin typeface="Verdana" panose="020B0804030504040204" pitchFamily="34" charset="0"/>
                <a:ea typeface="宋体" pitchFamily="2" charset="-122"/>
              </a:rPr>
              <a:t>6</a:t>
            </a:r>
            <a:endParaRPr lang="zh-CN" altLang="en-US" sz="2800" b="1">
              <a:solidFill>
                <a:srgbClr val="00B050"/>
              </a:solidFill>
              <a:latin typeface="Verdana" panose="020B0804030504040204" pitchFamily="34" charset="0"/>
              <a:ea typeface="宋体" pitchFamily="2" charset="-122"/>
            </a:endParaRPr>
          </a:p>
        </p:txBody>
      </p:sp>
      <p:sp>
        <p:nvSpPr>
          <p:cNvPr id="206953" name="TextBox 53"/>
          <p:cNvSpPr txBox="1">
            <a:spLocks noChangeArrowheads="1"/>
          </p:cNvSpPr>
          <p:nvPr/>
        </p:nvSpPr>
        <p:spPr bwMode="auto">
          <a:xfrm>
            <a:off x="571500" y="2428875"/>
            <a:ext cx="571500"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eaLnBrk="1" hangingPunct="1">
              <a:buFont typeface="Arial" panose="020B0604020202090204" pitchFamily="34" charset="0"/>
              <a:buNone/>
            </a:pPr>
            <a:r>
              <a:rPr lang="en-US" altLang="zh-CN" sz="2800" b="1">
                <a:solidFill>
                  <a:srgbClr val="00B050"/>
                </a:solidFill>
                <a:latin typeface="Verdana" panose="020B0804030504040204" pitchFamily="34" charset="0"/>
                <a:ea typeface="宋体" pitchFamily="2" charset="-122"/>
              </a:rPr>
              <a:t>8</a:t>
            </a:r>
            <a:endParaRPr lang="zh-CN" altLang="en-US" sz="2800" b="1">
              <a:solidFill>
                <a:srgbClr val="00B050"/>
              </a:solidFill>
              <a:latin typeface="Verdana" panose="020B0804030504040204" pitchFamily="34" charset="0"/>
              <a:ea typeface="宋体" pitchFamily="2" charset="-122"/>
            </a:endParaRPr>
          </a:p>
        </p:txBody>
      </p:sp>
      <p:sp>
        <p:nvSpPr>
          <p:cNvPr id="206954" name="TextBox 54"/>
          <p:cNvSpPr txBox="1">
            <a:spLocks noChangeArrowheads="1"/>
          </p:cNvSpPr>
          <p:nvPr/>
        </p:nvSpPr>
        <p:spPr bwMode="auto">
          <a:xfrm>
            <a:off x="604838" y="5381625"/>
            <a:ext cx="571500" cy="522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eaLnBrk="1" hangingPunct="1">
              <a:buFont typeface="Arial" panose="020B0604020202090204" pitchFamily="34" charset="0"/>
              <a:buNone/>
            </a:pPr>
            <a:r>
              <a:rPr lang="en-US" altLang="zh-CN" sz="2800" b="1">
                <a:solidFill>
                  <a:srgbClr val="00B050"/>
                </a:solidFill>
                <a:latin typeface="Verdana" panose="020B0804030504040204" pitchFamily="34" charset="0"/>
                <a:ea typeface="宋体" pitchFamily="2" charset="-122"/>
              </a:rPr>
              <a:t>7</a:t>
            </a:r>
            <a:endParaRPr lang="zh-CN" altLang="en-US" sz="2800" b="1">
              <a:solidFill>
                <a:srgbClr val="00B050"/>
              </a:solidFill>
              <a:latin typeface="Verdana" panose="020B0804030504040204" pitchFamily="34" charset="0"/>
              <a:ea typeface="宋体" pitchFamily="2" charset="-122"/>
            </a:endParaRPr>
          </a:p>
        </p:txBody>
      </p:sp>
      <p:sp>
        <p:nvSpPr>
          <p:cNvPr id="206955" name="TextBox 55"/>
          <p:cNvSpPr txBox="1">
            <a:spLocks noChangeArrowheads="1"/>
          </p:cNvSpPr>
          <p:nvPr/>
        </p:nvSpPr>
        <p:spPr bwMode="auto">
          <a:xfrm>
            <a:off x="533400" y="2452688"/>
            <a:ext cx="571500" cy="5222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eaLnBrk="1" hangingPunct="1">
              <a:buFont typeface="Arial" panose="020B0604020202090204" pitchFamily="34" charset="0"/>
              <a:buNone/>
            </a:pPr>
            <a:r>
              <a:rPr lang="en-US" altLang="zh-CN" sz="2800" b="1">
                <a:solidFill>
                  <a:srgbClr val="00B050"/>
                </a:solidFill>
                <a:latin typeface="Verdana" panose="020B0804030504040204" pitchFamily="34" charset="0"/>
                <a:ea typeface="宋体" pitchFamily="2" charset="-122"/>
              </a:rPr>
              <a:t>9</a:t>
            </a:r>
            <a:endParaRPr lang="zh-CN" altLang="en-US" sz="2800" b="1">
              <a:solidFill>
                <a:srgbClr val="00B050"/>
              </a:solidFill>
              <a:latin typeface="Verdana" panose="020B0804030504040204" pitchFamily="34" charset="0"/>
              <a:ea typeface="宋体" pitchFamily="2" charset="-122"/>
            </a:endParaRPr>
          </a:p>
        </p:txBody>
      </p:sp>
      <p:sp>
        <p:nvSpPr>
          <p:cNvPr id="206956" name="TextBox 56"/>
          <p:cNvSpPr txBox="1">
            <a:spLocks noChangeArrowheads="1"/>
          </p:cNvSpPr>
          <p:nvPr/>
        </p:nvSpPr>
        <p:spPr bwMode="auto">
          <a:xfrm>
            <a:off x="630238" y="5383213"/>
            <a:ext cx="571500" cy="5222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eaLnBrk="1" hangingPunct="1">
              <a:buFont typeface="Arial" panose="020B0604020202090204" pitchFamily="34" charset="0"/>
              <a:buNone/>
            </a:pPr>
            <a:r>
              <a:rPr lang="en-US" altLang="zh-CN" sz="2800" b="1">
                <a:solidFill>
                  <a:srgbClr val="00B050"/>
                </a:solidFill>
                <a:latin typeface="Verdana" panose="020B0804030504040204" pitchFamily="34" charset="0"/>
                <a:ea typeface="宋体" pitchFamily="2" charset="-122"/>
              </a:rPr>
              <a:t>8</a:t>
            </a:r>
            <a:endParaRPr lang="zh-CN" altLang="en-US" sz="2800" b="1">
              <a:solidFill>
                <a:srgbClr val="00B050"/>
              </a:solidFill>
              <a:latin typeface="Verdana" panose="020B0804030504040204" pitchFamily="34" charset="0"/>
              <a:ea typeface="宋体" pitchFamily="2" charset="-122"/>
            </a:endParaRPr>
          </a:p>
        </p:txBody>
      </p:sp>
      <p:sp>
        <p:nvSpPr>
          <p:cNvPr id="206957" name="TextBox 57"/>
          <p:cNvSpPr txBox="1">
            <a:spLocks noChangeArrowheads="1"/>
          </p:cNvSpPr>
          <p:nvPr/>
        </p:nvSpPr>
        <p:spPr bwMode="auto">
          <a:xfrm>
            <a:off x="520700" y="2428875"/>
            <a:ext cx="785813"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eaLnBrk="1" hangingPunct="1">
              <a:buFont typeface="Arial" panose="020B0604020202090204" pitchFamily="34" charset="0"/>
              <a:buNone/>
            </a:pPr>
            <a:r>
              <a:rPr lang="en-US" altLang="zh-CN" sz="2800" b="1">
                <a:solidFill>
                  <a:srgbClr val="00B050"/>
                </a:solidFill>
                <a:latin typeface="Verdana" panose="020B0804030504040204" pitchFamily="34" charset="0"/>
                <a:ea typeface="宋体" pitchFamily="2" charset="-122"/>
              </a:rPr>
              <a:t>10</a:t>
            </a:r>
            <a:endParaRPr lang="zh-CN" altLang="en-US" sz="2800" b="1">
              <a:solidFill>
                <a:srgbClr val="00B050"/>
              </a:solidFill>
              <a:latin typeface="Verdana" panose="020B080403050404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6908"/>
                                        </p:tgtEl>
                                        <p:attrNameLst>
                                          <p:attrName>style.visibility</p:attrName>
                                        </p:attrNameLst>
                                      </p:cBhvr>
                                      <p:to>
                                        <p:strVal val="visible"/>
                                      </p:to>
                                    </p:set>
                                    <p:animEffect transition="in" filter="blinds(horizontal)">
                                      <p:cBhvr>
                                        <p:cTn id="7" dur="500"/>
                                        <p:tgtEl>
                                          <p:spTgt spid="206908"/>
                                        </p:tgtEl>
                                      </p:cBhvr>
                                    </p:animEffect>
                                  </p:childTnLst>
                                  <p:subTnLst>
                                    <p:set>
                                      <p:cBhvr override="childStyle">
                                        <p:cTn dur="1" fill="hold" display="0" masterRel="nextClick" afterEffect="1"/>
                                        <p:tgtEl>
                                          <p:spTgt spid="206908"/>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206909"/>
                                        </p:tgtEl>
                                        <p:attrNameLst>
                                          <p:attrName>style.visibility</p:attrName>
                                        </p:attrNameLst>
                                      </p:cBhvr>
                                      <p:to>
                                        <p:strVal val="visible"/>
                                      </p:to>
                                    </p:set>
                                    <p:animEffect transition="in" filter="slide(fromTop)">
                                      <p:cBhvr>
                                        <p:cTn id="12" dur="500"/>
                                        <p:tgtEl>
                                          <p:spTgt spid="206909"/>
                                        </p:tgtEl>
                                      </p:cBhvr>
                                    </p:animEffect>
                                  </p:childTnLst>
                                  <p:subTnLst>
                                    <p:set>
                                      <p:cBhvr override="childStyle">
                                        <p:cTn dur="1" fill="hold" display="0" masterRel="nextClick" afterEffect="1"/>
                                        <p:tgtEl>
                                          <p:spTgt spid="206909"/>
                                        </p:tgtEl>
                                        <p:attrNameLst>
                                          <p:attrName>style.visibility</p:attrName>
                                        </p:attrNameLst>
                                      </p:cBhvr>
                                      <p:to>
                                        <p:strVal val="hidden"/>
                                      </p:to>
                                    </p:set>
                                  </p:subTnLst>
                                </p:cTn>
                              </p:par>
                            </p:childTnLst>
                          </p:cTn>
                        </p:par>
                        <p:par>
                          <p:cTn id="13" fill="hold">
                            <p:stCondLst>
                              <p:cond delay="500"/>
                            </p:stCondLst>
                            <p:childTnLst>
                              <p:par>
                                <p:cTn id="14" presetID="49" presetClass="entr" presetSubtype="0" decel="100000" fill="hold" grpId="0" nodeType="afterEffect">
                                  <p:stCondLst>
                                    <p:cond delay="1000"/>
                                  </p:stCondLst>
                                  <p:childTnLst>
                                    <p:set>
                                      <p:cBhvr>
                                        <p:cTn id="15" dur="1" fill="hold">
                                          <p:stCondLst>
                                            <p:cond delay="0"/>
                                          </p:stCondLst>
                                        </p:cTn>
                                        <p:tgtEl>
                                          <p:spTgt spid="206910"/>
                                        </p:tgtEl>
                                        <p:attrNameLst>
                                          <p:attrName>style.visibility</p:attrName>
                                        </p:attrNameLst>
                                      </p:cBhvr>
                                      <p:to>
                                        <p:strVal val="visible"/>
                                      </p:to>
                                    </p:set>
                                    <p:anim calcmode="lin" valueType="num">
                                      <p:cBhvr>
                                        <p:cTn id="16" dur="500" fill="hold"/>
                                        <p:tgtEl>
                                          <p:spTgt spid="206910"/>
                                        </p:tgtEl>
                                        <p:attrNameLst>
                                          <p:attrName>ppt_w</p:attrName>
                                        </p:attrNameLst>
                                      </p:cBhvr>
                                      <p:tavLst>
                                        <p:tav tm="0">
                                          <p:val>
                                            <p:fltVal val="0"/>
                                          </p:val>
                                        </p:tav>
                                        <p:tav tm="100000">
                                          <p:val>
                                            <p:strVal val="#ppt_w"/>
                                          </p:val>
                                        </p:tav>
                                      </p:tavLst>
                                    </p:anim>
                                    <p:anim calcmode="lin" valueType="num">
                                      <p:cBhvr>
                                        <p:cTn id="17" dur="500" fill="hold"/>
                                        <p:tgtEl>
                                          <p:spTgt spid="206910"/>
                                        </p:tgtEl>
                                        <p:attrNameLst>
                                          <p:attrName>ppt_h</p:attrName>
                                        </p:attrNameLst>
                                      </p:cBhvr>
                                      <p:tavLst>
                                        <p:tav tm="0">
                                          <p:val>
                                            <p:fltVal val="0"/>
                                          </p:val>
                                        </p:tav>
                                        <p:tav tm="100000">
                                          <p:val>
                                            <p:strVal val="#ppt_h"/>
                                          </p:val>
                                        </p:tav>
                                      </p:tavLst>
                                    </p:anim>
                                    <p:anim calcmode="lin" valueType="num">
                                      <p:cBhvr>
                                        <p:cTn id="18" dur="500" fill="hold"/>
                                        <p:tgtEl>
                                          <p:spTgt spid="206910"/>
                                        </p:tgtEl>
                                        <p:attrNameLst>
                                          <p:attrName>style.rotation</p:attrName>
                                        </p:attrNameLst>
                                      </p:cBhvr>
                                      <p:tavLst>
                                        <p:tav tm="0">
                                          <p:val>
                                            <p:fltVal val="360"/>
                                          </p:val>
                                        </p:tav>
                                        <p:tav tm="100000">
                                          <p:val>
                                            <p:fltVal val="0"/>
                                          </p:val>
                                        </p:tav>
                                      </p:tavLst>
                                    </p:anim>
                                    <p:animEffect transition="in" filter="fade">
                                      <p:cBhvr>
                                        <p:cTn id="19" dur="500"/>
                                        <p:tgtEl>
                                          <p:spTgt spid="206910"/>
                                        </p:tgtEl>
                                      </p:cBhvr>
                                    </p:animEffect>
                                  </p:childTnLst>
                                </p:cTn>
                              </p:par>
                            </p:childTnLst>
                          </p:cTn>
                        </p:par>
                      </p:childTnLst>
                    </p:cTn>
                  </p:par>
                  <p:par>
                    <p:cTn id="20" fill="hold">
                      <p:stCondLst>
                        <p:cond delay="indefinite"/>
                      </p:stCondLst>
                      <p:childTnLst>
                        <p:par>
                          <p:cTn id="21" fill="hold">
                            <p:stCondLst>
                              <p:cond delay="0"/>
                            </p:stCondLst>
                            <p:childTnLst>
                              <p:par>
                                <p:cTn id="22" presetID="49" presetClass="entr" presetSubtype="0" decel="100000" fill="hold" grpId="0" nodeType="clickEffect">
                                  <p:stCondLst>
                                    <p:cond delay="0"/>
                                  </p:stCondLst>
                                  <p:childTnLst>
                                    <p:set>
                                      <p:cBhvr>
                                        <p:cTn id="23" dur="1" fill="hold">
                                          <p:stCondLst>
                                            <p:cond delay="0"/>
                                          </p:stCondLst>
                                        </p:cTn>
                                        <p:tgtEl>
                                          <p:spTgt spid="206941"/>
                                        </p:tgtEl>
                                        <p:attrNameLst>
                                          <p:attrName>style.visibility</p:attrName>
                                        </p:attrNameLst>
                                      </p:cBhvr>
                                      <p:to>
                                        <p:strVal val="visible"/>
                                      </p:to>
                                    </p:set>
                                    <p:anim calcmode="lin" valueType="num">
                                      <p:cBhvr>
                                        <p:cTn id="24" dur="500" fill="hold"/>
                                        <p:tgtEl>
                                          <p:spTgt spid="206941"/>
                                        </p:tgtEl>
                                        <p:attrNameLst>
                                          <p:attrName>ppt_w</p:attrName>
                                        </p:attrNameLst>
                                      </p:cBhvr>
                                      <p:tavLst>
                                        <p:tav tm="0">
                                          <p:val>
                                            <p:fltVal val="0"/>
                                          </p:val>
                                        </p:tav>
                                        <p:tav tm="100000">
                                          <p:val>
                                            <p:strVal val="#ppt_w"/>
                                          </p:val>
                                        </p:tav>
                                      </p:tavLst>
                                    </p:anim>
                                    <p:anim calcmode="lin" valueType="num">
                                      <p:cBhvr>
                                        <p:cTn id="25" dur="500" fill="hold"/>
                                        <p:tgtEl>
                                          <p:spTgt spid="206941"/>
                                        </p:tgtEl>
                                        <p:attrNameLst>
                                          <p:attrName>ppt_h</p:attrName>
                                        </p:attrNameLst>
                                      </p:cBhvr>
                                      <p:tavLst>
                                        <p:tav tm="0">
                                          <p:val>
                                            <p:fltVal val="0"/>
                                          </p:val>
                                        </p:tav>
                                        <p:tav tm="100000">
                                          <p:val>
                                            <p:strVal val="#ppt_h"/>
                                          </p:val>
                                        </p:tav>
                                      </p:tavLst>
                                    </p:anim>
                                    <p:anim calcmode="lin" valueType="num">
                                      <p:cBhvr>
                                        <p:cTn id="26" dur="500" fill="hold"/>
                                        <p:tgtEl>
                                          <p:spTgt spid="206941"/>
                                        </p:tgtEl>
                                        <p:attrNameLst>
                                          <p:attrName>style.rotation</p:attrName>
                                        </p:attrNameLst>
                                      </p:cBhvr>
                                      <p:tavLst>
                                        <p:tav tm="0">
                                          <p:val>
                                            <p:fltVal val="360"/>
                                          </p:val>
                                        </p:tav>
                                        <p:tav tm="100000">
                                          <p:val>
                                            <p:fltVal val="0"/>
                                          </p:val>
                                        </p:tav>
                                      </p:tavLst>
                                    </p:anim>
                                    <p:animEffect transition="in" filter="fade">
                                      <p:cBhvr>
                                        <p:cTn id="27" dur="500"/>
                                        <p:tgtEl>
                                          <p:spTgt spid="206941"/>
                                        </p:tgtEl>
                                      </p:cBhvr>
                                    </p:animEffect>
                                  </p:childTnLst>
                                </p:cTn>
                              </p:par>
                            </p:childTnLst>
                          </p:cTn>
                        </p:par>
                      </p:childTnLst>
                    </p:cTn>
                  </p:par>
                  <p:par>
                    <p:cTn id="28" fill="hold">
                      <p:stCondLst>
                        <p:cond delay="indefinite"/>
                      </p:stCondLst>
                      <p:childTnLst>
                        <p:par>
                          <p:cTn id="29" fill="hold">
                            <p:stCondLst>
                              <p:cond delay="0"/>
                            </p:stCondLst>
                            <p:childTnLst>
                              <p:par>
                                <p:cTn id="30" presetID="49" presetClass="entr" presetSubtype="0" decel="100000" fill="hold" grpId="0" nodeType="clickEffect">
                                  <p:stCondLst>
                                    <p:cond delay="0"/>
                                  </p:stCondLst>
                                  <p:childTnLst>
                                    <p:set>
                                      <p:cBhvr>
                                        <p:cTn id="31" dur="1" fill="hold">
                                          <p:stCondLst>
                                            <p:cond delay="0"/>
                                          </p:stCondLst>
                                        </p:cTn>
                                        <p:tgtEl>
                                          <p:spTgt spid="206940"/>
                                        </p:tgtEl>
                                        <p:attrNameLst>
                                          <p:attrName>style.visibility</p:attrName>
                                        </p:attrNameLst>
                                      </p:cBhvr>
                                      <p:to>
                                        <p:strVal val="visible"/>
                                      </p:to>
                                    </p:set>
                                    <p:anim calcmode="lin" valueType="num">
                                      <p:cBhvr>
                                        <p:cTn id="32" dur="500" fill="hold"/>
                                        <p:tgtEl>
                                          <p:spTgt spid="206940"/>
                                        </p:tgtEl>
                                        <p:attrNameLst>
                                          <p:attrName>ppt_w</p:attrName>
                                        </p:attrNameLst>
                                      </p:cBhvr>
                                      <p:tavLst>
                                        <p:tav tm="0">
                                          <p:val>
                                            <p:fltVal val="0"/>
                                          </p:val>
                                        </p:tav>
                                        <p:tav tm="100000">
                                          <p:val>
                                            <p:strVal val="#ppt_w"/>
                                          </p:val>
                                        </p:tav>
                                      </p:tavLst>
                                    </p:anim>
                                    <p:anim calcmode="lin" valueType="num">
                                      <p:cBhvr>
                                        <p:cTn id="33" dur="500" fill="hold"/>
                                        <p:tgtEl>
                                          <p:spTgt spid="206940"/>
                                        </p:tgtEl>
                                        <p:attrNameLst>
                                          <p:attrName>ppt_h</p:attrName>
                                        </p:attrNameLst>
                                      </p:cBhvr>
                                      <p:tavLst>
                                        <p:tav tm="0">
                                          <p:val>
                                            <p:fltVal val="0"/>
                                          </p:val>
                                        </p:tav>
                                        <p:tav tm="100000">
                                          <p:val>
                                            <p:strVal val="#ppt_h"/>
                                          </p:val>
                                        </p:tav>
                                      </p:tavLst>
                                    </p:anim>
                                    <p:anim calcmode="lin" valueType="num">
                                      <p:cBhvr>
                                        <p:cTn id="34" dur="500" fill="hold"/>
                                        <p:tgtEl>
                                          <p:spTgt spid="206940"/>
                                        </p:tgtEl>
                                        <p:attrNameLst>
                                          <p:attrName>style.rotation</p:attrName>
                                        </p:attrNameLst>
                                      </p:cBhvr>
                                      <p:tavLst>
                                        <p:tav tm="0">
                                          <p:val>
                                            <p:fltVal val="360"/>
                                          </p:val>
                                        </p:tav>
                                        <p:tav tm="100000">
                                          <p:val>
                                            <p:fltVal val="0"/>
                                          </p:val>
                                        </p:tav>
                                      </p:tavLst>
                                    </p:anim>
                                    <p:animEffect transition="in" filter="fade">
                                      <p:cBhvr>
                                        <p:cTn id="35" dur="500"/>
                                        <p:tgtEl>
                                          <p:spTgt spid="206940"/>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06911"/>
                                        </p:tgtEl>
                                        <p:attrNameLst>
                                          <p:attrName>style.visibility</p:attrName>
                                        </p:attrNameLst>
                                      </p:cBhvr>
                                      <p:to>
                                        <p:strVal val="visible"/>
                                      </p:to>
                                    </p:set>
                                    <p:animEffect transition="in" filter="blinds(horizontal)">
                                      <p:cBhvr>
                                        <p:cTn id="40" dur="500"/>
                                        <p:tgtEl>
                                          <p:spTgt spid="206911"/>
                                        </p:tgtEl>
                                      </p:cBhvr>
                                    </p:animEffect>
                                  </p:childTnLst>
                                  <p:subTnLst>
                                    <p:set>
                                      <p:cBhvr override="childStyle">
                                        <p:cTn dur="1" fill="hold" display="0" masterRel="nextClick" afterEffect="1"/>
                                        <p:tgtEl>
                                          <p:spTgt spid="206911"/>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49" presetClass="entr" presetSubtype="0" decel="100000" fill="hold" grpId="0" nodeType="clickEffect">
                                  <p:stCondLst>
                                    <p:cond delay="0"/>
                                  </p:stCondLst>
                                  <p:childTnLst>
                                    <p:set>
                                      <p:cBhvr>
                                        <p:cTn id="44" dur="1" fill="hold">
                                          <p:stCondLst>
                                            <p:cond delay="0"/>
                                          </p:stCondLst>
                                        </p:cTn>
                                        <p:tgtEl>
                                          <p:spTgt spid="206942"/>
                                        </p:tgtEl>
                                        <p:attrNameLst>
                                          <p:attrName>style.visibility</p:attrName>
                                        </p:attrNameLst>
                                      </p:cBhvr>
                                      <p:to>
                                        <p:strVal val="visible"/>
                                      </p:to>
                                    </p:set>
                                    <p:anim calcmode="lin" valueType="num">
                                      <p:cBhvr>
                                        <p:cTn id="45" dur="500" fill="hold"/>
                                        <p:tgtEl>
                                          <p:spTgt spid="206942"/>
                                        </p:tgtEl>
                                        <p:attrNameLst>
                                          <p:attrName>ppt_w</p:attrName>
                                        </p:attrNameLst>
                                      </p:cBhvr>
                                      <p:tavLst>
                                        <p:tav tm="0">
                                          <p:val>
                                            <p:fltVal val="0"/>
                                          </p:val>
                                        </p:tav>
                                        <p:tav tm="100000">
                                          <p:val>
                                            <p:strVal val="#ppt_w"/>
                                          </p:val>
                                        </p:tav>
                                      </p:tavLst>
                                    </p:anim>
                                    <p:anim calcmode="lin" valueType="num">
                                      <p:cBhvr>
                                        <p:cTn id="46" dur="500" fill="hold"/>
                                        <p:tgtEl>
                                          <p:spTgt spid="206942"/>
                                        </p:tgtEl>
                                        <p:attrNameLst>
                                          <p:attrName>ppt_h</p:attrName>
                                        </p:attrNameLst>
                                      </p:cBhvr>
                                      <p:tavLst>
                                        <p:tav tm="0">
                                          <p:val>
                                            <p:fltVal val="0"/>
                                          </p:val>
                                        </p:tav>
                                        <p:tav tm="100000">
                                          <p:val>
                                            <p:strVal val="#ppt_h"/>
                                          </p:val>
                                        </p:tav>
                                      </p:tavLst>
                                    </p:anim>
                                    <p:anim calcmode="lin" valueType="num">
                                      <p:cBhvr>
                                        <p:cTn id="47" dur="500" fill="hold"/>
                                        <p:tgtEl>
                                          <p:spTgt spid="206942"/>
                                        </p:tgtEl>
                                        <p:attrNameLst>
                                          <p:attrName>style.rotation</p:attrName>
                                        </p:attrNameLst>
                                      </p:cBhvr>
                                      <p:tavLst>
                                        <p:tav tm="0">
                                          <p:val>
                                            <p:fltVal val="360"/>
                                          </p:val>
                                        </p:tav>
                                        <p:tav tm="100000">
                                          <p:val>
                                            <p:fltVal val="0"/>
                                          </p:val>
                                        </p:tav>
                                      </p:tavLst>
                                    </p:anim>
                                    <p:animEffect transition="in" filter="fade">
                                      <p:cBhvr>
                                        <p:cTn id="48" dur="500"/>
                                        <p:tgtEl>
                                          <p:spTgt spid="206942"/>
                                        </p:tgtEl>
                                      </p:cBhvr>
                                    </p:animEffect>
                                  </p:childTnLst>
                                </p:cTn>
                              </p:par>
                            </p:childTnLst>
                          </p:cTn>
                        </p:par>
                        <p:par>
                          <p:cTn id="49" fill="hold">
                            <p:stCondLst>
                              <p:cond delay="500"/>
                            </p:stCondLst>
                            <p:childTnLst>
                              <p:par>
                                <p:cTn id="50" presetID="3" presetClass="entr" presetSubtype="10" fill="hold" grpId="0" nodeType="afterEffect">
                                  <p:stCondLst>
                                    <p:cond delay="0"/>
                                  </p:stCondLst>
                                  <p:childTnLst>
                                    <p:set>
                                      <p:cBhvr>
                                        <p:cTn id="51" dur="1" fill="hold">
                                          <p:stCondLst>
                                            <p:cond delay="0"/>
                                          </p:stCondLst>
                                        </p:cTn>
                                        <p:tgtEl>
                                          <p:spTgt spid="206912"/>
                                        </p:tgtEl>
                                        <p:attrNameLst>
                                          <p:attrName>style.visibility</p:attrName>
                                        </p:attrNameLst>
                                      </p:cBhvr>
                                      <p:to>
                                        <p:strVal val="visible"/>
                                      </p:to>
                                    </p:set>
                                    <p:animEffect transition="in" filter="blinds(horizontal)">
                                      <p:cBhvr>
                                        <p:cTn id="52" dur="500"/>
                                        <p:tgtEl>
                                          <p:spTgt spid="206912"/>
                                        </p:tgtEl>
                                      </p:cBhvr>
                                    </p:animEffect>
                                  </p:childTnLst>
                                  <p:subTnLst>
                                    <p:set>
                                      <p:cBhvr override="childStyle">
                                        <p:cTn dur="1" fill="hold" display="0" masterRel="nextClick" afterEffect="1"/>
                                        <p:tgtEl>
                                          <p:spTgt spid="206912"/>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12" presetClass="entr" presetSubtype="1" fill="hold" grpId="0" nodeType="clickEffect">
                                  <p:stCondLst>
                                    <p:cond delay="0"/>
                                  </p:stCondLst>
                                  <p:childTnLst>
                                    <p:set>
                                      <p:cBhvr>
                                        <p:cTn id="56" dur="1" fill="hold">
                                          <p:stCondLst>
                                            <p:cond delay="0"/>
                                          </p:stCondLst>
                                        </p:cTn>
                                        <p:tgtEl>
                                          <p:spTgt spid="206913"/>
                                        </p:tgtEl>
                                        <p:attrNameLst>
                                          <p:attrName>style.visibility</p:attrName>
                                        </p:attrNameLst>
                                      </p:cBhvr>
                                      <p:to>
                                        <p:strVal val="visible"/>
                                      </p:to>
                                    </p:set>
                                    <p:animEffect transition="in" filter="slide(fromTop)">
                                      <p:cBhvr>
                                        <p:cTn id="57" dur="500"/>
                                        <p:tgtEl>
                                          <p:spTgt spid="206913"/>
                                        </p:tgtEl>
                                      </p:cBhvr>
                                    </p:animEffect>
                                  </p:childTnLst>
                                  <p:subTnLst>
                                    <p:set>
                                      <p:cBhvr override="childStyle">
                                        <p:cTn dur="1" fill="hold" display="0" masterRel="nextClick" afterEffect="1"/>
                                        <p:tgtEl>
                                          <p:spTgt spid="206913"/>
                                        </p:tgtEl>
                                        <p:attrNameLst>
                                          <p:attrName>style.visibility</p:attrName>
                                        </p:attrNameLst>
                                      </p:cBhvr>
                                      <p:to>
                                        <p:strVal val="hidden"/>
                                      </p:to>
                                    </p:set>
                                  </p:subTnLst>
                                </p:cTn>
                              </p:par>
                            </p:childTnLst>
                          </p:cTn>
                        </p:par>
                        <p:par>
                          <p:cTn id="58" fill="hold">
                            <p:stCondLst>
                              <p:cond delay="500"/>
                            </p:stCondLst>
                            <p:childTnLst>
                              <p:par>
                                <p:cTn id="59" presetID="49" presetClass="entr" presetSubtype="0" decel="100000" fill="hold" grpId="0" nodeType="afterEffect">
                                  <p:stCondLst>
                                    <p:cond delay="1000"/>
                                  </p:stCondLst>
                                  <p:childTnLst>
                                    <p:set>
                                      <p:cBhvr>
                                        <p:cTn id="60" dur="1" fill="hold">
                                          <p:stCondLst>
                                            <p:cond delay="0"/>
                                          </p:stCondLst>
                                        </p:cTn>
                                        <p:tgtEl>
                                          <p:spTgt spid="206914"/>
                                        </p:tgtEl>
                                        <p:attrNameLst>
                                          <p:attrName>style.visibility</p:attrName>
                                        </p:attrNameLst>
                                      </p:cBhvr>
                                      <p:to>
                                        <p:strVal val="visible"/>
                                      </p:to>
                                    </p:set>
                                    <p:anim calcmode="lin" valueType="num">
                                      <p:cBhvr>
                                        <p:cTn id="61" dur="500" fill="hold"/>
                                        <p:tgtEl>
                                          <p:spTgt spid="206914"/>
                                        </p:tgtEl>
                                        <p:attrNameLst>
                                          <p:attrName>ppt_w</p:attrName>
                                        </p:attrNameLst>
                                      </p:cBhvr>
                                      <p:tavLst>
                                        <p:tav tm="0">
                                          <p:val>
                                            <p:fltVal val="0"/>
                                          </p:val>
                                        </p:tav>
                                        <p:tav tm="100000">
                                          <p:val>
                                            <p:strVal val="#ppt_w"/>
                                          </p:val>
                                        </p:tav>
                                      </p:tavLst>
                                    </p:anim>
                                    <p:anim calcmode="lin" valueType="num">
                                      <p:cBhvr>
                                        <p:cTn id="62" dur="500" fill="hold"/>
                                        <p:tgtEl>
                                          <p:spTgt spid="206914"/>
                                        </p:tgtEl>
                                        <p:attrNameLst>
                                          <p:attrName>ppt_h</p:attrName>
                                        </p:attrNameLst>
                                      </p:cBhvr>
                                      <p:tavLst>
                                        <p:tav tm="0">
                                          <p:val>
                                            <p:fltVal val="0"/>
                                          </p:val>
                                        </p:tav>
                                        <p:tav tm="100000">
                                          <p:val>
                                            <p:strVal val="#ppt_h"/>
                                          </p:val>
                                        </p:tav>
                                      </p:tavLst>
                                    </p:anim>
                                    <p:anim calcmode="lin" valueType="num">
                                      <p:cBhvr>
                                        <p:cTn id="63" dur="500" fill="hold"/>
                                        <p:tgtEl>
                                          <p:spTgt spid="206914"/>
                                        </p:tgtEl>
                                        <p:attrNameLst>
                                          <p:attrName>style.rotation</p:attrName>
                                        </p:attrNameLst>
                                      </p:cBhvr>
                                      <p:tavLst>
                                        <p:tav tm="0">
                                          <p:val>
                                            <p:fltVal val="360"/>
                                          </p:val>
                                        </p:tav>
                                        <p:tav tm="100000">
                                          <p:val>
                                            <p:fltVal val="0"/>
                                          </p:val>
                                        </p:tav>
                                      </p:tavLst>
                                    </p:anim>
                                    <p:animEffect transition="in" filter="fade">
                                      <p:cBhvr>
                                        <p:cTn id="64" dur="500"/>
                                        <p:tgtEl>
                                          <p:spTgt spid="206914"/>
                                        </p:tgtEl>
                                      </p:cBhvr>
                                    </p:animEffect>
                                  </p:childTnLst>
                                </p:cTn>
                              </p:par>
                            </p:childTnLst>
                          </p:cTn>
                        </p:par>
                      </p:childTnLst>
                    </p:cTn>
                  </p:par>
                  <p:par>
                    <p:cTn id="65" fill="hold">
                      <p:stCondLst>
                        <p:cond delay="indefinite"/>
                      </p:stCondLst>
                      <p:childTnLst>
                        <p:par>
                          <p:cTn id="66" fill="hold">
                            <p:stCondLst>
                              <p:cond delay="0"/>
                            </p:stCondLst>
                            <p:childTnLst>
                              <p:par>
                                <p:cTn id="67" presetID="49" presetClass="entr" presetSubtype="0" decel="100000" fill="hold" grpId="0" nodeType="clickEffect">
                                  <p:stCondLst>
                                    <p:cond delay="0"/>
                                  </p:stCondLst>
                                  <p:childTnLst>
                                    <p:set>
                                      <p:cBhvr>
                                        <p:cTn id="68" dur="1" fill="hold">
                                          <p:stCondLst>
                                            <p:cond delay="0"/>
                                          </p:stCondLst>
                                        </p:cTn>
                                        <p:tgtEl>
                                          <p:spTgt spid="206943"/>
                                        </p:tgtEl>
                                        <p:attrNameLst>
                                          <p:attrName>style.visibility</p:attrName>
                                        </p:attrNameLst>
                                      </p:cBhvr>
                                      <p:to>
                                        <p:strVal val="visible"/>
                                      </p:to>
                                    </p:set>
                                    <p:anim calcmode="lin" valueType="num">
                                      <p:cBhvr>
                                        <p:cTn id="69" dur="500" fill="hold"/>
                                        <p:tgtEl>
                                          <p:spTgt spid="206943"/>
                                        </p:tgtEl>
                                        <p:attrNameLst>
                                          <p:attrName>ppt_w</p:attrName>
                                        </p:attrNameLst>
                                      </p:cBhvr>
                                      <p:tavLst>
                                        <p:tav tm="0">
                                          <p:val>
                                            <p:fltVal val="0"/>
                                          </p:val>
                                        </p:tav>
                                        <p:tav tm="100000">
                                          <p:val>
                                            <p:strVal val="#ppt_w"/>
                                          </p:val>
                                        </p:tav>
                                      </p:tavLst>
                                    </p:anim>
                                    <p:anim calcmode="lin" valueType="num">
                                      <p:cBhvr>
                                        <p:cTn id="70" dur="500" fill="hold"/>
                                        <p:tgtEl>
                                          <p:spTgt spid="206943"/>
                                        </p:tgtEl>
                                        <p:attrNameLst>
                                          <p:attrName>ppt_h</p:attrName>
                                        </p:attrNameLst>
                                      </p:cBhvr>
                                      <p:tavLst>
                                        <p:tav tm="0">
                                          <p:val>
                                            <p:fltVal val="0"/>
                                          </p:val>
                                        </p:tav>
                                        <p:tav tm="100000">
                                          <p:val>
                                            <p:strVal val="#ppt_h"/>
                                          </p:val>
                                        </p:tav>
                                      </p:tavLst>
                                    </p:anim>
                                    <p:anim calcmode="lin" valueType="num">
                                      <p:cBhvr>
                                        <p:cTn id="71" dur="500" fill="hold"/>
                                        <p:tgtEl>
                                          <p:spTgt spid="206943"/>
                                        </p:tgtEl>
                                        <p:attrNameLst>
                                          <p:attrName>style.rotation</p:attrName>
                                        </p:attrNameLst>
                                      </p:cBhvr>
                                      <p:tavLst>
                                        <p:tav tm="0">
                                          <p:val>
                                            <p:fltVal val="360"/>
                                          </p:val>
                                        </p:tav>
                                        <p:tav tm="100000">
                                          <p:val>
                                            <p:fltVal val="0"/>
                                          </p:val>
                                        </p:tav>
                                      </p:tavLst>
                                    </p:anim>
                                    <p:animEffect transition="in" filter="fade">
                                      <p:cBhvr>
                                        <p:cTn id="72" dur="500"/>
                                        <p:tgtEl>
                                          <p:spTgt spid="206943"/>
                                        </p:tgtEl>
                                      </p:cBhvr>
                                    </p:animEffect>
                                  </p:childTnLst>
                                </p:cTn>
                              </p:par>
                            </p:childTnLst>
                          </p:cTn>
                        </p:par>
                      </p:childTnLst>
                    </p:cTn>
                  </p:par>
                  <p:par>
                    <p:cTn id="73" fill="hold">
                      <p:stCondLst>
                        <p:cond delay="indefinite"/>
                      </p:stCondLst>
                      <p:childTnLst>
                        <p:par>
                          <p:cTn id="74" fill="hold">
                            <p:stCondLst>
                              <p:cond delay="0"/>
                            </p:stCondLst>
                            <p:childTnLst>
                              <p:par>
                                <p:cTn id="75" presetID="49" presetClass="entr" presetSubtype="0" decel="100000" fill="hold" grpId="0" nodeType="clickEffect">
                                  <p:stCondLst>
                                    <p:cond delay="0"/>
                                  </p:stCondLst>
                                  <p:childTnLst>
                                    <p:set>
                                      <p:cBhvr>
                                        <p:cTn id="76" dur="1" fill="hold">
                                          <p:stCondLst>
                                            <p:cond delay="0"/>
                                          </p:stCondLst>
                                        </p:cTn>
                                        <p:tgtEl>
                                          <p:spTgt spid="206944"/>
                                        </p:tgtEl>
                                        <p:attrNameLst>
                                          <p:attrName>style.visibility</p:attrName>
                                        </p:attrNameLst>
                                      </p:cBhvr>
                                      <p:to>
                                        <p:strVal val="visible"/>
                                      </p:to>
                                    </p:set>
                                    <p:anim calcmode="lin" valueType="num">
                                      <p:cBhvr>
                                        <p:cTn id="77" dur="500" fill="hold"/>
                                        <p:tgtEl>
                                          <p:spTgt spid="206944"/>
                                        </p:tgtEl>
                                        <p:attrNameLst>
                                          <p:attrName>ppt_w</p:attrName>
                                        </p:attrNameLst>
                                      </p:cBhvr>
                                      <p:tavLst>
                                        <p:tav tm="0">
                                          <p:val>
                                            <p:fltVal val="0"/>
                                          </p:val>
                                        </p:tav>
                                        <p:tav tm="100000">
                                          <p:val>
                                            <p:strVal val="#ppt_w"/>
                                          </p:val>
                                        </p:tav>
                                      </p:tavLst>
                                    </p:anim>
                                    <p:anim calcmode="lin" valueType="num">
                                      <p:cBhvr>
                                        <p:cTn id="78" dur="500" fill="hold"/>
                                        <p:tgtEl>
                                          <p:spTgt spid="206944"/>
                                        </p:tgtEl>
                                        <p:attrNameLst>
                                          <p:attrName>ppt_h</p:attrName>
                                        </p:attrNameLst>
                                      </p:cBhvr>
                                      <p:tavLst>
                                        <p:tav tm="0">
                                          <p:val>
                                            <p:fltVal val="0"/>
                                          </p:val>
                                        </p:tav>
                                        <p:tav tm="100000">
                                          <p:val>
                                            <p:strVal val="#ppt_h"/>
                                          </p:val>
                                        </p:tav>
                                      </p:tavLst>
                                    </p:anim>
                                    <p:anim calcmode="lin" valueType="num">
                                      <p:cBhvr>
                                        <p:cTn id="79" dur="500" fill="hold"/>
                                        <p:tgtEl>
                                          <p:spTgt spid="206944"/>
                                        </p:tgtEl>
                                        <p:attrNameLst>
                                          <p:attrName>style.rotation</p:attrName>
                                        </p:attrNameLst>
                                      </p:cBhvr>
                                      <p:tavLst>
                                        <p:tav tm="0">
                                          <p:val>
                                            <p:fltVal val="360"/>
                                          </p:val>
                                        </p:tav>
                                        <p:tav tm="100000">
                                          <p:val>
                                            <p:fltVal val="0"/>
                                          </p:val>
                                        </p:tav>
                                      </p:tavLst>
                                    </p:anim>
                                    <p:animEffect transition="in" filter="fade">
                                      <p:cBhvr>
                                        <p:cTn id="80" dur="500"/>
                                        <p:tgtEl>
                                          <p:spTgt spid="206944"/>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206915"/>
                                        </p:tgtEl>
                                        <p:attrNameLst>
                                          <p:attrName>style.visibility</p:attrName>
                                        </p:attrNameLst>
                                      </p:cBhvr>
                                      <p:to>
                                        <p:strVal val="visible"/>
                                      </p:to>
                                    </p:set>
                                    <p:animEffect transition="in" filter="blinds(horizontal)">
                                      <p:cBhvr>
                                        <p:cTn id="85" dur="500"/>
                                        <p:tgtEl>
                                          <p:spTgt spid="206915"/>
                                        </p:tgtEl>
                                      </p:cBhvr>
                                    </p:animEffect>
                                  </p:childTnLst>
                                  <p:subTnLst>
                                    <p:set>
                                      <p:cBhvr override="childStyle">
                                        <p:cTn dur="1" fill="hold" display="0" masterRel="nextClick" afterEffect="1"/>
                                        <p:tgtEl>
                                          <p:spTgt spid="206915"/>
                                        </p:tgtEl>
                                        <p:attrNameLst>
                                          <p:attrName>style.visibility</p:attrName>
                                        </p:attrNameLst>
                                      </p:cBhvr>
                                      <p:to>
                                        <p:strVal val="hidden"/>
                                      </p:to>
                                    </p:set>
                                  </p:subTnLst>
                                </p:cTn>
                              </p:par>
                            </p:childTnLst>
                          </p:cTn>
                        </p:par>
                      </p:childTnLst>
                    </p:cTn>
                  </p:par>
                  <p:par>
                    <p:cTn id="86" fill="hold">
                      <p:stCondLst>
                        <p:cond delay="indefinite"/>
                      </p:stCondLst>
                      <p:childTnLst>
                        <p:par>
                          <p:cTn id="87" fill="hold">
                            <p:stCondLst>
                              <p:cond delay="0"/>
                            </p:stCondLst>
                            <p:childTnLst>
                              <p:par>
                                <p:cTn id="88" presetID="12" presetClass="entr" presetSubtype="1" fill="hold" grpId="0" nodeType="clickEffect">
                                  <p:stCondLst>
                                    <p:cond delay="0"/>
                                  </p:stCondLst>
                                  <p:childTnLst>
                                    <p:set>
                                      <p:cBhvr>
                                        <p:cTn id="89" dur="1" fill="hold">
                                          <p:stCondLst>
                                            <p:cond delay="0"/>
                                          </p:stCondLst>
                                        </p:cTn>
                                        <p:tgtEl>
                                          <p:spTgt spid="206916"/>
                                        </p:tgtEl>
                                        <p:attrNameLst>
                                          <p:attrName>style.visibility</p:attrName>
                                        </p:attrNameLst>
                                      </p:cBhvr>
                                      <p:to>
                                        <p:strVal val="visible"/>
                                      </p:to>
                                    </p:set>
                                    <p:animEffect transition="in" filter="slide(fromTop)">
                                      <p:cBhvr>
                                        <p:cTn id="90" dur="500"/>
                                        <p:tgtEl>
                                          <p:spTgt spid="206916"/>
                                        </p:tgtEl>
                                      </p:cBhvr>
                                    </p:animEffect>
                                  </p:childTnLst>
                                  <p:subTnLst>
                                    <p:set>
                                      <p:cBhvr override="childStyle">
                                        <p:cTn dur="1" fill="hold" display="0" masterRel="nextClick" afterEffect="1"/>
                                        <p:tgtEl>
                                          <p:spTgt spid="206916"/>
                                        </p:tgtEl>
                                        <p:attrNameLst>
                                          <p:attrName>style.visibility</p:attrName>
                                        </p:attrNameLst>
                                      </p:cBhvr>
                                      <p:to>
                                        <p:strVal val="hidden"/>
                                      </p:to>
                                    </p:set>
                                  </p:subTnLst>
                                </p:cTn>
                              </p:par>
                            </p:childTnLst>
                          </p:cTn>
                        </p:par>
                        <p:par>
                          <p:cTn id="91" fill="hold">
                            <p:stCondLst>
                              <p:cond delay="500"/>
                            </p:stCondLst>
                            <p:childTnLst>
                              <p:par>
                                <p:cTn id="92" presetID="49" presetClass="entr" presetSubtype="0" decel="100000" fill="hold" grpId="0" nodeType="afterEffect">
                                  <p:stCondLst>
                                    <p:cond delay="1000"/>
                                  </p:stCondLst>
                                  <p:childTnLst>
                                    <p:set>
                                      <p:cBhvr>
                                        <p:cTn id="93" dur="1" fill="hold">
                                          <p:stCondLst>
                                            <p:cond delay="0"/>
                                          </p:stCondLst>
                                        </p:cTn>
                                        <p:tgtEl>
                                          <p:spTgt spid="206917"/>
                                        </p:tgtEl>
                                        <p:attrNameLst>
                                          <p:attrName>style.visibility</p:attrName>
                                        </p:attrNameLst>
                                      </p:cBhvr>
                                      <p:to>
                                        <p:strVal val="visible"/>
                                      </p:to>
                                    </p:set>
                                    <p:anim calcmode="lin" valueType="num">
                                      <p:cBhvr>
                                        <p:cTn id="94" dur="500" fill="hold"/>
                                        <p:tgtEl>
                                          <p:spTgt spid="206917"/>
                                        </p:tgtEl>
                                        <p:attrNameLst>
                                          <p:attrName>ppt_w</p:attrName>
                                        </p:attrNameLst>
                                      </p:cBhvr>
                                      <p:tavLst>
                                        <p:tav tm="0">
                                          <p:val>
                                            <p:fltVal val="0"/>
                                          </p:val>
                                        </p:tav>
                                        <p:tav tm="100000">
                                          <p:val>
                                            <p:strVal val="#ppt_w"/>
                                          </p:val>
                                        </p:tav>
                                      </p:tavLst>
                                    </p:anim>
                                    <p:anim calcmode="lin" valueType="num">
                                      <p:cBhvr>
                                        <p:cTn id="95" dur="500" fill="hold"/>
                                        <p:tgtEl>
                                          <p:spTgt spid="206917"/>
                                        </p:tgtEl>
                                        <p:attrNameLst>
                                          <p:attrName>ppt_h</p:attrName>
                                        </p:attrNameLst>
                                      </p:cBhvr>
                                      <p:tavLst>
                                        <p:tav tm="0">
                                          <p:val>
                                            <p:fltVal val="0"/>
                                          </p:val>
                                        </p:tav>
                                        <p:tav tm="100000">
                                          <p:val>
                                            <p:strVal val="#ppt_h"/>
                                          </p:val>
                                        </p:tav>
                                      </p:tavLst>
                                    </p:anim>
                                    <p:anim calcmode="lin" valueType="num">
                                      <p:cBhvr>
                                        <p:cTn id="96" dur="500" fill="hold"/>
                                        <p:tgtEl>
                                          <p:spTgt spid="206917"/>
                                        </p:tgtEl>
                                        <p:attrNameLst>
                                          <p:attrName>style.rotation</p:attrName>
                                        </p:attrNameLst>
                                      </p:cBhvr>
                                      <p:tavLst>
                                        <p:tav tm="0">
                                          <p:val>
                                            <p:fltVal val="360"/>
                                          </p:val>
                                        </p:tav>
                                        <p:tav tm="100000">
                                          <p:val>
                                            <p:fltVal val="0"/>
                                          </p:val>
                                        </p:tav>
                                      </p:tavLst>
                                    </p:anim>
                                    <p:animEffect transition="in" filter="fade">
                                      <p:cBhvr>
                                        <p:cTn id="97" dur="500"/>
                                        <p:tgtEl>
                                          <p:spTgt spid="206917"/>
                                        </p:tgtEl>
                                      </p:cBhvr>
                                    </p:animEffect>
                                  </p:childTnLst>
                                </p:cTn>
                              </p:par>
                            </p:childTnLst>
                          </p:cTn>
                        </p:par>
                      </p:childTnLst>
                    </p:cTn>
                  </p:par>
                  <p:par>
                    <p:cTn id="98" fill="hold">
                      <p:stCondLst>
                        <p:cond delay="indefinite"/>
                      </p:stCondLst>
                      <p:childTnLst>
                        <p:par>
                          <p:cTn id="99" fill="hold">
                            <p:stCondLst>
                              <p:cond delay="0"/>
                            </p:stCondLst>
                            <p:childTnLst>
                              <p:par>
                                <p:cTn id="100" presetID="49" presetClass="entr" presetSubtype="0" decel="100000" fill="hold" grpId="0" nodeType="clickEffect">
                                  <p:stCondLst>
                                    <p:cond delay="0"/>
                                  </p:stCondLst>
                                  <p:childTnLst>
                                    <p:set>
                                      <p:cBhvr>
                                        <p:cTn id="101" dur="1" fill="hold">
                                          <p:stCondLst>
                                            <p:cond delay="0"/>
                                          </p:stCondLst>
                                        </p:cTn>
                                        <p:tgtEl>
                                          <p:spTgt spid="206945"/>
                                        </p:tgtEl>
                                        <p:attrNameLst>
                                          <p:attrName>style.visibility</p:attrName>
                                        </p:attrNameLst>
                                      </p:cBhvr>
                                      <p:to>
                                        <p:strVal val="visible"/>
                                      </p:to>
                                    </p:set>
                                    <p:anim calcmode="lin" valueType="num">
                                      <p:cBhvr>
                                        <p:cTn id="102" dur="500" fill="hold"/>
                                        <p:tgtEl>
                                          <p:spTgt spid="206945"/>
                                        </p:tgtEl>
                                        <p:attrNameLst>
                                          <p:attrName>ppt_w</p:attrName>
                                        </p:attrNameLst>
                                      </p:cBhvr>
                                      <p:tavLst>
                                        <p:tav tm="0">
                                          <p:val>
                                            <p:fltVal val="0"/>
                                          </p:val>
                                        </p:tav>
                                        <p:tav tm="100000">
                                          <p:val>
                                            <p:strVal val="#ppt_w"/>
                                          </p:val>
                                        </p:tav>
                                      </p:tavLst>
                                    </p:anim>
                                    <p:anim calcmode="lin" valueType="num">
                                      <p:cBhvr>
                                        <p:cTn id="103" dur="500" fill="hold"/>
                                        <p:tgtEl>
                                          <p:spTgt spid="206945"/>
                                        </p:tgtEl>
                                        <p:attrNameLst>
                                          <p:attrName>ppt_h</p:attrName>
                                        </p:attrNameLst>
                                      </p:cBhvr>
                                      <p:tavLst>
                                        <p:tav tm="0">
                                          <p:val>
                                            <p:fltVal val="0"/>
                                          </p:val>
                                        </p:tav>
                                        <p:tav tm="100000">
                                          <p:val>
                                            <p:strVal val="#ppt_h"/>
                                          </p:val>
                                        </p:tav>
                                      </p:tavLst>
                                    </p:anim>
                                    <p:anim calcmode="lin" valueType="num">
                                      <p:cBhvr>
                                        <p:cTn id="104" dur="500" fill="hold"/>
                                        <p:tgtEl>
                                          <p:spTgt spid="206945"/>
                                        </p:tgtEl>
                                        <p:attrNameLst>
                                          <p:attrName>style.rotation</p:attrName>
                                        </p:attrNameLst>
                                      </p:cBhvr>
                                      <p:tavLst>
                                        <p:tav tm="0">
                                          <p:val>
                                            <p:fltVal val="360"/>
                                          </p:val>
                                        </p:tav>
                                        <p:tav tm="100000">
                                          <p:val>
                                            <p:fltVal val="0"/>
                                          </p:val>
                                        </p:tav>
                                      </p:tavLst>
                                    </p:anim>
                                    <p:animEffect transition="in" filter="fade">
                                      <p:cBhvr>
                                        <p:cTn id="105" dur="500"/>
                                        <p:tgtEl>
                                          <p:spTgt spid="206945"/>
                                        </p:tgtEl>
                                      </p:cBhvr>
                                    </p:animEffect>
                                  </p:childTnLst>
                                </p:cTn>
                              </p:par>
                            </p:childTnLst>
                          </p:cTn>
                        </p:par>
                      </p:childTnLst>
                    </p:cTn>
                  </p:par>
                  <p:par>
                    <p:cTn id="106" fill="hold">
                      <p:stCondLst>
                        <p:cond delay="indefinite"/>
                      </p:stCondLst>
                      <p:childTnLst>
                        <p:par>
                          <p:cTn id="107" fill="hold">
                            <p:stCondLst>
                              <p:cond delay="0"/>
                            </p:stCondLst>
                            <p:childTnLst>
                              <p:par>
                                <p:cTn id="108" presetID="49" presetClass="entr" presetSubtype="0" decel="100000" fill="hold" grpId="0" nodeType="clickEffect">
                                  <p:stCondLst>
                                    <p:cond delay="0"/>
                                  </p:stCondLst>
                                  <p:childTnLst>
                                    <p:set>
                                      <p:cBhvr>
                                        <p:cTn id="109" dur="1" fill="hold">
                                          <p:stCondLst>
                                            <p:cond delay="0"/>
                                          </p:stCondLst>
                                        </p:cTn>
                                        <p:tgtEl>
                                          <p:spTgt spid="206946"/>
                                        </p:tgtEl>
                                        <p:attrNameLst>
                                          <p:attrName>style.visibility</p:attrName>
                                        </p:attrNameLst>
                                      </p:cBhvr>
                                      <p:to>
                                        <p:strVal val="visible"/>
                                      </p:to>
                                    </p:set>
                                    <p:anim calcmode="lin" valueType="num">
                                      <p:cBhvr>
                                        <p:cTn id="110" dur="500" fill="hold"/>
                                        <p:tgtEl>
                                          <p:spTgt spid="206946"/>
                                        </p:tgtEl>
                                        <p:attrNameLst>
                                          <p:attrName>ppt_w</p:attrName>
                                        </p:attrNameLst>
                                      </p:cBhvr>
                                      <p:tavLst>
                                        <p:tav tm="0">
                                          <p:val>
                                            <p:fltVal val="0"/>
                                          </p:val>
                                        </p:tav>
                                        <p:tav tm="100000">
                                          <p:val>
                                            <p:strVal val="#ppt_w"/>
                                          </p:val>
                                        </p:tav>
                                      </p:tavLst>
                                    </p:anim>
                                    <p:anim calcmode="lin" valueType="num">
                                      <p:cBhvr>
                                        <p:cTn id="111" dur="500" fill="hold"/>
                                        <p:tgtEl>
                                          <p:spTgt spid="206946"/>
                                        </p:tgtEl>
                                        <p:attrNameLst>
                                          <p:attrName>ppt_h</p:attrName>
                                        </p:attrNameLst>
                                      </p:cBhvr>
                                      <p:tavLst>
                                        <p:tav tm="0">
                                          <p:val>
                                            <p:fltVal val="0"/>
                                          </p:val>
                                        </p:tav>
                                        <p:tav tm="100000">
                                          <p:val>
                                            <p:strVal val="#ppt_h"/>
                                          </p:val>
                                        </p:tav>
                                      </p:tavLst>
                                    </p:anim>
                                    <p:anim calcmode="lin" valueType="num">
                                      <p:cBhvr>
                                        <p:cTn id="112" dur="500" fill="hold"/>
                                        <p:tgtEl>
                                          <p:spTgt spid="206946"/>
                                        </p:tgtEl>
                                        <p:attrNameLst>
                                          <p:attrName>style.rotation</p:attrName>
                                        </p:attrNameLst>
                                      </p:cBhvr>
                                      <p:tavLst>
                                        <p:tav tm="0">
                                          <p:val>
                                            <p:fltVal val="360"/>
                                          </p:val>
                                        </p:tav>
                                        <p:tav tm="100000">
                                          <p:val>
                                            <p:fltVal val="0"/>
                                          </p:val>
                                        </p:tav>
                                      </p:tavLst>
                                    </p:anim>
                                    <p:animEffect transition="in" filter="fade">
                                      <p:cBhvr>
                                        <p:cTn id="113" dur="500"/>
                                        <p:tgtEl>
                                          <p:spTgt spid="206946"/>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grpId="0" nodeType="clickEffect">
                                  <p:stCondLst>
                                    <p:cond delay="0"/>
                                  </p:stCondLst>
                                  <p:childTnLst>
                                    <p:set>
                                      <p:cBhvr>
                                        <p:cTn id="117" dur="1" fill="hold">
                                          <p:stCondLst>
                                            <p:cond delay="0"/>
                                          </p:stCondLst>
                                        </p:cTn>
                                        <p:tgtEl>
                                          <p:spTgt spid="206918"/>
                                        </p:tgtEl>
                                        <p:attrNameLst>
                                          <p:attrName>style.visibility</p:attrName>
                                        </p:attrNameLst>
                                      </p:cBhvr>
                                      <p:to>
                                        <p:strVal val="visible"/>
                                      </p:to>
                                    </p:set>
                                    <p:animEffect transition="in" filter="blinds(horizontal)">
                                      <p:cBhvr>
                                        <p:cTn id="118" dur="500"/>
                                        <p:tgtEl>
                                          <p:spTgt spid="206918"/>
                                        </p:tgtEl>
                                      </p:cBhvr>
                                    </p:animEffect>
                                  </p:childTnLst>
                                  <p:subTnLst>
                                    <p:set>
                                      <p:cBhvr override="childStyle">
                                        <p:cTn dur="1" fill="hold" display="0" masterRel="nextClick" afterEffect="1"/>
                                        <p:tgtEl>
                                          <p:spTgt spid="206918"/>
                                        </p:tgtEl>
                                        <p:attrNameLst>
                                          <p:attrName>style.visibility</p:attrName>
                                        </p:attrNameLst>
                                      </p:cBhvr>
                                      <p:to>
                                        <p:strVal val="hidden"/>
                                      </p:to>
                                    </p:set>
                                  </p:subTnLst>
                                </p:cTn>
                              </p:par>
                            </p:childTnLst>
                          </p:cTn>
                        </p:par>
                      </p:childTnLst>
                    </p:cTn>
                  </p:par>
                  <p:par>
                    <p:cTn id="119" fill="hold">
                      <p:stCondLst>
                        <p:cond delay="indefinite"/>
                      </p:stCondLst>
                      <p:childTnLst>
                        <p:par>
                          <p:cTn id="120" fill="hold">
                            <p:stCondLst>
                              <p:cond delay="0"/>
                            </p:stCondLst>
                            <p:childTnLst>
                              <p:par>
                                <p:cTn id="121" presetID="49" presetClass="entr" presetSubtype="0" decel="100000" fill="hold" grpId="0" nodeType="clickEffect">
                                  <p:stCondLst>
                                    <p:cond delay="0"/>
                                  </p:stCondLst>
                                  <p:childTnLst>
                                    <p:set>
                                      <p:cBhvr>
                                        <p:cTn id="122" dur="1" fill="hold">
                                          <p:stCondLst>
                                            <p:cond delay="0"/>
                                          </p:stCondLst>
                                        </p:cTn>
                                        <p:tgtEl>
                                          <p:spTgt spid="206947"/>
                                        </p:tgtEl>
                                        <p:attrNameLst>
                                          <p:attrName>style.visibility</p:attrName>
                                        </p:attrNameLst>
                                      </p:cBhvr>
                                      <p:to>
                                        <p:strVal val="visible"/>
                                      </p:to>
                                    </p:set>
                                    <p:anim calcmode="lin" valueType="num">
                                      <p:cBhvr>
                                        <p:cTn id="123" dur="500" fill="hold"/>
                                        <p:tgtEl>
                                          <p:spTgt spid="206947"/>
                                        </p:tgtEl>
                                        <p:attrNameLst>
                                          <p:attrName>ppt_w</p:attrName>
                                        </p:attrNameLst>
                                      </p:cBhvr>
                                      <p:tavLst>
                                        <p:tav tm="0">
                                          <p:val>
                                            <p:fltVal val="0"/>
                                          </p:val>
                                        </p:tav>
                                        <p:tav tm="100000">
                                          <p:val>
                                            <p:strVal val="#ppt_w"/>
                                          </p:val>
                                        </p:tav>
                                      </p:tavLst>
                                    </p:anim>
                                    <p:anim calcmode="lin" valueType="num">
                                      <p:cBhvr>
                                        <p:cTn id="124" dur="500" fill="hold"/>
                                        <p:tgtEl>
                                          <p:spTgt spid="206947"/>
                                        </p:tgtEl>
                                        <p:attrNameLst>
                                          <p:attrName>ppt_h</p:attrName>
                                        </p:attrNameLst>
                                      </p:cBhvr>
                                      <p:tavLst>
                                        <p:tav tm="0">
                                          <p:val>
                                            <p:fltVal val="0"/>
                                          </p:val>
                                        </p:tav>
                                        <p:tav tm="100000">
                                          <p:val>
                                            <p:strVal val="#ppt_h"/>
                                          </p:val>
                                        </p:tav>
                                      </p:tavLst>
                                    </p:anim>
                                    <p:anim calcmode="lin" valueType="num">
                                      <p:cBhvr>
                                        <p:cTn id="125" dur="500" fill="hold"/>
                                        <p:tgtEl>
                                          <p:spTgt spid="206947"/>
                                        </p:tgtEl>
                                        <p:attrNameLst>
                                          <p:attrName>style.rotation</p:attrName>
                                        </p:attrNameLst>
                                      </p:cBhvr>
                                      <p:tavLst>
                                        <p:tav tm="0">
                                          <p:val>
                                            <p:fltVal val="360"/>
                                          </p:val>
                                        </p:tav>
                                        <p:tav tm="100000">
                                          <p:val>
                                            <p:fltVal val="0"/>
                                          </p:val>
                                        </p:tav>
                                      </p:tavLst>
                                    </p:anim>
                                    <p:animEffect transition="in" filter="fade">
                                      <p:cBhvr>
                                        <p:cTn id="126" dur="500"/>
                                        <p:tgtEl>
                                          <p:spTgt spid="206947"/>
                                        </p:tgtEl>
                                      </p:cBhvr>
                                    </p:animEffect>
                                  </p:childTnLst>
                                </p:cTn>
                              </p:par>
                            </p:childTnLst>
                          </p:cTn>
                        </p:par>
                        <p:par>
                          <p:cTn id="127" fill="hold">
                            <p:stCondLst>
                              <p:cond delay="500"/>
                            </p:stCondLst>
                            <p:childTnLst>
                              <p:par>
                                <p:cTn id="128" presetID="3" presetClass="entr" presetSubtype="10" fill="hold" grpId="0" nodeType="afterEffect">
                                  <p:stCondLst>
                                    <p:cond delay="0"/>
                                  </p:stCondLst>
                                  <p:childTnLst>
                                    <p:set>
                                      <p:cBhvr>
                                        <p:cTn id="129" dur="1" fill="hold">
                                          <p:stCondLst>
                                            <p:cond delay="0"/>
                                          </p:stCondLst>
                                        </p:cTn>
                                        <p:tgtEl>
                                          <p:spTgt spid="206919"/>
                                        </p:tgtEl>
                                        <p:attrNameLst>
                                          <p:attrName>style.visibility</p:attrName>
                                        </p:attrNameLst>
                                      </p:cBhvr>
                                      <p:to>
                                        <p:strVal val="visible"/>
                                      </p:to>
                                    </p:set>
                                    <p:animEffect transition="in" filter="blinds(horizontal)">
                                      <p:cBhvr>
                                        <p:cTn id="130" dur="500"/>
                                        <p:tgtEl>
                                          <p:spTgt spid="206919"/>
                                        </p:tgtEl>
                                      </p:cBhvr>
                                    </p:animEffect>
                                  </p:childTnLst>
                                  <p:subTnLst>
                                    <p:set>
                                      <p:cBhvr override="childStyle">
                                        <p:cTn dur="1" fill="hold" display="0" masterRel="nextClick" afterEffect="1"/>
                                        <p:tgtEl>
                                          <p:spTgt spid="206919"/>
                                        </p:tgtEl>
                                        <p:attrNameLst>
                                          <p:attrName>style.visibility</p:attrName>
                                        </p:attrNameLst>
                                      </p:cBhvr>
                                      <p:to>
                                        <p:strVal val="hidden"/>
                                      </p:to>
                                    </p:set>
                                  </p:subTnLst>
                                </p:cTn>
                              </p:par>
                            </p:childTnLst>
                          </p:cTn>
                        </p:par>
                      </p:childTnLst>
                    </p:cTn>
                  </p:par>
                  <p:par>
                    <p:cTn id="131" fill="hold">
                      <p:stCondLst>
                        <p:cond delay="indefinite"/>
                      </p:stCondLst>
                      <p:childTnLst>
                        <p:par>
                          <p:cTn id="132" fill="hold">
                            <p:stCondLst>
                              <p:cond delay="0"/>
                            </p:stCondLst>
                            <p:childTnLst>
                              <p:par>
                                <p:cTn id="133" presetID="12" presetClass="entr" presetSubtype="1" fill="hold" grpId="0" nodeType="clickEffect">
                                  <p:stCondLst>
                                    <p:cond delay="0"/>
                                  </p:stCondLst>
                                  <p:childTnLst>
                                    <p:set>
                                      <p:cBhvr>
                                        <p:cTn id="134" dur="1" fill="hold">
                                          <p:stCondLst>
                                            <p:cond delay="0"/>
                                          </p:stCondLst>
                                        </p:cTn>
                                        <p:tgtEl>
                                          <p:spTgt spid="206920"/>
                                        </p:tgtEl>
                                        <p:attrNameLst>
                                          <p:attrName>style.visibility</p:attrName>
                                        </p:attrNameLst>
                                      </p:cBhvr>
                                      <p:to>
                                        <p:strVal val="visible"/>
                                      </p:to>
                                    </p:set>
                                    <p:animEffect transition="in" filter="slide(fromTop)">
                                      <p:cBhvr>
                                        <p:cTn id="135" dur="500"/>
                                        <p:tgtEl>
                                          <p:spTgt spid="206920"/>
                                        </p:tgtEl>
                                      </p:cBhvr>
                                    </p:animEffect>
                                  </p:childTnLst>
                                  <p:subTnLst>
                                    <p:set>
                                      <p:cBhvr override="childStyle">
                                        <p:cTn dur="1" fill="hold" display="0" masterRel="nextClick" afterEffect="1"/>
                                        <p:tgtEl>
                                          <p:spTgt spid="206920"/>
                                        </p:tgtEl>
                                        <p:attrNameLst>
                                          <p:attrName>style.visibility</p:attrName>
                                        </p:attrNameLst>
                                      </p:cBhvr>
                                      <p:to>
                                        <p:strVal val="hidden"/>
                                      </p:to>
                                    </p:set>
                                  </p:subTnLst>
                                </p:cTn>
                              </p:par>
                            </p:childTnLst>
                          </p:cTn>
                        </p:par>
                        <p:par>
                          <p:cTn id="136" fill="hold">
                            <p:stCondLst>
                              <p:cond delay="500"/>
                            </p:stCondLst>
                            <p:childTnLst>
                              <p:par>
                                <p:cTn id="137" presetID="49" presetClass="entr" presetSubtype="0" decel="100000" fill="hold" grpId="0" nodeType="afterEffect">
                                  <p:stCondLst>
                                    <p:cond delay="1000"/>
                                  </p:stCondLst>
                                  <p:childTnLst>
                                    <p:set>
                                      <p:cBhvr>
                                        <p:cTn id="138" dur="1" fill="hold">
                                          <p:stCondLst>
                                            <p:cond delay="0"/>
                                          </p:stCondLst>
                                        </p:cTn>
                                        <p:tgtEl>
                                          <p:spTgt spid="206921"/>
                                        </p:tgtEl>
                                        <p:attrNameLst>
                                          <p:attrName>style.visibility</p:attrName>
                                        </p:attrNameLst>
                                      </p:cBhvr>
                                      <p:to>
                                        <p:strVal val="visible"/>
                                      </p:to>
                                    </p:set>
                                    <p:anim calcmode="lin" valueType="num">
                                      <p:cBhvr>
                                        <p:cTn id="139" dur="500" fill="hold"/>
                                        <p:tgtEl>
                                          <p:spTgt spid="206921"/>
                                        </p:tgtEl>
                                        <p:attrNameLst>
                                          <p:attrName>ppt_w</p:attrName>
                                        </p:attrNameLst>
                                      </p:cBhvr>
                                      <p:tavLst>
                                        <p:tav tm="0">
                                          <p:val>
                                            <p:fltVal val="0"/>
                                          </p:val>
                                        </p:tav>
                                        <p:tav tm="100000">
                                          <p:val>
                                            <p:strVal val="#ppt_w"/>
                                          </p:val>
                                        </p:tav>
                                      </p:tavLst>
                                    </p:anim>
                                    <p:anim calcmode="lin" valueType="num">
                                      <p:cBhvr>
                                        <p:cTn id="140" dur="500" fill="hold"/>
                                        <p:tgtEl>
                                          <p:spTgt spid="206921"/>
                                        </p:tgtEl>
                                        <p:attrNameLst>
                                          <p:attrName>ppt_h</p:attrName>
                                        </p:attrNameLst>
                                      </p:cBhvr>
                                      <p:tavLst>
                                        <p:tav tm="0">
                                          <p:val>
                                            <p:fltVal val="0"/>
                                          </p:val>
                                        </p:tav>
                                        <p:tav tm="100000">
                                          <p:val>
                                            <p:strVal val="#ppt_h"/>
                                          </p:val>
                                        </p:tav>
                                      </p:tavLst>
                                    </p:anim>
                                    <p:anim calcmode="lin" valueType="num">
                                      <p:cBhvr>
                                        <p:cTn id="141" dur="500" fill="hold"/>
                                        <p:tgtEl>
                                          <p:spTgt spid="206921"/>
                                        </p:tgtEl>
                                        <p:attrNameLst>
                                          <p:attrName>style.rotation</p:attrName>
                                        </p:attrNameLst>
                                      </p:cBhvr>
                                      <p:tavLst>
                                        <p:tav tm="0">
                                          <p:val>
                                            <p:fltVal val="360"/>
                                          </p:val>
                                        </p:tav>
                                        <p:tav tm="100000">
                                          <p:val>
                                            <p:fltVal val="0"/>
                                          </p:val>
                                        </p:tav>
                                      </p:tavLst>
                                    </p:anim>
                                    <p:animEffect transition="in" filter="fade">
                                      <p:cBhvr>
                                        <p:cTn id="142" dur="500"/>
                                        <p:tgtEl>
                                          <p:spTgt spid="206921"/>
                                        </p:tgtEl>
                                      </p:cBhvr>
                                    </p:animEffect>
                                  </p:childTnLst>
                                </p:cTn>
                              </p:par>
                            </p:childTnLst>
                          </p:cTn>
                        </p:par>
                      </p:childTnLst>
                    </p:cTn>
                  </p:par>
                  <p:par>
                    <p:cTn id="143" fill="hold">
                      <p:stCondLst>
                        <p:cond delay="indefinite"/>
                      </p:stCondLst>
                      <p:childTnLst>
                        <p:par>
                          <p:cTn id="144" fill="hold">
                            <p:stCondLst>
                              <p:cond delay="0"/>
                            </p:stCondLst>
                            <p:childTnLst>
                              <p:par>
                                <p:cTn id="145" presetID="49" presetClass="entr" presetSubtype="0" decel="100000" fill="hold" grpId="0" nodeType="clickEffect">
                                  <p:stCondLst>
                                    <p:cond delay="0"/>
                                  </p:stCondLst>
                                  <p:childTnLst>
                                    <p:set>
                                      <p:cBhvr>
                                        <p:cTn id="146" dur="1" fill="hold">
                                          <p:stCondLst>
                                            <p:cond delay="0"/>
                                          </p:stCondLst>
                                        </p:cTn>
                                        <p:tgtEl>
                                          <p:spTgt spid="206948"/>
                                        </p:tgtEl>
                                        <p:attrNameLst>
                                          <p:attrName>style.visibility</p:attrName>
                                        </p:attrNameLst>
                                      </p:cBhvr>
                                      <p:to>
                                        <p:strVal val="visible"/>
                                      </p:to>
                                    </p:set>
                                    <p:anim calcmode="lin" valueType="num">
                                      <p:cBhvr>
                                        <p:cTn id="147" dur="500" fill="hold"/>
                                        <p:tgtEl>
                                          <p:spTgt spid="206948"/>
                                        </p:tgtEl>
                                        <p:attrNameLst>
                                          <p:attrName>ppt_w</p:attrName>
                                        </p:attrNameLst>
                                      </p:cBhvr>
                                      <p:tavLst>
                                        <p:tav tm="0">
                                          <p:val>
                                            <p:fltVal val="0"/>
                                          </p:val>
                                        </p:tav>
                                        <p:tav tm="100000">
                                          <p:val>
                                            <p:strVal val="#ppt_w"/>
                                          </p:val>
                                        </p:tav>
                                      </p:tavLst>
                                    </p:anim>
                                    <p:anim calcmode="lin" valueType="num">
                                      <p:cBhvr>
                                        <p:cTn id="148" dur="500" fill="hold"/>
                                        <p:tgtEl>
                                          <p:spTgt spid="206948"/>
                                        </p:tgtEl>
                                        <p:attrNameLst>
                                          <p:attrName>ppt_h</p:attrName>
                                        </p:attrNameLst>
                                      </p:cBhvr>
                                      <p:tavLst>
                                        <p:tav tm="0">
                                          <p:val>
                                            <p:fltVal val="0"/>
                                          </p:val>
                                        </p:tav>
                                        <p:tav tm="100000">
                                          <p:val>
                                            <p:strVal val="#ppt_h"/>
                                          </p:val>
                                        </p:tav>
                                      </p:tavLst>
                                    </p:anim>
                                    <p:anim calcmode="lin" valueType="num">
                                      <p:cBhvr>
                                        <p:cTn id="149" dur="500" fill="hold"/>
                                        <p:tgtEl>
                                          <p:spTgt spid="206948"/>
                                        </p:tgtEl>
                                        <p:attrNameLst>
                                          <p:attrName>style.rotation</p:attrName>
                                        </p:attrNameLst>
                                      </p:cBhvr>
                                      <p:tavLst>
                                        <p:tav tm="0">
                                          <p:val>
                                            <p:fltVal val="360"/>
                                          </p:val>
                                        </p:tav>
                                        <p:tav tm="100000">
                                          <p:val>
                                            <p:fltVal val="0"/>
                                          </p:val>
                                        </p:tav>
                                      </p:tavLst>
                                    </p:anim>
                                    <p:animEffect transition="in" filter="fade">
                                      <p:cBhvr>
                                        <p:cTn id="150" dur="500"/>
                                        <p:tgtEl>
                                          <p:spTgt spid="206948"/>
                                        </p:tgtEl>
                                      </p:cBhvr>
                                    </p:animEffect>
                                  </p:childTnLst>
                                </p:cTn>
                              </p:par>
                            </p:childTnLst>
                          </p:cTn>
                        </p:par>
                      </p:childTnLst>
                    </p:cTn>
                  </p:par>
                  <p:par>
                    <p:cTn id="151" fill="hold">
                      <p:stCondLst>
                        <p:cond delay="indefinite"/>
                      </p:stCondLst>
                      <p:childTnLst>
                        <p:par>
                          <p:cTn id="152" fill="hold">
                            <p:stCondLst>
                              <p:cond delay="0"/>
                            </p:stCondLst>
                            <p:childTnLst>
                              <p:par>
                                <p:cTn id="153" presetID="49" presetClass="entr" presetSubtype="0" decel="100000" fill="hold" grpId="0" nodeType="clickEffect">
                                  <p:stCondLst>
                                    <p:cond delay="0"/>
                                  </p:stCondLst>
                                  <p:childTnLst>
                                    <p:set>
                                      <p:cBhvr>
                                        <p:cTn id="154" dur="1" fill="hold">
                                          <p:stCondLst>
                                            <p:cond delay="0"/>
                                          </p:stCondLst>
                                        </p:cTn>
                                        <p:tgtEl>
                                          <p:spTgt spid="206949"/>
                                        </p:tgtEl>
                                        <p:attrNameLst>
                                          <p:attrName>style.visibility</p:attrName>
                                        </p:attrNameLst>
                                      </p:cBhvr>
                                      <p:to>
                                        <p:strVal val="visible"/>
                                      </p:to>
                                    </p:set>
                                    <p:anim calcmode="lin" valueType="num">
                                      <p:cBhvr>
                                        <p:cTn id="155" dur="500" fill="hold"/>
                                        <p:tgtEl>
                                          <p:spTgt spid="206949"/>
                                        </p:tgtEl>
                                        <p:attrNameLst>
                                          <p:attrName>ppt_w</p:attrName>
                                        </p:attrNameLst>
                                      </p:cBhvr>
                                      <p:tavLst>
                                        <p:tav tm="0">
                                          <p:val>
                                            <p:fltVal val="0"/>
                                          </p:val>
                                        </p:tav>
                                        <p:tav tm="100000">
                                          <p:val>
                                            <p:strVal val="#ppt_w"/>
                                          </p:val>
                                        </p:tav>
                                      </p:tavLst>
                                    </p:anim>
                                    <p:anim calcmode="lin" valueType="num">
                                      <p:cBhvr>
                                        <p:cTn id="156" dur="500" fill="hold"/>
                                        <p:tgtEl>
                                          <p:spTgt spid="206949"/>
                                        </p:tgtEl>
                                        <p:attrNameLst>
                                          <p:attrName>ppt_h</p:attrName>
                                        </p:attrNameLst>
                                      </p:cBhvr>
                                      <p:tavLst>
                                        <p:tav tm="0">
                                          <p:val>
                                            <p:fltVal val="0"/>
                                          </p:val>
                                        </p:tav>
                                        <p:tav tm="100000">
                                          <p:val>
                                            <p:strVal val="#ppt_h"/>
                                          </p:val>
                                        </p:tav>
                                      </p:tavLst>
                                    </p:anim>
                                    <p:anim calcmode="lin" valueType="num">
                                      <p:cBhvr>
                                        <p:cTn id="157" dur="500" fill="hold"/>
                                        <p:tgtEl>
                                          <p:spTgt spid="206949"/>
                                        </p:tgtEl>
                                        <p:attrNameLst>
                                          <p:attrName>style.rotation</p:attrName>
                                        </p:attrNameLst>
                                      </p:cBhvr>
                                      <p:tavLst>
                                        <p:tav tm="0">
                                          <p:val>
                                            <p:fltVal val="360"/>
                                          </p:val>
                                        </p:tav>
                                        <p:tav tm="100000">
                                          <p:val>
                                            <p:fltVal val="0"/>
                                          </p:val>
                                        </p:tav>
                                      </p:tavLst>
                                    </p:anim>
                                    <p:animEffect transition="in" filter="fade">
                                      <p:cBhvr>
                                        <p:cTn id="158" dur="500"/>
                                        <p:tgtEl>
                                          <p:spTgt spid="206949"/>
                                        </p:tgtEl>
                                      </p:cBhvr>
                                    </p:animEffect>
                                  </p:childTnLst>
                                </p:cTn>
                              </p:par>
                            </p:childTnLst>
                          </p:cTn>
                        </p:par>
                      </p:childTnLst>
                    </p:cTn>
                  </p:par>
                  <p:par>
                    <p:cTn id="159" fill="hold">
                      <p:stCondLst>
                        <p:cond delay="indefinite"/>
                      </p:stCondLst>
                      <p:childTnLst>
                        <p:par>
                          <p:cTn id="160" fill="hold">
                            <p:stCondLst>
                              <p:cond delay="0"/>
                            </p:stCondLst>
                            <p:childTnLst>
                              <p:par>
                                <p:cTn id="161" presetID="3" presetClass="entr" presetSubtype="10" fill="hold" grpId="0" nodeType="clickEffect">
                                  <p:stCondLst>
                                    <p:cond delay="0"/>
                                  </p:stCondLst>
                                  <p:childTnLst>
                                    <p:set>
                                      <p:cBhvr>
                                        <p:cTn id="162" dur="1" fill="hold">
                                          <p:stCondLst>
                                            <p:cond delay="0"/>
                                          </p:stCondLst>
                                        </p:cTn>
                                        <p:tgtEl>
                                          <p:spTgt spid="206922"/>
                                        </p:tgtEl>
                                        <p:attrNameLst>
                                          <p:attrName>style.visibility</p:attrName>
                                        </p:attrNameLst>
                                      </p:cBhvr>
                                      <p:to>
                                        <p:strVal val="visible"/>
                                      </p:to>
                                    </p:set>
                                    <p:animEffect transition="in" filter="blinds(horizontal)">
                                      <p:cBhvr>
                                        <p:cTn id="163" dur="500"/>
                                        <p:tgtEl>
                                          <p:spTgt spid="206922"/>
                                        </p:tgtEl>
                                      </p:cBhvr>
                                    </p:animEffect>
                                  </p:childTnLst>
                                  <p:subTnLst>
                                    <p:set>
                                      <p:cBhvr override="childStyle">
                                        <p:cTn dur="1" fill="hold" display="0" masterRel="nextClick" afterEffect="1"/>
                                        <p:tgtEl>
                                          <p:spTgt spid="206922"/>
                                        </p:tgtEl>
                                        <p:attrNameLst>
                                          <p:attrName>style.visibility</p:attrName>
                                        </p:attrNameLst>
                                      </p:cBhvr>
                                      <p:to>
                                        <p:strVal val="hidden"/>
                                      </p:to>
                                    </p:set>
                                  </p:subTnLst>
                                </p:cTn>
                              </p:par>
                            </p:childTnLst>
                          </p:cTn>
                        </p:par>
                      </p:childTnLst>
                    </p:cTn>
                  </p:par>
                  <p:par>
                    <p:cTn id="164" fill="hold">
                      <p:stCondLst>
                        <p:cond delay="indefinite"/>
                      </p:stCondLst>
                      <p:childTnLst>
                        <p:par>
                          <p:cTn id="165" fill="hold">
                            <p:stCondLst>
                              <p:cond delay="0"/>
                            </p:stCondLst>
                            <p:childTnLst>
                              <p:par>
                                <p:cTn id="166" presetID="12" presetClass="entr" presetSubtype="1" fill="hold" grpId="0" nodeType="clickEffect">
                                  <p:stCondLst>
                                    <p:cond delay="0"/>
                                  </p:stCondLst>
                                  <p:childTnLst>
                                    <p:set>
                                      <p:cBhvr>
                                        <p:cTn id="167" dur="1" fill="hold">
                                          <p:stCondLst>
                                            <p:cond delay="0"/>
                                          </p:stCondLst>
                                        </p:cTn>
                                        <p:tgtEl>
                                          <p:spTgt spid="206923"/>
                                        </p:tgtEl>
                                        <p:attrNameLst>
                                          <p:attrName>style.visibility</p:attrName>
                                        </p:attrNameLst>
                                      </p:cBhvr>
                                      <p:to>
                                        <p:strVal val="visible"/>
                                      </p:to>
                                    </p:set>
                                    <p:animEffect transition="in" filter="slide(fromTop)">
                                      <p:cBhvr>
                                        <p:cTn id="168" dur="500"/>
                                        <p:tgtEl>
                                          <p:spTgt spid="206923"/>
                                        </p:tgtEl>
                                      </p:cBhvr>
                                    </p:animEffect>
                                  </p:childTnLst>
                                  <p:subTnLst>
                                    <p:set>
                                      <p:cBhvr override="childStyle">
                                        <p:cTn dur="1" fill="hold" display="0" masterRel="nextClick" afterEffect="1"/>
                                        <p:tgtEl>
                                          <p:spTgt spid="206923"/>
                                        </p:tgtEl>
                                        <p:attrNameLst>
                                          <p:attrName>style.visibility</p:attrName>
                                        </p:attrNameLst>
                                      </p:cBhvr>
                                      <p:to>
                                        <p:strVal val="hidden"/>
                                      </p:to>
                                    </p:set>
                                  </p:subTnLst>
                                </p:cTn>
                              </p:par>
                            </p:childTnLst>
                          </p:cTn>
                        </p:par>
                        <p:par>
                          <p:cTn id="169" fill="hold">
                            <p:stCondLst>
                              <p:cond delay="500"/>
                            </p:stCondLst>
                            <p:childTnLst>
                              <p:par>
                                <p:cTn id="170" presetID="49" presetClass="entr" presetSubtype="0" decel="100000" fill="hold" grpId="0" nodeType="afterEffect">
                                  <p:stCondLst>
                                    <p:cond delay="1000"/>
                                  </p:stCondLst>
                                  <p:childTnLst>
                                    <p:set>
                                      <p:cBhvr>
                                        <p:cTn id="171" dur="1" fill="hold">
                                          <p:stCondLst>
                                            <p:cond delay="0"/>
                                          </p:stCondLst>
                                        </p:cTn>
                                        <p:tgtEl>
                                          <p:spTgt spid="206924"/>
                                        </p:tgtEl>
                                        <p:attrNameLst>
                                          <p:attrName>style.visibility</p:attrName>
                                        </p:attrNameLst>
                                      </p:cBhvr>
                                      <p:to>
                                        <p:strVal val="visible"/>
                                      </p:to>
                                    </p:set>
                                    <p:anim calcmode="lin" valueType="num">
                                      <p:cBhvr>
                                        <p:cTn id="172" dur="500" fill="hold"/>
                                        <p:tgtEl>
                                          <p:spTgt spid="206924"/>
                                        </p:tgtEl>
                                        <p:attrNameLst>
                                          <p:attrName>ppt_w</p:attrName>
                                        </p:attrNameLst>
                                      </p:cBhvr>
                                      <p:tavLst>
                                        <p:tav tm="0">
                                          <p:val>
                                            <p:fltVal val="0"/>
                                          </p:val>
                                        </p:tav>
                                        <p:tav tm="100000">
                                          <p:val>
                                            <p:strVal val="#ppt_w"/>
                                          </p:val>
                                        </p:tav>
                                      </p:tavLst>
                                    </p:anim>
                                    <p:anim calcmode="lin" valueType="num">
                                      <p:cBhvr>
                                        <p:cTn id="173" dur="500" fill="hold"/>
                                        <p:tgtEl>
                                          <p:spTgt spid="206924"/>
                                        </p:tgtEl>
                                        <p:attrNameLst>
                                          <p:attrName>ppt_h</p:attrName>
                                        </p:attrNameLst>
                                      </p:cBhvr>
                                      <p:tavLst>
                                        <p:tav tm="0">
                                          <p:val>
                                            <p:fltVal val="0"/>
                                          </p:val>
                                        </p:tav>
                                        <p:tav tm="100000">
                                          <p:val>
                                            <p:strVal val="#ppt_h"/>
                                          </p:val>
                                        </p:tav>
                                      </p:tavLst>
                                    </p:anim>
                                    <p:anim calcmode="lin" valueType="num">
                                      <p:cBhvr>
                                        <p:cTn id="174" dur="500" fill="hold"/>
                                        <p:tgtEl>
                                          <p:spTgt spid="206924"/>
                                        </p:tgtEl>
                                        <p:attrNameLst>
                                          <p:attrName>style.rotation</p:attrName>
                                        </p:attrNameLst>
                                      </p:cBhvr>
                                      <p:tavLst>
                                        <p:tav tm="0">
                                          <p:val>
                                            <p:fltVal val="360"/>
                                          </p:val>
                                        </p:tav>
                                        <p:tav tm="100000">
                                          <p:val>
                                            <p:fltVal val="0"/>
                                          </p:val>
                                        </p:tav>
                                      </p:tavLst>
                                    </p:anim>
                                    <p:animEffect transition="in" filter="fade">
                                      <p:cBhvr>
                                        <p:cTn id="175" dur="500"/>
                                        <p:tgtEl>
                                          <p:spTgt spid="206924"/>
                                        </p:tgtEl>
                                      </p:cBhvr>
                                    </p:animEffect>
                                  </p:childTnLst>
                                </p:cTn>
                              </p:par>
                            </p:childTnLst>
                          </p:cTn>
                        </p:par>
                      </p:childTnLst>
                    </p:cTn>
                  </p:par>
                  <p:par>
                    <p:cTn id="176" fill="hold">
                      <p:stCondLst>
                        <p:cond delay="indefinite"/>
                      </p:stCondLst>
                      <p:childTnLst>
                        <p:par>
                          <p:cTn id="177" fill="hold">
                            <p:stCondLst>
                              <p:cond delay="0"/>
                            </p:stCondLst>
                            <p:childTnLst>
                              <p:par>
                                <p:cTn id="178" presetID="49" presetClass="entr" presetSubtype="0" decel="100000" fill="hold" grpId="0" nodeType="clickEffect">
                                  <p:stCondLst>
                                    <p:cond delay="0"/>
                                  </p:stCondLst>
                                  <p:childTnLst>
                                    <p:set>
                                      <p:cBhvr>
                                        <p:cTn id="179" dur="1" fill="hold">
                                          <p:stCondLst>
                                            <p:cond delay="0"/>
                                          </p:stCondLst>
                                        </p:cTn>
                                        <p:tgtEl>
                                          <p:spTgt spid="206950"/>
                                        </p:tgtEl>
                                        <p:attrNameLst>
                                          <p:attrName>style.visibility</p:attrName>
                                        </p:attrNameLst>
                                      </p:cBhvr>
                                      <p:to>
                                        <p:strVal val="visible"/>
                                      </p:to>
                                    </p:set>
                                    <p:anim calcmode="lin" valueType="num">
                                      <p:cBhvr>
                                        <p:cTn id="180" dur="500" fill="hold"/>
                                        <p:tgtEl>
                                          <p:spTgt spid="206950"/>
                                        </p:tgtEl>
                                        <p:attrNameLst>
                                          <p:attrName>ppt_w</p:attrName>
                                        </p:attrNameLst>
                                      </p:cBhvr>
                                      <p:tavLst>
                                        <p:tav tm="0">
                                          <p:val>
                                            <p:fltVal val="0"/>
                                          </p:val>
                                        </p:tav>
                                        <p:tav tm="100000">
                                          <p:val>
                                            <p:strVal val="#ppt_w"/>
                                          </p:val>
                                        </p:tav>
                                      </p:tavLst>
                                    </p:anim>
                                    <p:anim calcmode="lin" valueType="num">
                                      <p:cBhvr>
                                        <p:cTn id="181" dur="500" fill="hold"/>
                                        <p:tgtEl>
                                          <p:spTgt spid="206950"/>
                                        </p:tgtEl>
                                        <p:attrNameLst>
                                          <p:attrName>ppt_h</p:attrName>
                                        </p:attrNameLst>
                                      </p:cBhvr>
                                      <p:tavLst>
                                        <p:tav tm="0">
                                          <p:val>
                                            <p:fltVal val="0"/>
                                          </p:val>
                                        </p:tav>
                                        <p:tav tm="100000">
                                          <p:val>
                                            <p:strVal val="#ppt_h"/>
                                          </p:val>
                                        </p:tav>
                                      </p:tavLst>
                                    </p:anim>
                                    <p:anim calcmode="lin" valueType="num">
                                      <p:cBhvr>
                                        <p:cTn id="182" dur="500" fill="hold"/>
                                        <p:tgtEl>
                                          <p:spTgt spid="206950"/>
                                        </p:tgtEl>
                                        <p:attrNameLst>
                                          <p:attrName>style.rotation</p:attrName>
                                        </p:attrNameLst>
                                      </p:cBhvr>
                                      <p:tavLst>
                                        <p:tav tm="0">
                                          <p:val>
                                            <p:fltVal val="360"/>
                                          </p:val>
                                        </p:tav>
                                        <p:tav tm="100000">
                                          <p:val>
                                            <p:fltVal val="0"/>
                                          </p:val>
                                        </p:tav>
                                      </p:tavLst>
                                    </p:anim>
                                    <p:animEffect transition="in" filter="fade">
                                      <p:cBhvr>
                                        <p:cTn id="183" dur="500"/>
                                        <p:tgtEl>
                                          <p:spTgt spid="206950"/>
                                        </p:tgtEl>
                                      </p:cBhvr>
                                    </p:animEffect>
                                  </p:childTnLst>
                                </p:cTn>
                              </p:par>
                            </p:childTnLst>
                          </p:cTn>
                        </p:par>
                      </p:childTnLst>
                    </p:cTn>
                  </p:par>
                  <p:par>
                    <p:cTn id="184" fill="hold">
                      <p:stCondLst>
                        <p:cond delay="indefinite"/>
                      </p:stCondLst>
                      <p:childTnLst>
                        <p:par>
                          <p:cTn id="185" fill="hold">
                            <p:stCondLst>
                              <p:cond delay="0"/>
                            </p:stCondLst>
                            <p:childTnLst>
                              <p:par>
                                <p:cTn id="186" presetID="49" presetClass="entr" presetSubtype="0" decel="100000" fill="hold" grpId="0" nodeType="clickEffect">
                                  <p:stCondLst>
                                    <p:cond delay="0"/>
                                  </p:stCondLst>
                                  <p:childTnLst>
                                    <p:set>
                                      <p:cBhvr>
                                        <p:cTn id="187" dur="1" fill="hold">
                                          <p:stCondLst>
                                            <p:cond delay="0"/>
                                          </p:stCondLst>
                                        </p:cTn>
                                        <p:tgtEl>
                                          <p:spTgt spid="206951"/>
                                        </p:tgtEl>
                                        <p:attrNameLst>
                                          <p:attrName>style.visibility</p:attrName>
                                        </p:attrNameLst>
                                      </p:cBhvr>
                                      <p:to>
                                        <p:strVal val="visible"/>
                                      </p:to>
                                    </p:set>
                                    <p:anim calcmode="lin" valueType="num">
                                      <p:cBhvr>
                                        <p:cTn id="188" dur="500" fill="hold"/>
                                        <p:tgtEl>
                                          <p:spTgt spid="206951"/>
                                        </p:tgtEl>
                                        <p:attrNameLst>
                                          <p:attrName>ppt_w</p:attrName>
                                        </p:attrNameLst>
                                      </p:cBhvr>
                                      <p:tavLst>
                                        <p:tav tm="0">
                                          <p:val>
                                            <p:fltVal val="0"/>
                                          </p:val>
                                        </p:tav>
                                        <p:tav tm="100000">
                                          <p:val>
                                            <p:strVal val="#ppt_w"/>
                                          </p:val>
                                        </p:tav>
                                      </p:tavLst>
                                    </p:anim>
                                    <p:anim calcmode="lin" valueType="num">
                                      <p:cBhvr>
                                        <p:cTn id="189" dur="500" fill="hold"/>
                                        <p:tgtEl>
                                          <p:spTgt spid="206951"/>
                                        </p:tgtEl>
                                        <p:attrNameLst>
                                          <p:attrName>ppt_h</p:attrName>
                                        </p:attrNameLst>
                                      </p:cBhvr>
                                      <p:tavLst>
                                        <p:tav tm="0">
                                          <p:val>
                                            <p:fltVal val="0"/>
                                          </p:val>
                                        </p:tav>
                                        <p:tav tm="100000">
                                          <p:val>
                                            <p:strVal val="#ppt_h"/>
                                          </p:val>
                                        </p:tav>
                                      </p:tavLst>
                                    </p:anim>
                                    <p:anim calcmode="lin" valueType="num">
                                      <p:cBhvr>
                                        <p:cTn id="190" dur="500" fill="hold"/>
                                        <p:tgtEl>
                                          <p:spTgt spid="206951"/>
                                        </p:tgtEl>
                                        <p:attrNameLst>
                                          <p:attrName>style.rotation</p:attrName>
                                        </p:attrNameLst>
                                      </p:cBhvr>
                                      <p:tavLst>
                                        <p:tav tm="0">
                                          <p:val>
                                            <p:fltVal val="360"/>
                                          </p:val>
                                        </p:tav>
                                        <p:tav tm="100000">
                                          <p:val>
                                            <p:fltVal val="0"/>
                                          </p:val>
                                        </p:tav>
                                      </p:tavLst>
                                    </p:anim>
                                    <p:animEffect transition="in" filter="fade">
                                      <p:cBhvr>
                                        <p:cTn id="191" dur="500"/>
                                        <p:tgtEl>
                                          <p:spTgt spid="206951"/>
                                        </p:tgtEl>
                                      </p:cBhvr>
                                    </p:animEffect>
                                  </p:childTnLst>
                                </p:cTn>
                              </p:par>
                            </p:childTnLst>
                          </p:cTn>
                        </p:par>
                      </p:childTnLst>
                    </p:cTn>
                  </p:par>
                  <p:par>
                    <p:cTn id="192" fill="hold">
                      <p:stCondLst>
                        <p:cond delay="indefinite"/>
                      </p:stCondLst>
                      <p:childTnLst>
                        <p:par>
                          <p:cTn id="193" fill="hold">
                            <p:stCondLst>
                              <p:cond delay="0"/>
                            </p:stCondLst>
                            <p:childTnLst>
                              <p:par>
                                <p:cTn id="194" presetID="3" presetClass="entr" presetSubtype="10" fill="hold" grpId="0" nodeType="clickEffect">
                                  <p:stCondLst>
                                    <p:cond delay="0"/>
                                  </p:stCondLst>
                                  <p:childTnLst>
                                    <p:set>
                                      <p:cBhvr>
                                        <p:cTn id="195" dur="1" fill="hold">
                                          <p:stCondLst>
                                            <p:cond delay="0"/>
                                          </p:stCondLst>
                                        </p:cTn>
                                        <p:tgtEl>
                                          <p:spTgt spid="206925"/>
                                        </p:tgtEl>
                                        <p:attrNameLst>
                                          <p:attrName>style.visibility</p:attrName>
                                        </p:attrNameLst>
                                      </p:cBhvr>
                                      <p:to>
                                        <p:strVal val="visible"/>
                                      </p:to>
                                    </p:set>
                                    <p:animEffect transition="in" filter="blinds(horizontal)">
                                      <p:cBhvr>
                                        <p:cTn id="196" dur="500"/>
                                        <p:tgtEl>
                                          <p:spTgt spid="206925"/>
                                        </p:tgtEl>
                                      </p:cBhvr>
                                    </p:animEffect>
                                  </p:childTnLst>
                                  <p:subTnLst>
                                    <p:set>
                                      <p:cBhvr override="childStyle">
                                        <p:cTn dur="1" fill="hold" display="0" masterRel="nextClick" afterEffect="1"/>
                                        <p:tgtEl>
                                          <p:spTgt spid="206925"/>
                                        </p:tgtEl>
                                        <p:attrNameLst>
                                          <p:attrName>style.visibility</p:attrName>
                                        </p:attrNameLst>
                                      </p:cBhvr>
                                      <p:to>
                                        <p:strVal val="hidden"/>
                                      </p:to>
                                    </p:set>
                                  </p:subTnLst>
                                </p:cTn>
                              </p:par>
                            </p:childTnLst>
                          </p:cTn>
                        </p:par>
                      </p:childTnLst>
                    </p:cTn>
                  </p:par>
                  <p:par>
                    <p:cTn id="197" fill="hold">
                      <p:stCondLst>
                        <p:cond delay="indefinite"/>
                      </p:stCondLst>
                      <p:childTnLst>
                        <p:par>
                          <p:cTn id="198" fill="hold">
                            <p:stCondLst>
                              <p:cond delay="0"/>
                            </p:stCondLst>
                            <p:childTnLst>
                              <p:par>
                                <p:cTn id="199" presetID="12" presetClass="entr" presetSubtype="1" fill="hold" grpId="0" nodeType="clickEffect">
                                  <p:stCondLst>
                                    <p:cond delay="0"/>
                                  </p:stCondLst>
                                  <p:childTnLst>
                                    <p:set>
                                      <p:cBhvr>
                                        <p:cTn id="200" dur="1" fill="hold">
                                          <p:stCondLst>
                                            <p:cond delay="0"/>
                                          </p:stCondLst>
                                        </p:cTn>
                                        <p:tgtEl>
                                          <p:spTgt spid="206926"/>
                                        </p:tgtEl>
                                        <p:attrNameLst>
                                          <p:attrName>style.visibility</p:attrName>
                                        </p:attrNameLst>
                                      </p:cBhvr>
                                      <p:to>
                                        <p:strVal val="visible"/>
                                      </p:to>
                                    </p:set>
                                    <p:animEffect transition="in" filter="slide(fromTop)">
                                      <p:cBhvr>
                                        <p:cTn id="201" dur="500"/>
                                        <p:tgtEl>
                                          <p:spTgt spid="206926"/>
                                        </p:tgtEl>
                                      </p:cBhvr>
                                    </p:animEffect>
                                  </p:childTnLst>
                                  <p:subTnLst>
                                    <p:set>
                                      <p:cBhvr override="childStyle">
                                        <p:cTn dur="1" fill="hold" display="0" masterRel="nextClick" afterEffect="1"/>
                                        <p:tgtEl>
                                          <p:spTgt spid="206926"/>
                                        </p:tgtEl>
                                        <p:attrNameLst>
                                          <p:attrName>style.visibility</p:attrName>
                                        </p:attrNameLst>
                                      </p:cBhvr>
                                      <p:to>
                                        <p:strVal val="hidden"/>
                                      </p:to>
                                    </p:set>
                                  </p:subTnLst>
                                </p:cTn>
                              </p:par>
                            </p:childTnLst>
                          </p:cTn>
                        </p:par>
                        <p:par>
                          <p:cTn id="202" fill="hold">
                            <p:stCondLst>
                              <p:cond delay="500"/>
                            </p:stCondLst>
                            <p:childTnLst>
                              <p:par>
                                <p:cTn id="203" presetID="49" presetClass="entr" presetSubtype="0" decel="100000" fill="hold" grpId="0" nodeType="afterEffect">
                                  <p:stCondLst>
                                    <p:cond delay="1000"/>
                                  </p:stCondLst>
                                  <p:childTnLst>
                                    <p:set>
                                      <p:cBhvr>
                                        <p:cTn id="204" dur="1" fill="hold">
                                          <p:stCondLst>
                                            <p:cond delay="0"/>
                                          </p:stCondLst>
                                        </p:cTn>
                                        <p:tgtEl>
                                          <p:spTgt spid="206927"/>
                                        </p:tgtEl>
                                        <p:attrNameLst>
                                          <p:attrName>style.visibility</p:attrName>
                                        </p:attrNameLst>
                                      </p:cBhvr>
                                      <p:to>
                                        <p:strVal val="visible"/>
                                      </p:to>
                                    </p:set>
                                    <p:anim calcmode="lin" valueType="num">
                                      <p:cBhvr>
                                        <p:cTn id="205" dur="500" fill="hold"/>
                                        <p:tgtEl>
                                          <p:spTgt spid="206927"/>
                                        </p:tgtEl>
                                        <p:attrNameLst>
                                          <p:attrName>ppt_w</p:attrName>
                                        </p:attrNameLst>
                                      </p:cBhvr>
                                      <p:tavLst>
                                        <p:tav tm="0">
                                          <p:val>
                                            <p:fltVal val="0"/>
                                          </p:val>
                                        </p:tav>
                                        <p:tav tm="100000">
                                          <p:val>
                                            <p:strVal val="#ppt_w"/>
                                          </p:val>
                                        </p:tav>
                                      </p:tavLst>
                                    </p:anim>
                                    <p:anim calcmode="lin" valueType="num">
                                      <p:cBhvr>
                                        <p:cTn id="206" dur="500" fill="hold"/>
                                        <p:tgtEl>
                                          <p:spTgt spid="206927"/>
                                        </p:tgtEl>
                                        <p:attrNameLst>
                                          <p:attrName>ppt_h</p:attrName>
                                        </p:attrNameLst>
                                      </p:cBhvr>
                                      <p:tavLst>
                                        <p:tav tm="0">
                                          <p:val>
                                            <p:fltVal val="0"/>
                                          </p:val>
                                        </p:tav>
                                        <p:tav tm="100000">
                                          <p:val>
                                            <p:strVal val="#ppt_h"/>
                                          </p:val>
                                        </p:tav>
                                      </p:tavLst>
                                    </p:anim>
                                    <p:anim calcmode="lin" valueType="num">
                                      <p:cBhvr>
                                        <p:cTn id="207" dur="500" fill="hold"/>
                                        <p:tgtEl>
                                          <p:spTgt spid="206927"/>
                                        </p:tgtEl>
                                        <p:attrNameLst>
                                          <p:attrName>style.rotation</p:attrName>
                                        </p:attrNameLst>
                                      </p:cBhvr>
                                      <p:tavLst>
                                        <p:tav tm="0">
                                          <p:val>
                                            <p:fltVal val="360"/>
                                          </p:val>
                                        </p:tav>
                                        <p:tav tm="100000">
                                          <p:val>
                                            <p:fltVal val="0"/>
                                          </p:val>
                                        </p:tav>
                                      </p:tavLst>
                                    </p:anim>
                                    <p:animEffect transition="in" filter="fade">
                                      <p:cBhvr>
                                        <p:cTn id="208" dur="500"/>
                                        <p:tgtEl>
                                          <p:spTgt spid="206927"/>
                                        </p:tgtEl>
                                      </p:cBhvr>
                                    </p:animEffect>
                                  </p:childTnLst>
                                </p:cTn>
                              </p:par>
                            </p:childTnLst>
                          </p:cTn>
                        </p:par>
                      </p:childTnLst>
                    </p:cTn>
                  </p:par>
                  <p:par>
                    <p:cTn id="209" fill="hold">
                      <p:stCondLst>
                        <p:cond delay="indefinite"/>
                      </p:stCondLst>
                      <p:childTnLst>
                        <p:par>
                          <p:cTn id="210" fill="hold">
                            <p:stCondLst>
                              <p:cond delay="0"/>
                            </p:stCondLst>
                            <p:childTnLst>
                              <p:par>
                                <p:cTn id="211" presetID="49" presetClass="entr" presetSubtype="0" decel="100000" fill="hold" grpId="0" nodeType="clickEffect">
                                  <p:stCondLst>
                                    <p:cond delay="0"/>
                                  </p:stCondLst>
                                  <p:childTnLst>
                                    <p:set>
                                      <p:cBhvr>
                                        <p:cTn id="212" dur="1" fill="hold">
                                          <p:stCondLst>
                                            <p:cond delay="0"/>
                                          </p:stCondLst>
                                        </p:cTn>
                                        <p:tgtEl>
                                          <p:spTgt spid="206952"/>
                                        </p:tgtEl>
                                        <p:attrNameLst>
                                          <p:attrName>style.visibility</p:attrName>
                                        </p:attrNameLst>
                                      </p:cBhvr>
                                      <p:to>
                                        <p:strVal val="visible"/>
                                      </p:to>
                                    </p:set>
                                    <p:anim calcmode="lin" valueType="num">
                                      <p:cBhvr>
                                        <p:cTn id="213" dur="500" fill="hold"/>
                                        <p:tgtEl>
                                          <p:spTgt spid="206952"/>
                                        </p:tgtEl>
                                        <p:attrNameLst>
                                          <p:attrName>ppt_w</p:attrName>
                                        </p:attrNameLst>
                                      </p:cBhvr>
                                      <p:tavLst>
                                        <p:tav tm="0">
                                          <p:val>
                                            <p:fltVal val="0"/>
                                          </p:val>
                                        </p:tav>
                                        <p:tav tm="100000">
                                          <p:val>
                                            <p:strVal val="#ppt_w"/>
                                          </p:val>
                                        </p:tav>
                                      </p:tavLst>
                                    </p:anim>
                                    <p:anim calcmode="lin" valueType="num">
                                      <p:cBhvr>
                                        <p:cTn id="214" dur="500" fill="hold"/>
                                        <p:tgtEl>
                                          <p:spTgt spid="206952"/>
                                        </p:tgtEl>
                                        <p:attrNameLst>
                                          <p:attrName>ppt_h</p:attrName>
                                        </p:attrNameLst>
                                      </p:cBhvr>
                                      <p:tavLst>
                                        <p:tav tm="0">
                                          <p:val>
                                            <p:fltVal val="0"/>
                                          </p:val>
                                        </p:tav>
                                        <p:tav tm="100000">
                                          <p:val>
                                            <p:strVal val="#ppt_h"/>
                                          </p:val>
                                        </p:tav>
                                      </p:tavLst>
                                    </p:anim>
                                    <p:anim calcmode="lin" valueType="num">
                                      <p:cBhvr>
                                        <p:cTn id="215" dur="500" fill="hold"/>
                                        <p:tgtEl>
                                          <p:spTgt spid="206952"/>
                                        </p:tgtEl>
                                        <p:attrNameLst>
                                          <p:attrName>style.rotation</p:attrName>
                                        </p:attrNameLst>
                                      </p:cBhvr>
                                      <p:tavLst>
                                        <p:tav tm="0">
                                          <p:val>
                                            <p:fltVal val="360"/>
                                          </p:val>
                                        </p:tav>
                                        <p:tav tm="100000">
                                          <p:val>
                                            <p:fltVal val="0"/>
                                          </p:val>
                                        </p:tav>
                                      </p:tavLst>
                                    </p:anim>
                                    <p:animEffect transition="in" filter="fade">
                                      <p:cBhvr>
                                        <p:cTn id="216" dur="500"/>
                                        <p:tgtEl>
                                          <p:spTgt spid="206952"/>
                                        </p:tgtEl>
                                      </p:cBhvr>
                                    </p:animEffect>
                                  </p:childTnLst>
                                </p:cTn>
                              </p:par>
                            </p:childTnLst>
                          </p:cTn>
                        </p:par>
                      </p:childTnLst>
                    </p:cTn>
                  </p:par>
                  <p:par>
                    <p:cTn id="217" fill="hold">
                      <p:stCondLst>
                        <p:cond delay="indefinite"/>
                      </p:stCondLst>
                      <p:childTnLst>
                        <p:par>
                          <p:cTn id="218" fill="hold">
                            <p:stCondLst>
                              <p:cond delay="0"/>
                            </p:stCondLst>
                            <p:childTnLst>
                              <p:par>
                                <p:cTn id="219" presetID="49" presetClass="entr" presetSubtype="0" decel="100000" fill="hold" grpId="0" nodeType="clickEffect">
                                  <p:stCondLst>
                                    <p:cond delay="0"/>
                                  </p:stCondLst>
                                  <p:childTnLst>
                                    <p:set>
                                      <p:cBhvr>
                                        <p:cTn id="220" dur="1" fill="hold">
                                          <p:stCondLst>
                                            <p:cond delay="0"/>
                                          </p:stCondLst>
                                        </p:cTn>
                                        <p:tgtEl>
                                          <p:spTgt spid="206953"/>
                                        </p:tgtEl>
                                        <p:attrNameLst>
                                          <p:attrName>style.visibility</p:attrName>
                                        </p:attrNameLst>
                                      </p:cBhvr>
                                      <p:to>
                                        <p:strVal val="visible"/>
                                      </p:to>
                                    </p:set>
                                    <p:anim calcmode="lin" valueType="num">
                                      <p:cBhvr>
                                        <p:cTn id="221" dur="500" fill="hold"/>
                                        <p:tgtEl>
                                          <p:spTgt spid="206953"/>
                                        </p:tgtEl>
                                        <p:attrNameLst>
                                          <p:attrName>ppt_w</p:attrName>
                                        </p:attrNameLst>
                                      </p:cBhvr>
                                      <p:tavLst>
                                        <p:tav tm="0">
                                          <p:val>
                                            <p:fltVal val="0"/>
                                          </p:val>
                                        </p:tav>
                                        <p:tav tm="100000">
                                          <p:val>
                                            <p:strVal val="#ppt_w"/>
                                          </p:val>
                                        </p:tav>
                                      </p:tavLst>
                                    </p:anim>
                                    <p:anim calcmode="lin" valueType="num">
                                      <p:cBhvr>
                                        <p:cTn id="222" dur="500" fill="hold"/>
                                        <p:tgtEl>
                                          <p:spTgt spid="206953"/>
                                        </p:tgtEl>
                                        <p:attrNameLst>
                                          <p:attrName>ppt_h</p:attrName>
                                        </p:attrNameLst>
                                      </p:cBhvr>
                                      <p:tavLst>
                                        <p:tav tm="0">
                                          <p:val>
                                            <p:fltVal val="0"/>
                                          </p:val>
                                        </p:tav>
                                        <p:tav tm="100000">
                                          <p:val>
                                            <p:strVal val="#ppt_h"/>
                                          </p:val>
                                        </p:tav>
                                      </p:tavLst>
                                    </p:anim>
                                    <p:anim calcmode="lin" valueType="num">
                                      <p:cBhvr>
                                        <p:cTn id="223" dur="500" fill="hold"/>
                                        <p:tgtEl>
                                          <p:spTgt spid="206953"/>
                                        </p:tgtEl>
                                        <p:attrNameLst>
                                          <p:attrName>style.rotation</p:attrName>
                                        </p:attrNameLst>
                                      </p:cBhvr>
                                      <p:tavLst>
                                        <p:tav tm="0">
                                          <p:val>
                                            <p:fltVal val="360"/>
                                          </p:val>
                                        </p:tav>
                                        <p:tav tm="100000">
                                          <p:val>
                                            <p:fltVal val="0"/>
                                          </p:val>
                                        </p:tav>
                                      </p:tavLst>
                                    </p:anim>
                                    <p:animEffect transition="in" filter="fade">
                                      <p:cBhvr>
                                        <p:cTn id="224" dur="500"/>
                                        <p:tgtEl>
                                          <p:spTgt spid="206953"/>
                                        </p:tgtEl>
                                      </p:cBhvr>
                                    </p:animEffect>
                                  </p:childTnLst>
                                </p:cTn>
                              </p:par>
                            </p:childTnLst>
                          </p:cTn>
                        </p:par>
                      </p:childTnLst>
                    </p:cTn>
                  </p:par>
                  <p:par>
                    <p:cTn id="225" fill="hold">
                      <p:stCondLst>
                        <p:cond delay="indefinite"/>
                      </p:stCondLst>
                      <p:childTnLst>
                        <p:par>
                          <p:cTn id="226" fill="hold">
                            <p:stCondLst>
                              <p:cond delay="0"/>
                            </p:stCondLst>
                            <p:childTnLst>
                              <p:par>
                                <p:cTn id="227" presetID="3" presetClass="entr" presetSubtype="10" fill="hold" grpId="0" nodeType="clickEffect">
                                  <p:stCondLst>
                                    <p:cond delay="0"/>
                                  </p:stCondLst>
                                  <p:childTnLst>
                                    <p:set>
                                      <p:cBhvr>
                                        <p:cTn id="228" dur="1" fill="hold">
                                          <p:stCondLst>
                                            <p:cond delay="0"/>
                                          </p:stCondLst>
                                        </p:cTn>
                                        <p:tgtEl>
                                          <p:spTgt spid="206928"/>
                                        </p:tgtEl>
                                        <p:attrNameLst>
                                          <p:attrName>style.visibility</p:attrName>
                                        </p:attrNameLst>
                                      </p:cBhvr>
                                      <p:to>
                                        <p:strVal val="visible"/>
                                      </p:to>
                                    </p:set>
                                    <p:animEffect transition="in" filter="blinds(horizontal)">
                                      <p:cBhvr>
                                        <p:cTn id="229" dur="500"/>
                                        <p:tgtEl>
                                          <p:spTgt spid="206928"/>
                                        </p:tgtEl>
                                      </p:cBhvr>
                                    </p:animEffect>
                                  </p:childTnLst>
                                  <p:subTnLst>
                                    <p:set>
                                      <p:cBhvr override="childStyle">
                                        <p:cTn dur="1" fill="hold" display="0" masterRel="nextClick" afterEffect="1"/>
                                        <p:tgtEl>
                                          <p:spTgt spid="206928"/>
                                        </p:tgtEl>
                                        <p:attrNameLst>
                                          <p:attrName>style.visibility</p:attrName>
                                        </p:attrNameLst>
                                      </p:cBhvr>
                                      <p:to>
                                        <p:strVal val="hidden"/>
                                      </p:to>
                                    </p:set>
                                  </p:subTnLst>
                                </p:cTn>
                              </p:par>
                            </p:childTnLst>
                          </p:cTn>
                        </p:par>
                      </p:childTnLst>
                    </p:cTn>
                  </p:par>
                  <p:par>
                    <p:cTn id="230" fill="hold">
                      <p:stCondLst>
                        <p:cond delay="indefinite"/>
                      </p:stCondLst>
                      <p:childTnLst>
                        <p:par>
                          <p:cTn id="231" fill="hold">
                            <p:stCondLst>
                              <p:cond delay="0"/>
                            </p:stCondLst>
                            <p:childTnLst>
                              <p:par>
                                <p:cTn id="232" presetID="12" presetClass="entr" presetSubtype="1" fill="hold" grpId="0" nodeType="clickEffect">
                                  <p:stCondLst>
                                    <p:cond delay="0"/>
                                  </p:stCondLst>
                                  <p:childTnLst>
                                    <p:set>
                                      <p:cBhvr>
                                        <p:cTn id="233" dur="1" fill="hold">
                                          <p:stCondLst>
                                            <p:cond delay="0"/>
                                          </p:stCondLst>
                                        </p:cTn>
                                        <p:tgtEl>
                                          <p:spTgt spid="206929"/>
                                        </p:tgtEl>
                                        <p:attrNameLst>
                                          <p:attrName>style.visibility</p:attrName>
                                        </p:attrNameLst>
                                      </p:cBhvr>
                                      <p:to>
                                        <p:strVal val="visible"/>
                                      </p:to>
                                    </p:set>
                                    <p:animEffect transition="in" filter="slide(fromTop)">
                                      <p:cBhvr>
                                        <p:cTn id="234" dur="500"/>
                                        <p:tgtEl>
                                          <p:spTgt spid="206929"/>
                                        </p:tgtEl>
                                      </p:cBhvr>
                                    </p:animEffect>
                                  </p:childTnLst>
                                  <p:subTnLst>
                                    <p:set>
                                      <p:cBhvr override="childStyle">
                                        <p:cTn dur="1" fill="hold" display="0" masterRel="nextClick" afterEffect="1"/>
                                        <p:tgtEl>
                                          <p:spTgt spid="206929"/>
                                        </p:tgtEl>
                                        <p:attrNameLst>
                                          <p:attrName>style.visibility</p:attrName>
                                        </p:attrNameLst>
                                      </p:cBhvr>
                                      <p:to>
                                        <p:strVal val="hidden"/>
                                      </p:to>
                                    </p:set>
                                  </p:subTnLst>
                                </p:cTn>
                              </p:par>
                            </p:childTnLst>
                          </p:cTn>
                        </p:par>
                        <p:par>
                          <p:cTn id="235" fill="hold">
                            <p:stCondLst>
                              <p:cond delay="500"/>
                            </p:stCondLst>
                            <p:childTnLst>
                              <p:par>
                                <p:cTn id="236" presetID="49" presetClass="entr" presetSubtype="0" decel="100000" fill="hold" grpId="0" nodeType="afterEffect">
                                  <p:stCondLst>
                                    <p:cond delay="1000"/>
                                  </p:stCondLst>
                                  <p:childTnLst>
                                    <p:set>
                                      <p:cBhvr>
                                        <p:cTn id="237" dur="1" fill="hold">
                                          <p:stCondLst>
                                            <p:cond delay="0"/>
                                          </p:stCondLst>
                                        </p:cTn>
                                        <p:tgtEl>
                                          <p:spTgt spid="206930"/>
                                        </p:tgtEl>
                                        <p:attrNameLst>
                                          <p:attrName>style.visibility</p:attrName>
                                        </p:attrNameLst>
                                      </p:cBhvr>
                                      <p:to>
                                        <p:strVal val="visible"/>
                                      </p:to>
                                    </p:set>
                                    <p:anim calcmode="lin" valueType="num">
                                      <p:cBhvr>
                                        <p:cTn id="238" dur="500" fill="hold"/>
                                        <p:tgtEl>
                                          <p:spTgt spid="206930"/>
                                        </p:tgtEl>
                                        <p:attrNameLst>
                                          <p:attrName>ppt_w</p:attrName>
                                        </p:attrNameLst>
                                      </p:cBhvr>
                                      <p:tavLst>
                                        <p:tav tm="0">
                                          <p:val>
                                            <p:fltVal val="0"/>
                                          </p:val>
                                        </p:tav>
                                        <p:tav tm="100000">
                                          <p:val>
                                            <p:strVal val="#ppt_w"/>
                                          </p:val>
                                        </p:tav>
                                      </p:tavLst>
                                    </p:anim>
                                    <p:anim calcmode="lin" valueType="num">
                                      <p:cBhvr>
                                        <p:cTn id="239" dur="500" fill="hold"/>
                                        <p:tgtEl>
                                          <p:spTgt spid="206930"/>
                                        </p:tgtEl>
                                        <p:attrNameLst>
                                          <p:attrName>ppt_h</p:attrName>
                                        </p:attrNameLst>
                                      </p:cBhvr>
                                      <p:tavLst>
                                        <p:tav tm="0">
                                          <p:val>
                                            <p:fltVal val="0"/>
                                          </p:val>
                                        </p:tav>
                                        <p:tav tm="100000">
                                          <p:val>
                                            <p:strVal val="#ppt_h"/>
                                          </p:val>
                                        </p:tav>
                                      </p:tavLst>
                                    </p:anim>
                                    <p:anim calcmode="lin" valueType="num">
                                      <p:cBhvr>
                                        <p:cTn id="240" dur="500" fill="hold"/>
                                        <p:tgtEl>
                                          <p:spTgt spid="206930"/>
                                        </p:tgtEl>
                                        <p:attrNameLst>
                                          <p:attrName>style.rotation</p:attrName>
                                        </p:attrNameLst>
                                      </p:cBhvr>
                                      <p:tavLst>
                                        <p:tav tm="0">
                                          <p:val>
                                            <p:fltVal val="360"/>
                                          </p:val>
                                        </p:tav>
                                        <p:tav tm="100000">
                                          <p:val>
                                            <p:fltVal val="0"/>
                                          </p:val>
                                        </p:tav>
                                      </p:tavLst>
                                    </p:anim>
                                    <p:animEffect transition="in" filter="fade">
                                      <p:cBhvr>
                                        <p:cTn id="241" dur="500"/>
                                        <p:tgtEl>
                                          <p:spTgt spid="206930"/>
                                        </p:tgtEl>
                                      </p:cBhvr>
                                    </p:animEffect>
                                  </p:childTnLst>
                                </p:cTn>
                              </p:par>
                            </p:childTnLst>
                          </p:cTn>
                        </p:par>
                      </p:childTnLst>
                    </p:cTn>
                  </p:par>
                  <p:par>
                    <p:cTn id="242" fill="hold">
                      <p:stCondLst>
                        <p:cond delay="indefinite"/>
                      </p:stCondLst>
                      <p:childTnLst>
                        <p:par>
                          <p:cTn id="243" fill="hold">
                            <p:stCondLst>
                              <p:cond delay="0"/>
                            </p:stCondLst>
                            <p:childTnLst>
                              <p:par>
                                <p:cTn id="244" presetID="49" presetClass="entr" presetSubtype="0" decel="100000" fill="hold" grpId="0" nodeType="clickEffect">
                                  <p:stCondLst>
                                    <p:cond delay="0"/>
                                  </p:stCondLst>
                                  <p:childTnLst>
                                    <p:set>
                                      <p:cBhvr>
                                        <p:cTn id="245" dur="1" fill="hold">
                                          <p:stCondLst>
                                            <p:cond delay="0"/>
                                          </p:stCondLst>
                                        </p:cTn>
                                        <p:tgtEl>
                                          <p:spTgt spid="206954"/>
                                        </p:tgtEl>
                                        <p:attrNameLst>
                                          <p:attrName>style.visibility</p:attrName>
                                        </p:attrNameLst>
                                      </p:cBhvr>
                                      <p:to>
                                        <p:strVal val="visible"/>
                                      </p:to>
                                    </p:set>
                                    <p:anim calcmode="lin" valueType="num">
                                      <p:cBhvr>
                                        <p:cTn id="246" dur="500" fill="hold"/>
                                        <p:tgtEl>
                                          <p:spTgt spid="206954"/>
                                        </p:tgtEl>
                                        <p:attrNameLst>
                                          <p:attrName>ppt_w</p:attrName>
                                        </p:attrNameLst>
                                      </p:cBhvr>
                                      <p:tavLst>
                                        <p:tav tm="0">
                                          <p:val>
                                            <p:fltVal val="0"/>
                                          </p:val>
                                        </p:tav>
                                        <p:tav tm="100000">
                                          <p:val>
                                            <p:strVal val="#ppt_w"/>
                                          </p:val>
                                        </p:tav>
                                      </p:tavLst>
                                    </p:anim>
                                    <p:anim calcmode="lin" valueType="num">
                                      <p:cBhvr>
                                        <p:cTn id="247" dur="500" fill="hold"/>
                                        <p:tgtEl>
                                          <p:spTgt spid="206954"/>
                                        </p:tgtEl>
                                        <p:attrNameLst>
                                          <p:attrName>ppt_h</p:attrName>
                                        </p:attrNameLst>
                                      </p:cBhvr>
                                      <p:tavLst>
                                        <p:tav tm="0">
                                          <p:val>
                                            <p:fltVal val="0"/>
                                          </p:val>
                                        </p:tav>
                                        <p:tav tm="100000">
                                          <p:val>
                                            <p:strVal val="#ppt_h"/>
                                          </p:val>
                                        </p:tav>
                                      </p:tavLst>
                                    </p:anim>
                                    <p:anim calcmode="lin" valueType="num">
                                      <p:cBhvr>
                                        <p:cTn id="248" dur="500" fill="hold"/>
                                        <p:tgtEl>
                                          <p:spTgt spid="206954"/>
                                        </p:tgtEl>
                                        <p:attrNameLst>
                                          <p:attrName>style.rotation</p:attrName>
                                        </p:attrNameLst>
                                      </p:cBhvr>
                                      <p:tavLst>
                                        <p:tav tm="0">
                                          <p:val>
                                            <p:fltVal val="360"/>
                                          </p:val>
                                        </p:tav>
                                        <p:tav tm="100000">
                                          <p:val>
                                            <p:fltVal val="0"/>
                                          </p:val>
                                        </p:tav>
                                      </p:tavLst>
                                    </p:anim>
                                    <p:animEffect transition="in" filter="fade">
                                      <p:cBhvr>
                                        <p:cTn id="249" dur="500"/>
                                        <p:tgtEl>
                                          <p:spTgt spid="206954"/>
                                        </p:tgtEl>
                                      </p:cBhvr>
                                    </p:animEffect>
                                  </p:childTnLst>
                                </p:cTn>
                              </p:par>
                            </p:childTnLst>
                          </p:cTn>
                        </p:par>
                      </p:childTnLst>
                    </p:cTn>
                  </p:par>
                  <p:par>
                    <p:cTn id="250" fill="hold">
                      <p:stCondLst>
                        <p:cond delay="indefinite"/>
                      </p:stCondLst>
                      <p:childTnLst>
                        <p:par>
                          <p:cTn id="251" fill="hold">
                            <p:stCondLst>
                              <p:cond delay="0"/>
                            </p:stCondLst>
                            <p:childTnLst>
                              <p:par>
                                <p:cTn id="252" presetID="49" presetClass="entr" presetSubtype="0" decel="100000" fill="hold" grpId="0" nodeType="clickEffect">
                                  <p:stCondLst>
                                    <p:cond delay="0"/>
                                  </p:stCondLst>
                                  <p:childTnLst>
                                    <p:set>
                                      <p:cBhvr>
                                        <p:cTn id="253" dur="1" fill="hold">
                                          <p:stCondLst>
                                            <p:cond delay="0"/>
                                          </p:stCondLst>
                                        </p:cTn>
                                        <p:tgtEl>
                                          <p:spTgt spid="206955"/>
                                        </p:tgtEl>
                                        <p:attrNameLst>
                                          <p:attrName>style.visibility</p:attrName>
                                        </p:attrNameLst>
                                      </p:cBhvr>
                                      <p:to>
                                        <p:strVal val="visible"/>
                                      </p:to>
                                    </p:set>
                                    <p:anim calcmode="lin" valueType="num">
                                      <p:cBhvr>
                                        <p:cTn id="254" dur="500" fill="hold"/>
                                        <p:tgtEl>
                                          <p:spTgt spid="206955"/>
                                        </p:tgtEl>
                                        <p:attrNameLst>
                                          <p:attrName>ppt_w</p:attrName>
                                        </p:attrNameLst>
                                      </p:cBhvr>
                                      <p:tavLst>
                                        <p:tav tm="0">
                                          <p:val>
                                            <p:fltVal val="0"/>
                                          </p:val>
                                        </p:tav>
                                        <p:tav tm="100000">
                                          <p:val>
                                            <p:strVal val="#ppt_w"/>
                                          </p:val>
                                        </p:tav>
                                      </p:tavLst>
                                    </p:anim>
                                    <p:anim calcmode="lin" valueType="num">
                                      <p:cBhvr>
                                        <p:cTn id="255" dur="500" fill="hold"/>
                                        <p:tgtEl>
                                          <p:spTgt spid="206955"/>
                                        </p:tgtEl>
                                        <p:attrNameLst>
                                          <p:attrName>ppt_h</p:attrName>
                                        </p:attrNameLst>
                                      </p:cBhvr>
                                      <p:tavLst>
                                        <p:tav tm="0">
                                          <p:val>
                                            <p:fltVal val="0"/>
                                          </p:val>
                                        </p:tav>
                                        <p:tav tm="100000">
                                          <p:val>
                                            <p:strVal val="#ppt_h"/>
                                          </p:val>
                                        </p:tav>
                                      </p:tavLst>
                                    </p:anim>
                                    <p:anim calcmode="lin" valueType="num">
                                      <p:cBhvr>
                                        <p:cTn id="256" dur="500" fill="hold"/>
                                        <p:tgtEl>
                                          <p:spTgt spid="206955"/>
                                        </p:tgtEl>
                                        <p:attrNameLst>
                                          <p:attrName>style.rotation</p:attrName>
                                        </p:attrNameLst>
                                      </p:cBhvr>
                                      <p:tavLst>
                                        <p:tav tm="0">
                                          <p:val>
                                            <p:fltVal val="360"/>
                                          </p:val>
                                        </p:tav>
                                        <p:tav tm="100000">
                                          <p:val>
                                            <p:fltVal val="0"/>
                                          </p:val>
                                        </p:tav>
                                      </p:tavLst>
                                    </p:anim>
                                    <p:animEffect transition="in" filter="fade">
                                      <p:cBhvr>
                                        <p:cTn id="257" dur="500"/>
                                        <p:tgtEl>
                                          <p:spTgt spid="206955"/>
                                        </p:tgtEl>
                                      </p:cBhvr>
                                    </p:animEffect>
                                  </p:childTnLst>
                                </p:cTn>
                              </p:par>
                            </p:childTnLst>
                          </p:cTn>
                        </p:par>
                      </p:childTnLst>
                    </p:cTn>
                  </p:par>
                  <p:par>
                    <p:cTn id="258" fill="hold">
                      <p:stCondLst>
                        <p:cond delay="indefinite"/>
                      </p:stCondLst>
                      <p:childTnLst>
                        <p:par>
                          <p:cTn id="259" fill="hold">
                            <p:stCondLst>
                              <p:cond delay="0"/>
                            </p:stCondLst>
                            <p:childTnLst>
                              <p:par>
                                <p:cTn id="260" presetID="3" presetClass="entr" presetSubtype="10" fill="hold" grpId="0" nodeType="clickEffect">
                                  <p:stCondLst>
                                    <p:cond delay="0"/>
                                  </p:stCondLst>
                                  <p:childTnLst>
                                    <p:set>
                                      <p:cBhvr>
                                        <p:cTn id="261" dur="1" fill="hold">
                                          <p:stCondLst>
                                            <p:cond delay="0"/>
                                          </p:stCondLst>
                                        </p:cTn>
                                        <p:tgtEl>
                                          <p:spTgt spid="206931"/>
                                        </p:tgtEl>
                                        <p:attrNameLst>
                                          <p:attrName>style.visibility</p:attrName>
                                        </p:attrNameLst>
                                      </p:cBhvr>
                                      <p:to>
                                        <p:strVal val="visible"/>
                                      </p:to>
                                    </p:set>
                                    <p:animEffect transition="in" filter="blinds(horizontal)">
                                      <p:cBhvr>
                                        <p:cTn id="262" dur="500"/>
                                        <p:tgtEl>
                                          <p:spTgt spid="206931"/>
                                        </p:tgtEl>
                                      </p:cBhvr>
                                    </p:animEffect>
                                  </p:childTnLst>
                                  <p:subTnLst>
                                    <p:set>
                                      <p:cBhvr override="childStyle">
                                        <p:cTn dur="1" fill="hold" display="0" masterRel="nextClick" afterEffect="1"/>
                                        <p:tgtEl>
                                          <p:spTgt spid="206931"/>
                                        </p:tgtEl>
                                        <p:attrNameLst>
                                          <p:attrName>style.visibility</p:attrName>
                                        </p:attrNameLst>
                                      </p:cBhvr>
                                      <p:to>
                                        <p:strVal val="hidden"/>
                                      </p:to>
                                    </p:set>
                                  </p:subTnLst>
                                </p:cTn>
                              </p:par>
                            </p:childTnLst>
                          </p:cTn>
                        </p:par>
                      </p:childTnLst>
                    </p:cTn>
                  </p:par>
                  <p:par>
                    <p:cTn id="263" fill="hold">
                      <p:stCondLst>
                        <p:cond delay="indefinite"/>
                      </p:stCondLst>
                      <p:childTnLst>
                        <p:par>
                          <p:cTn id="264" fill="hold">
                            <p:stCondLst>
                              <p:cond delay="0"/>
                            </p:stCondLst>
                            <p:childTnLst>
                              <p:par>
                                <p:cTn id="265" presetID="12" presetClass="entr" presetSubtype="1" fill="hold" grpId="0" nodeType="clickEffect">
                                  <p:stCondLst>
                                    <p:cond delay="0"/>
                                  </p:stCondLst>
                                  <p:childTnLst>
                                    <p:set>
                                      <p:cBhvr>
                                        <p:cTn id="266" dur="1" fill="hold">
                                          <p:stCondLst>
                                            <p:cond delay="0"/>
                                          </p:stCondLst>
                                        </p:cTn>
                                        <p:tgtEl>
                                          <p:spTgt spid="206932"/>
                                        </p:tgtEl>
                                        <p:attrNameLst>
                                          <p:attrName>style.visibility</p:attrName>
                                        </p:attrNameLst>
                                      </p:cBhvr>
                                      <p:to>
                                        <p:strVal val="visible"/>
                                      </p:to>
                                    </p:set>
                                    <p:animEffect transition="in" filter="slide(fromTop)">
                                      <p:cBhvr>
                                        <p:cTn id="267" dur="500"/>
                                        <p:tgtEl>
                                          <p:spTgt spid="206932"/>
                                        </p:tgtEl>
                                      </p:cBhvr>
                                    </p:animEffect>
                                  </p:childTnLst>
                                  <p:subTnLst>
                                    <p:set>
                                      <p:cBhvr override="childStyle">
                                        <p:cTn dur="1" fill="hold" display="0" masterRel="nextClick" afterEffect="1"/>
                                        <p:tgtEl>
                                          <p:spTgt spid="206932"/>
                                        </p:tgtEl>
                                        <p:attrNameLst>
                                          <p:attrName>style.visibility</p:attrName>
                                        </p:attrNameLst>
                                      </p:cBhvr>
                                      <p:to>
                                        <p:strVal val="hidden"/>
                                      </p:to>
                                    </p:set>
                                  </p:subTnLst>
                                </p:cTn>
                              </p:par>
                            </p:childTnLst>
                          </p:cTn>
                        </p:par>
                        <p:par>
                          <p:cTn id="268" fill="hold">
                            <p:stCondLst>
                              <p:cond delay="500"/>
                            </p:stCondLst>
                            <p:childTnLst>
                              <p:par>
                                <p:cTn id="269" presetID="49" presetClass="entr" presetSubtype="0" decel="100000" fill="hold" grpId="0" nodeType="afterEffect">
                                  <p:stCondLst>
                                    <p:cond delay="1000"/>
                                  </p:stCondLst>
                                  <p:childTnLst>
                                    <p:set>
                                      <p:cBhvr>
                                        <p:cTn id="270" dur="1" fill="hold">
                                          <p:stCondLst>
                                            <p:cond delay="0"/>
                                          </p:stCondLst>
                                        </p:cTn>
                                        <p:tgtEl>
                                          <p:spTgt spid="206933"/>
                                        </p:tgtEl>
                                        <p:attrNameLst>
                                          <p:attrName>style.visibility</p:attrName>
                                        </p:attrNameLst>
                                      </p:cBhvr>
                                      <p:to>
                                        <p:strVal val="visible"/>
                                      </p:to>
                                    </p:set>
                                    <p:anim calcmode="lin" valueType="num">
                                      <p:cBhvr>
                                        <p:cTn id="271" dur="500" fill="hold"/>
                                        <p:tgtEl>
                                          <p:spTgt spid="206933"/>
                                        </p:tgtEl>
                                        <p:attrNameLst>
                                          <p:attrName>ppt_w</p:attrName>
                                        </p:attrNameLst>
                                      </p:cBhvr>
                                      <p:tavLst>
                                        <p:tav tm="0">
                                          <p:val>
                                            <p:fltVal val="0"/>
                                          </p:val>
                                        </p:tav>
                                        <p:tav tm="100000">
                                          <p:val>
                                            <p:strVal val="#ppt_w"/>
                                          </p:val>
                                        </p:tav>
                                      </p:tavLst>
                                    </p:anim>
                                    <p:anim calcmode="lin" valueType="num">
                                      <p:cBhvr>
                                        <p:cTn id="272" dur="500" fill="hold"/>
                                        <p:tgtEl>
                                          <p:spTgt spid="206933"/>
                                        </p:tgtEl>
                                        <p:attrNameLst>
                                          <p:attrName>ppt_h</p:attrName>
                                        </p:attrNameLst>
                                      </p:cBhvr>
                                      <p:tavLst>
                                        <p:tav tm="0">
                                          <p:val>
                                            <p:fltVal val="0"/>
                                          </p:val>
                                        </p:tav>
                                        <p:tav tm="100000">
                                          <p:val>
                                            <p:strVal val="#ppt_h"/>
                                          </p:val>
                                        </p:tav>
                                      </p:tavLst>
                                    </p:anim>
                                    <p:anim calcmode="lin" valueType="num">
                                      <p:cBhvr>
                                        <p:cTn id="273" dur="500" fill="hold"/>
                                        <p:tgtEl>
                                          <p:spTgt spid="206933"/>
                                        </p:tgtEl>
                                        <p:attrNameLst>
                                          <p:attrName>style.rotation</p:attrName>
                                        </p:attrNameLst>
                                      </p:cBhvr>
                                      <p:tavLst>
                                        <p:tav tm="0">
                                          <p:val>
                                            <p:fltVal val="360"/>
                                          </p:val>
                                        </p:tav>
                                        <p:tav tm="100000">
                                          <p:val>
                                            <p:fltVal val="0"/>
                                          </p:val>
                                        </p:tav>
                                      </p:tavLst>
                                    </p:anim>
                                    <p:animEffect transition="in" filter="fade">
                                      <p:cBhvr>
                                        <p:cTn id="274" dur="500"/>
                                        <p:tgtEl>
                                          <p:spTgt spid="206933"/>
                                        </p:tgtEl>
                                      </p:cBhvr>
                                    </p:animEffect>
                                  </p:childTnLst>
                                </p:cTn>
                              </p:par>
                            </p:childTnLst>
                          </p:cTn>
                        </p:par>
                      </p:childTnLst>
                    </p:cTn>
                  </p:par>
                  <p:par>
                    <p:cTn id="275" fill="hold">
                      <p:stCondLst>
                        <p:cond delay="indefinite"/>
                      </p:stCondLst>
                      <p:childTnLst>
                        <p:par>
                          <p:cTn id="276" fill="hold">
                            <p:stCondLst>
                              <p:cond delay="0"/>
                            </p:stCondLst>
                            <p:childTnLst>
                              <p:par>
                                <p:cTn id="277" presetID="49" presetClass="entr" presetSubtype="0" decel="100000" fill="hold" grpId="0" nodeType="clickEffect">
                                  <p:stCondLst>
                                    <p:cond delay="0"/>
                                  </p:stCondLst>
                                  <p:childTnLst>
                                    <p:set>
                                      <p:cBhvr>
                                        <p:cTn id="278" dur="1" fill="hold">
                                          <p:stCondLst>
                                            <p:cond delay="0"/>
                                          </p:stCondLst>
                                        </p:cTn>
                                        <p:tgtEl>
                                          <p:spTgt spid="206956"/>
                                        </p:tgtEl>
                                        <p:attrNameLst>
                                          <p:attrName>style.visibility</p:attrName>
                                        </p:attrNameLst>
                                      </p:cBhvr>
                                      <p:to>
                                        <p:strVal val="visible"/>
                                      </p:to>
                                    </p:set>
                                    <p:anim calcmode="lin" valueType="num">
                                      <p:cBhvr>
                                        <p:cTn id="279" dur="500" fill="hold"/>
                                        <p:tgtEl>
                                          <p:spTgt spid="206956"/>
                                        </p:tgtEl>
                                        <p:attrNameLst>
                                          <p:attrName>ppt_w</p:attrName>
                                        </p:attrNameLst>
                                      </p:cBhvr>
                                      <p:tavLst>
                                        <p:tav tm="0">
                                          <p:val>
                                            <p:fltVal val="0"/>
                                          </p:val>
                                        </p:tav>
                                        <p:tav tm="100000">
                                          <p:val>
                                            <p:strVal val="#ppt_w"/>
                                          </p:val>
                                        </p:tav>
                                      </p:tavLst>
                                    </p:anim>
                                    <p:anim calcmode="lin" valueType="num">
                                      <p:cBhvr>
                                        <p:cTn id="280" dur="500" fill="hold"/>
                                        <p:tgtEl>
                                          <p:spTgt spid="206956"/>
                                        </p:tgtEl>
                                        <p:attrNameLst>
                                          <p:attrName>ppt_h</p:attrName>
                                        </p:attrNameLst>
                                      </p:cBhvr>
                                      <p:tavLst>
                                        <p:tav tm="0">
                                          <p:val>
                                            <p:fltVal val="0"/>
                                          </p:val>
                                        </p:tav>
                                        <p:tav tm="100000">
                                          <p:val>
                                            <p:strVal val="#ppt_h"/>
                                          </p:val>
                                        </p:tav>
                                      </p:tavLst>
                                    </p:anim>
                                    <p:anim calcmode="lin" valueType="num">
                                      <p:cBhvr>
                                        <p:cTn id="281" dur="500" fill="hold"/>
                                        <p:tgtEl>
                                          <p:spTgt spid="206956"/>
                                        </p:tgtEl>
                                        <p:attrNameLst>
                                          <p:attrName>style.rotation</p:attrName>
                                        </p:attrNameLst>
                                      </p:cBhvr>
                                      <p:tavLst>
                                        <p:tav tm="0">
                                          <p:val>
                                            <p:fltVal val="360"/>
                                          </p:val>
                                        </p:tav>
                                        <p:tav tm="100000">
                                          <p:val>
                                            <p:fltVal val="0"/>
                                          </p:val>
                                        </p:tav>
                                      </p:tavLst>
                                    </p:anim>
                                    <p:animEffect transition="in" filter="fade">
                                      <p:cBhvr>
                                        <p:cTn id="282" dur="500"/>
                                        <p:tgtEl>
                                          <p:spTgt spid="206956"/>
                                        </p:tgtEl>
                                      </p:cBhvr>
                                    </p:animEffect>
                                  </p:childTnLst>
                                </p:cTn>
                              </p:par>
                            </p:childTnLst>
                          </p:cTn>
                        </p:par>
                      </p:childTnLst>
                    </p:cTn>
                  </p:par>
                  <p:par>
                    <p:cTn id="283" fill="hold">
                      <p:stCondLst>
                        <p:cond delay="indefinite"/>
                      </p:stCondLst>
                      <p:childTnLst>
                        <p:par>
                          <p:cTn id="284" fill="hold">
                            <p:stCondLst>
                              <p:cond delay="0"/>
                            </p:stCondLst>
                            <p:childTnLst>
                              <p:par>
                                <p:cTn id="285" presetID="49" presetClass="entr" presetSubtype="0" decel="100000" fill="hold" grpId="0" nodeType="clickEffect">
                                  <p:stCondLst>
                                    <p:cond delay="0"/>
                                  </p:stCondLst>
                                  <p:childTnLst>
                                    <p:set>
                                      <p:cBhvr>
                                        <p:cTn id="286" dur="1" fill="hold">
                                          <p:stCondLst>
                                            <p:cond delay="0"/>
                                          </p:stCondLst>
                                        </p:cTn>
                                        <p:tgtEl>
                                          <p:spTgt spid="206957"/>
                                        </p:tgtEl>
                                        <p:attrNameLst>
                                          <p:attrName>style.visibility</p:attrName>
                                        </p:attrNameLst>
                                      </p:cBhvr>
                                      <p:to>
                                        <p:strVal val="visible"/>
                                      </p:to>
                                    </p:set>
                                    <p:anim calcmode="lin" valueType="num">
                                      <p:cBhvr>
                                        <p:cTn id="287" dur="500" fill="hold"/>
                                        <p:tgtEl>
                                          <p:spTgt spid="206957"/>
                                        </p:tgtEl>
                                        <p:attrNameLst>
                                          <p:attrName>ppt_w</p:attrName>
                                        </p:attrNameLst>
                                      </p:cBhvr>
                                      <p:tavLst>
                                        <p:tav tm="0">
                                          <p:val>
                                            <p:fltVal val="0"/>
                                          </p:val>
                                        </p:tav>
                                        <p:tav tm="100000">
                                          <p:val>
                                            <p:strVal val="#ppt_w"/>
                                          </p:val>
                                        </p:tav>
                                      </p:tavLst>
                                    </p:anim>
                                    <p:anim calcmode="lin" valueType="num">
                                      <p:cBhvr>
                                        <p:cTn id="288" dur="500" fill="hold"/>
                                        <p:tgtEl>
                                          <p:spTgt spid="206957"/>
                                        </p:tgtEl>
                                        <p:attrNameLst>
                                          <p:attrName>ppt_h</p:attrName>
                                        </p:attrNameLst>
                                      </p:cBhvr>
                                      <p:tavLst>
                                        <p:tav tm="0">
                                          <p:val>
                                            <p:fltVal val="0"/>
                                          </p:val>
                                        </p:tav>
                                        <p:tav tm="100000">
                                          <p:val>
                                            <p:strVal val="#ppt_h"/>
                                          </p:val>
                                        </p:tav>
                                      </p:tavLst>
                                    </p:anim>
                                    <p:anim calcmode="lin" valueType="num">
                                      <p:cBhvr>
                                        <p:cTn id="289" dur="500" fill="hold"/>
                                        <p:tgtEl>
                                          <p:spTgt spid="206957"/>
                                        </p:tgtEl>
                                        <p:attrNameLst>
                                          <p:attrName>style.rotation</p:attrName>
                                        </p:attrNameLst>
                                      </p:cBhvr>
                                      <p:tavLst>
                                        <p:tav tm="0">
                                          <p:val>
                                            <p:fltVal val="360"/>
                                          </p:val>
                                        </p:tav>
                                        <p:tav tm="100000">
                                          <p:val>
                                            <p:fltVal val="0"/>
                                          </p:val>
                                        </p:tav>
                                      </p:tavLst>
                                    </p:anim>
                                    <p:animEffect transition="in" filter="fade">
                                      <p:cBhvr>
                                        <p:cTn id="290" dur="500"/>
                                        <p:tgtEl>
                                          <p:spTgt spid="206957"/>
                                        </p:tgtEl>
                                      </p:cBhvr>
                                    </p:animEffect>
                                  </p:childTnLst>
                                </p:cTn>
                              </p:par>
                            </p:childTnLst>
                          </p:cTn>
                        </p:par>
                      </p:childTnLst>
                    </p:cTn>
                  </p:par>
                  <p:par>
                    <p:cTn id="291" fill="hold">
                      <p:stCondLst>
                        <p:cond delay="indefinite"/>
                      </p:stCondLst>
                      <p:childTnLst>
                        <p:par>
                          <p:cTn id="292" fill="hold">
                            <p:stCondLst>
                              <p:cond delay="0"/>
                            </p:stCondLst>
                            <p:childTnLst>
                              <p:par>
                                <p:cTn id="293" presetID="3" presetClass="entr" presetSubtype="10" fill="hold" grpId="0" nodeType="clickEffect">
                                  <p:stCondLst>
                                    <p:cond delay="0"/>
                                  </p:stCondLst>
                                  <p:childTnLst>
                                    <p:set>
                                      <p:cBhvr>
                                        <p:cTn id="294" dur="1" fill="hold">
                                          <p:stCondLst>
                                            <p:cond delay="0"/>
                                          </p:stCondLst>
                                        </p:cTn>
                                        <p:tgtEl>
                                          <p:spTgt spid="206934"/>
                                        </p:tgtEl>
                                        <p:attrNameLst>
                                          <p:attrName>style.visibility</p:attrName>
                                        </p:attrNameLst>
                                      </p:cBhvr>
                                      <p:to>
                                        <p:strVal val="visible"/>
                                      </p:to>
                                    </p:set>
                                    <p:animEffect transition="in" filter="blinds(horizontal)">
                                      <p:cBhvr>
                                        <p:cTn id="295" dur="500"/>
                                        <p:tgtEl>
                                          <p:spTgt spid="206934"/>
                                        </p:tgtEl>
                                      </p:cBhvr>
                                    </p:animEffect>
                                  </p:childTnLst>
                                  <p:subTnLst>
                                    <p:set>
                                      <p:cBhvr override="childStyle">
                                        <p:cTn dur="1" fill="hold" display="0" masterRel="nextClick" afterEffect="1"/>
                                        <p:tgtEl>
                                          <p:spTgt spid="206934"/>
                                        </p:tgtEl>
                                        <p:attrNameLst>
                                          <p:attrName>style.visibility</p:attrName>
                                        </p:attrNameLst>
                                      </p:cBhvr>
                                      <p:to>
                                        <p:strVal val="hidden"/>
                                      </p:to>
                                    </p:set>
                                  </p:subTnLst>
                                </p:cTn>
                              </p:par>
                            </p:childTnLst>
                          </p:cTn>
                        </p:par>
                      </p:childTnLst>
                    </p:cTn>
                  </p:par>
                  <p:par>
                    <p:cTn id="296" fill="hold">
                      <p:stCondLst>
                        <p:cond delay="indefinite"/>
                      </p:stCondLst>
                      <p:childTnLst>
                        <p:par>
                          <p:cTn id="297" fill="hold">
                            <p:stCondLst>
                              <p:cond delay="0"/>
                            </p:stCondLst>
                            <p:childTnLst>
                              <p:par>
                                <p:cTn id="298" presetID="49" presetClass="entr" presetSubtype="0" decel="100000" fill="hold" grpId="0" nodeType="clickEffect">
                                  <p:stCondLst>
                                    <p:cond delay="0"/>
                                  </p:stCondLst>
                                  <p:childTnLst>
                                    <p:set>
                                      <p:cBhvr>
                                        <p:cTn id="299" dur="1" fill="hold">
                                          <p:stCondLst>
                                            <p:cond delay="0"/>
                                          </p:stCondLst>
                                        </p:cTn>
                                        <p:tgtEl>
                                          <p:spTgt spid="206936"/>
                                        </p:tgtEl>
                                        <p:attrNameLst>
                                          <p:attrName>style.visibility</p:attrName>
                                        </p:attrNameLst>
                                      </p:cBhvr>
                                      <p:to>
                                        <p:strVal val="visible"/>
                                      </p:to>
                                    </p:set>
                                    <p:anim calcmode="lin" valueType="num">
                                      <p:cBhvr>
                                        <p:cTn id="300" dur="500" fill="hold"/>
                                        <p:tgtEl>
                                          <p:spTgt spid="206936"/>
                                        </p:tgtEl>
                                        <p:attrNameLst>
                                          <p:attrName>ppt_w</p:attrName>
                                        </p:attrNameLst>
                                      </p:cBhvr>
                                      <p:tavLst>
                                        <p:tav tm="0">
                                          <p:val>
                                            <p:fltVal val="0"/>
                                          </p:val>
                                        </p:tav>
                                        <p:tav tm="100000">
                                          <p:val>
                                            <p:strVal val="#ppt_w"/>
                                          </p:val>
                                        </p:tav>
                                      </p:tavLst>
                                    </p:anim>
                                    <p:anim calcmode="lin" valueType="num">
                                      <p:cBhvr>
                                        <p:cTn id="301" dur="500" fill="hold"/>
                                        <p:tgtEl>
                                          <p:spTgt spid="206936"/>
                                        </p:tgtEl>
                                        <p:attrNameLst>
                                          <p:attrName>ppt_h</p:attrName>
                                        </p:attrNameLst>
                                      </p:cBhvr>
                                      <p:tavLst>
                                        <p:tav tm="0">
                                          <p:val>
                                            <p:fltVal val="0"/>
                                          </p:val>
                                        </p:tav>
                                        <p:tav tm="100000">
                                          <p:val>
                                            <p:strVal val="#ppt_h"/>
                                          </p:val>
                                        </p:tav>
                                      </p:tavLst>
                                    </p:anim>
                                    <p:anim calcmode="lin" valueType="num">
                                      <p:cBhvr>
                                        <p:cTn id="302" dur="500" fill="hold"/>
                                        <p:tgtEl>
                                          <p:spTgt spid="206936"/>
                                        </p:tgtEl>
                                        <p:attrNameLst>
                                          <p:attrName>style.rotation</p:attrName>
                                        </p:attrNameLst>
                                      </p:cBhvr>
                                      <p:tavLst>
                                        <p:tav tm="0">
                                          <p:val>
                                            <p:fltVal val="360"/>
                                          </p:val>
                                        </p:tav>
                                        <p:tav tm="100000">
                                          <p:val>
                                            <p:fltVal val="0"/>
                                          </p:val>
                                        </p:tav>
                                      </p:tavLst>
                                    </p:anim>
                                    <p:animEffect transition="in" filter="fade">
                                      <p:cBhvr>
                                        <p:cTn id="303" dur="500"/>
                                        <p:tgtEl>
                                          <p:spTgt spid="206936"/>
                                        </p:tgtEl>
                                      </p:cBhvr>
                                    </p:animEffect>
                                  </p:childTnLst>
                                </p:cTn>
                              </p:par>
                            </p:childTnLst>
                          </p:cTn>
                        </p:par>
                        <p:par>
                          <p:cTn id="304" fill="hold">
                            <p:stCondLst>
                              <p:cond delay="500"/>
                            </p:stCondLst>
                            <p:childTnLst>
                              <p:par>
                                <p:cTn id="305" presetID="12" presetClass="entr" presetSubtype="4" fill="hold" grpId="0" nodeType="afterEffect">
                                  <p:stCondLst>
                                    <p:cond delay="0"/>
                                  </p:stCondLst>
                                  <p:childTnLst>
                                    <p:set>
                                      <p:cBhvr>
                                        <p:cTn id="306" dur="1" fill="hold">
                                          <p:stCondLst>
                                            <p:cond delay="0"/>
                                          </p:stCondLst>
                                        </p:cTn>
                                        <p:tgtEl>
                                          <p:spTgt spid="206935"/>
                                        </p:tgtEl>
                                        <p:attrNameLst>
                                          <p:attrName>style.visibility</p:attrName>
                                        </p:attrNameLst>
                                      </p:cBhvr>
                                      <p:to>
                                        <p:strVal val="visible"/>
                                      </p:to>
                                    </p:set>
                                    <p:animEffect transition="in" filter="slide(fromBottom)">
                                      <p:cBhvr>
                                        <p:cTn id="307" dur="500"/>
                                        <p:tgtEl>
                                          <p:spTgt spid="206935"/>
                                        </p:tgtEl>
                                      </p:cBhvr>
                                    </p:animEffect>
                                  </p:childTnLst>
                                </p:cTn>
                              </p:par>
                            </p:childTnLst>
                          </p:cTn>
                        </p:par>
                      </p:childTnLst>
                    </p:cTn>
                  </p:par>
                  <p:par>
                    <p:cTn id="308" fill="hold">
                      <p:stCondLst>
                        <p:cond delay="indefinite"/>
                      </p:stCondLst>
                      <p:childTnLst>
                        <p:par>
                          <p:cTn id="309" fill="hold">
                            <p:stCondLst>
                              <p:cond delay="0"/>
                            </p:stCondLst>
                            <p:childTnLst>
                              <p:par>
                                <p:cTn id="310" presetID="49" presetClass="entr" presetSubtype="0" decel="100000" fill="hold" grpId="0" nodeType="clickEffect">
                                  <p:stCondLst>
                                    <p:cond delay="0"/>
                                  </p:stCondLst>
                                  <p:childTnLst>
                                    <p:set>
                                      <p:cBhvr>
                                        <p:cTn id="311" dur="1" fill="hold">
                                          <p:stCondLst>
                                            <p:cond delay="0"/>
                                          </p:stCondLst>
                                        </p:cTn>
                                        <p:tgtEl>
                                          <p:spTgt spid="206937"/>
                                        </p:tgtEl>
                                        <p:attrNameLst>
                                          <p:attrName>style.visibility</p:attrName>
                                        </p:attrNameLst>
                                      </p:cBhvr>
                                      <p:to>
                                        <p:strVal val="visible"/>
                                      </p:to>
                                    </p:set>
                                    <p:anim calcmode="lin" valueType="num">
                                      <p:cBhvr>
                                        <p:cTn id="312" dur="500" fill="hold"/>
                                        <p:tgtEl>
                                          <p:spTgt spid="206937"/>
                                        </p:tgtEl>
                                        <p:attrNameLst>
                                          <p:attrName>ppt_w</p:attrName>
                                        </p:attrNameLst>
                                      </p:cBhvr>
                                      <p:tavLst>
                                        <p:tav tm="0">
                                          <p:val>
                                            <p:fltVal val="0"/>
                                          </p:val>
                                        </p:tav>
                                        <p:tav tm="100000">
                                          <p:val>
                                            <p:strVal val="#ppt_w"/>
                                          </p:val>
                                        </p:tav>
                                      </p:tavLst>
                                    </p:anim>
                                    <p:anim calcmode="lin" valueType="num">
                                      <p:cBhvr>
                                        <p:cTn id="313" dur="500" fill="hold"/>
                                        <p:tgtEl>
                                          <p:spTgt spid="206937"/>
                                        </p:tgtEl>
                                        <p:attrNameLst>
                                          <p:attrName>ppt_h</p:attrName>
                                        </p:attrNameLst>
                                      </p:cBhvr>
                                      <p:tavLst>
                                        <p:tav tm="0">
                                          <p:val>
                                            <p:fltVal val="0"/>
                                          </p:val>
                                        </p:tav>
                                        <p:tav tm="100000">
                                          <p:val>
                                            <p:strVal val="#ppt_h"/>
                                          </p:val>
                                        </p:tav>
                                      </p:tavLst>
                                    </p:anim>
                                    <p:anim calcmode="lin" valueType="num">
                                      <p:cBhvr>
                                        <p:cTn id="314" dur="500" fill="hold"/>
                                        <p:tgtEl>
                                          <p:spTgt spid="206937"/>
                                        </p:tgtEl>
                                        <p:attrNameLst>
                                          <p:attrName>style.rotation</p:attrName>
                                        </p:attrNameLst>
                                      </p:cBhvr>
                                      <p:tavLst>
                                        <p:tav tm="0">
                                          <p:val>
                                            <p:fltVal val="360"/>
                                          </p:val>
                                        </p:tav>
                                        <p:tav tm="100000">
                                          <p:val>
                                            <p:fltVal val="0"/>
                                          </p:val>
                                        </p:tav>
                                      </p:tavLst>
                                    </p:anim>
                                    <p:animEffect transition="in" filter="fade">
                                      <p:cBhvr>
                                        <p:cTn id="315" dur="500"/>
                                        <p:tgtEl>
                                          <p:spTgt spid="2069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908" grpId="0" animBg="1"/>
      <p:bldP spid="206909" grpId="0" animBg="1"/>
      <p:bldP spid="206910" grpId="0"/>
      <p:bldP spid="206911" grpId="0" animBg="1"/>
      <p:bldP spid="206912" grpId="0" animBg="1"/>
      <p:bldP spid="206913" grpId="0" animBg="1"/>
      <p:bldP spid="206914" grpId="0"/>
      <p:bldP spid="206915" grpId="0" animBg="1"/>
      <p:bldP spid="206916" grpId="0" animBg="1"/>
      <p:bldP spid="206917" grpId="0" animBg="1"/>
      <p:bldP spid="206918" grpId="0" animBg="1"/>
      <p:bldP spid="206919" grpId="0" animBg="1"/>
      <p:bldP spid="206920" grpId="0" animBg="1"/>
      <p:bldP spid="206921" grpId="0" animBg="1"/>
      <p:bldP spid="206922" grpId="0" animBg="1"/>
      <p:bldP spid="206923" grpId="0" animBg="1"/>
      <p:bldP spid="206924" grpId="0"/>
      <p:bldP spid="206925" grpId="0" animBg="1"/>
      <p:bldP spid="206926" grpId="0" animBg="1"/>
      <p:bldP spid="206927" grpId="0" animBg="1"/>
      <p:bldP spid="206928" grpId="0" animBg="1"/>
      <p:bldP spid="206929" grpId="0" animBg="1"/>
      <p:bldP spid="206930" grpId="0" animBg="1"/>
      <p:bldP spid="206931" grpId="0" animBg="1"/>
      <p:bldP spid="206932" grpId="0" animBg="1"/>
      <p:bldP spid="206933" grpId="0" animBg="1"/>
      <p:bldP spid="206934" grpId="0" animBg="1"/>
      <p:bldP spid="206935" grpId="0" animBg="1"/>
      <p:bldP spid="206936" grpId="0"/>
      <p:bldP spid="206937" grpId="0" animBg="1"/>
      <p:bldP spid="206940" grpId="0" animBg="1"/>
      <p:bldP spid="206941" grpId="0" animBg="1"/>
      <p:bldP spid="206942" grpId="0" animBg="1"/>
      <p:bldP spid="206943" grpId="0" animBg="1"/>
      <p:bldP spid="206944" grpId="0" animBg="1"/>
      <p:bldP spid="206945" grpId="0" animBg="1"/>
      <p:bldP spid="206946" grpId="0" animBg="1"/>
      <p:bldP spid="206947" grpId="0" animBg="1"/>
      <p:bldP spid="206948" grpId="0" animBg="1"/>
      <p:bldP spid="206949" grpId="0" animBg="1"/>
      <p:bldP spid="206950" grpId="0" animBg="1"/>
      <p:bldP spid="206951" grpId="0" animBg="1"/>
      <p:bldP spid="206952" grpId="0" animBg="1"/>
      <p:bldP spid="206953" grpId="0" animBg="1"/>
      <p:bldP spid="206954" grpId="0" animBg="1"/>
      <p:bldP spid="206955" grpId="0" animBg="1"/>
      <p:bldP spid="206956" grpId="0" animBg="1"/>
      <p:bldP spid="206957"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内容占位符 2"/>
          <p:cNvSpPr>
            <a:spLocks noGrp="1" noChangeArrowheads="1"/>
          </p:cNvSpPr>
          <p:nvPr>
            <p:ph idx="4294967295"/>
          </p:nvPr>
        </p:nvSpPr>
        <p:spPr>
          <a:xfrm>
            <a:off x="879475" y="571500"/>
            <a:ext cx="8264525" cy="6143625"/>
          </a:xfrm>
        </p:spPr>
        <p:txBody>
          <a:bodyPr/>
          <a:lstStyle/>
          <a:p>
            <a:pPr>
              <a:lnSpc>
                <a:spcPct val="130000"/>
              </a:lnSpc>
              <a:spcBef>
                <a:spcPct val="0"/>
              </a:spcBef>
              <a:buFont typeface="Arial" panose="020B0604020202090204" pitchFamily="34" charset="0"/>
              <a:buNone/>
            </a:pPr>
            <a:r>
              <a:rPr lang="en-US" altLang="zh-CN" sz="2400" dirty="0" smtClean="0">
                <a:latin typeface="微软雅黑" panose="020B0503020204020204" charset="-122"/>
                <a:ea typeface="微软雅黑" panose="020B0503020204020204" charset="-122"/>
              </a:rPr>
              <a:t>#include &lt;</a:t>
            </a:r>
            <a:r>
              <a:rPr lang="en-US" altLang="zh-CN" sz="2400" dirty="0" err="1" smtClean="0">
                <a:latin typeface="微软雅黑" panose="020B0503020204020204" charset="-122"/>
                <a:ea typeface="微软雅黑" panose="020B0503020204020204" charset="-122"/>
              </a:rPr>
              <a:t>stdio.h</a:t>
            </a:r>
            <a:r>
              <a:rPr lang="en-US" altLang="zh-CN" sz="2400" dirty="0" smtClean="0">
                <a:latin typeface="微软雅黑" panose="020B0503020204020204" charset="-122"/>
                <a:ea typeface="微软雅黑" panose="020B0503020204020204" charset="-122"/>
              </a:rPr>
              <a:t>&gt;</a:t>
            </a:r>
            <a:endParaRPr lang="zh-CN" altLang="en-US" sz="24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dirty="0" err="1" smtClean="0">
                <a:latin typeface="微软雅黑" panose="020B0503020204020204" charset="-122"/>
                <a:ea typeface="微软雅黑" panose="020B0503020204020204" charset="-122"/>
              </a:rPr>
              <a:t>int</a:t>
            </a:r>
            <a:r>
              <a:rPr lang="en-US" altLang="zh-CN" sz="2400" dirty="0" smtClean="0">
                <a:latin typeface="微软雅黑" panose="020B0503020204020204" charset="-122"/>
                <a:ea typeface="微软雅黑" panose="020B0503020204020204" charset="-122"/>
              </a:rPr>
              <a:t> main()</a:t>
            </a:r>
            <a:endParaRPr lang="zh-CN" altLang="en-US" sz="24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dirty="0" smtClean="0">
                <a:latin typeface="微软雅黑" panose="020B0503020204020204" charset="-122"/>
                <a:ea typeface="微软雅黑" panose="020B0503020204020204" charset="-122"/>
              </a:rPr>
              <a:t>{ </a:t>
            </a:r>
            <a:r>
              <a:rPr lang="en-US" altLang="zh-CN" sz="2400" dirty="0" smtClean="0">
                <a:solidFill>
                  <a:srgbClr val="9D138D"/>
                </a:solidFill>
                <a:latin typeface="微软雅黑" panose="020B0503020204020204" charset="-122"/>
                <a:ea typeface="微软雅黑" panose="020B0503020204020204" charset="-122"/>
              </a:rPr>
              <a:t>extern</a:t>
            </a:r>
            <a:r>
              <a:rPr lang="en-US" altLang="zh-CN" sz="2400" dirty="0" smtClean="0">
                <a:latin typeface="微软雅黑" panose="020B0503020204020204" charset="-122"/>
                <a:ea typeface="微软雅黑" panose="020B0503020204020204" charset="-122"/>
              </a:rPr>
              <a:t> void </a:t>
            </a:r>
            <a:r>
              <a:rPr lang="en-US" altLang="zh-CN" sz="2400" dirty="0" err="1" smtClean="0">
                <a:latin typeface="微软雅黑" panose="020B0503020204020204" charset="-122"/>
                <a:ea typeface="微软雅黑" panose="020B0503020204020204" charset="-122"/>
              </a:rPr>
              <a:t>enter_string</a:t>
            </a:r>
            <a:r>
              <a:rPr lang="en-US" altLang="zh-CN" sz="2400" dirty="0" smtClean="0">
                <a:latin typeface="微软雅黑" panose="020B0503020204020204" charset="-122"/>
                <a:ea typeface="微软雅黑" panose="020B0503020204020204" charset="-122"/>
              </a:rPr>
              <a:t>(char </a:t>
            </a:r>
            <a:r>
              <a:rPr lang="en-US" altLang="zh-CN" sz="2400" dirty="0" err="1" smtClean="0">
                <a:latin typeface="微软雅黑" panose="020B0503020204020204" charset="-122"/>
                <a:ea typeface="微软雅黑" panose="020B0503020204020204" charset="-122"/>
              </a:rPr>
              <a:t>str</a:t>
            </a:r>
            <a:r>
              <a:rPr lang="en-US" altLang="zh-CN" sz="2400" dirty="0" smtClean="0">
                <a:latin typeface="微软雅黑" panose="020B0503020204020204" charset="-122"/>
                <a:ea typeface="微软雅黑" panose="020B0503020204020204" charset="-122"/>
              </a:rPr>
              <a:t>[]); </a:t>
            </a:r>
            <a:endParaRPr lang="zh-CN" altLang="en-US" sz="24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dirty="0" smtClean="0">
                <a:latin typeface="微软雅黑" panose="020B0503020204020204" charset="-122"/>
                <a:ea typeface="微软雅黑" panose="020B0503020204020204" charset="-122"/>
              </a:rPr>
              <a:t>   </a:t>
            </a:r>
            <a:r>
              <a:rPr lang="en-US" altLang="zh-CN" sz="2400" dirty="0" smtClean="0">
                <a:solidFill>
                  <a:srgbClr val="9D138D"/>
                </a:solidFill>
                <a:latin typeface="微软雅黑" panose="020B0503020204020204" charset="-122"/>
                <a:ea typeface="微软雅黑" panose="020B0503020204020204" charset="-122"/>
              </a:rPr>
              <a:t>extern</a:t>
            </a:r>
            <a:r>
              <a:rPr lang="en-US" altLang="zh-CN" sz="2400" dirty="0" smtClean="0">
                <a:latin typeface="微软雅黑" panose="020B0503020204020204" charset="-122"/>
                <a:ea typeface="微软雅黑" panose="020B0503020204020204" charset="-122"/>
              </a:rPr>
              <a:t> void </a:t>
            </a:r>
            <a:r>
              <a:rPr lang="en-US" altLang="zh-CN" sz="2400" dirty="0" err="1" smtClean="0">
                <a:latin typeface="微软雅黑" panose="020B0503020204020204" charset="-122"/>
                <a:ea typeface="微软雅黑" panose="020B0503020204020204" charset="-122"/>
              </a:rPr>
              <a:t>delete_string</a:t>
            </a:r>
            <a:r>
              <a:rPr lang="en-US" altLang="zh-CN" sz="2400" dirty="0" smtClean="0">
                <a:latin typeface="微软雅黑" panose="020B0503020204020204" charset="-122"/>
                <a:ea typeface="微软雅黑" panose="020B0503020204020204" charset="-122"/>
              </a:rPr>
              <a:t>(char </a:t>
            </a:r>
            <a:r>
              <a:rPr lang="en-US" altLang="zh-CN" sz="2400" dirty="0" err="1" smtClean="0">
                <a:latin typeface="微软雅黑" panose="020B0503020204020204" charset="-122"/>
                <a:ea typeface="微软雅黑" panose="020B0503020204020204" charset="-122"/>
              </a:rPr>
              <a:t>str</a:t>
            </a:r>
            <a:r>
              <a:rPr lang="en-US" altLang="zh-CN" sz="2400" dirty="0" smtClean="0">
                <a:latin typeface="微软雅黑" panose="020B0503020204020204" charset="-122"/>
                <a:ea typeface="微软雅黑" panose="020B0503020204020204" charset="-122"/>
              </a:rPr>
              <a:t>[],</a:t>
            </a:r>
            <a:endParaRPr lang="en-US" altLang="zh-CN" sz="24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dirty="0" smtClean="0">
                <a:latin typeface="微软雅黑" panose="020B0503020204020204" charset="-122"/>
                <a:ea typeface="微软雅黑" panose="020B0503020204020204" charset="-122"/>
              </a:rPr>
              <a:t>                                             char </a:t>
            </a:r>
            <a:r>
              <a:rPr lang="en-US" altLang="zh-CN" sz="2400" dirty="0" err="1" smtClean="0">
                <a:latin typeface="微软雅黑" panose="020B0503020204020204" charset="-122"/>
                <a:ea typeface="微软雅黑" panose="020B0503020204020204" charset="-122"/>
              </a:rPr>
              <a:t>ch</a:t>
            </a:r>
            <a:r>
              <a:rPr lang="en-US" altLang="zh-CN" sz="2400" dirty="0" smtClean="0">
                <a:latin typeface="微软雅黑" panose="020B0503020204020204" charset="-122"/>
                <a:ea typeface="微软雅黑" panose="020B0503020204020204" charset="-122"/>
              </a:rPr>
              <a:t>); </a:t>
            </a:r>
            <a:endParaRPr lang="zh-CN" altLang="en-US" sz="24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dirty="0" smtClean="0">
                <a:latin typeface="微软雅黑" panose="020B0503020204020204" charset="-122"/>
                <a:ea typeface="微软雅黑" panose="020B0503020204020204" charset="-122"/>
              </a:rPr>
              <a:t>   </a:t>
            </a:r>
            <a:r>
              <a:rPr lang="en-US" altLang="zh-CN" sz="2400" dirty="0" smtClean="0">
                <a:solidFill>
                  <a:srgbClr val="9D138D"/>
                </a:solidFill>
                <a:latin typeface="微软雅黑" panose="020B0503020204020204" charset="-122"/>
                <a:ea typeface="微软雅黑" panose="020B0503020204020204" charset="-122"/>
              </a:rPr>
              <a:t>extern</a:t>
            </a:r>
            <a:r>
              <a:rPr lang="en-US" altLang="zh-CN" sz="2400" dirty="0" smtClean="0">
                <a:latin typeface="微软雅黑" panose="020B0503020204020204" charset="-122"/>
                <a:ea typeface="微软雅黑" panose="020B0503020204020204" charset="-122"/>
              </a:rPr>
              <a:t> void </a:t>
            </a:r>
            <a:r>
              <a:rPr lang="en-US" altLang="zh-CN" sz="2400" dirty="0" err="1" smtClean="0">
                <a:latin typeface="微软雅黑" panose="020B0503020204020204" charset="-122"/>
                <a:ea typeface="微软雅黑" panose="020B0503020204020204" charset="-122"/>
              </a:rPr>
              <a:t>print_string</a:t>
            </a:r>
            <a:r>
              <a:rPr lang="en-US" altLang="zh-CN" sz="2400" dirty="0" smtClean="0">
                <a:latin typeface="微软雅黑" panose="020B0503020204020204" charset="-122"/>
                <a:ea typeface="微软雅黑" panose="020B0503020204020204" charset="-122"/>
              </a:rPr>
              <a:t>(char </a:t>
            </a:r>
            <a:r>
              <a:rPr lang="en-US" altLang="zh-CN" sz="2400" dirty="0" err="1" smtClean="0">
                <a:latin typeface="微软雅黑" panose="020B0503020204020204" charset="-122"/>
                <a:ea typeface="微软雅黑" panose="020B0503020204020204" charset="-122"/>
              </a:rPr>
              <a:t>str</a:t>
            </a:r>
            <a:r>
              <a:rPr lang="en-US" altLang="zh-CN" sz="2400" dirty="0" smtClean="0">
                <a:latin typeface="微软雅黑" panose="020B0503020204020204" charset="-122"/>
                <a:ea typeface="微软雅黑" panose="020B0503020204020204" charset="-122"/>
              </a:rPr>
              <a:t>[]); </a:t>
            </a:r>
            <a:endParaRPr lang="zh-CN" altLang="en-US" sz="24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dirty="0" smtClean="0">
                <a:latin typeface="微软雅黑" panose="020B0503020204020204" charset="-122"/>
                <a:ea typeface="微软雅黑" panose="020B0503020204020204" charset="-122"/>
              </a:rPr>
              <a:t>   char </a:t>
            </a:r>
            <a:r>
              <a:rPr lang="en-US" altLang="zh-CN" sz="2400" dirty="0" err="1" smtClean="0">
                <a:latin typeface="微软雅黑" panose="020B0503020204020204" charset="-122"/>
                <a:ea typeface="微软雅黑" panose="020B0503020204020204" charset="-122"/>
              </a:rPr>
              <a:t>c,str</a:t>
            </a:r>
            <a:r>
              <a:rPr lang="en-US" altLang="zh-CN" sz="2400" dirty="0" smtClean="0">
                <a:latin typeface="微软雅黑" panose="020B0503020204020204" charset="-122"/>
                <a:ea typeface="微软雅黑" panose="020B0503020204020204" charset="-122"/>
              </a:rPr>
              <a:t>[80];</a:t>
            </a:r>
            <a:endParaRPr lang="zh-CN" altLang="en-US" sz="24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dirty="0" smtClean="0">
                <a:latin typeface="微软雅黑" panose="020B0503020204020204" charset="-122"/>
                <a:ea typeface="微软雅黑" panose="020B0503020204020204" charset="-122"/>
              </a:rPr>
              <a:t>   </a:t>
            </a:r>
            <a:r>
              <a:rPr lang="en-US" altLang="zh-CN" sz="2400" dirty="0" err="1" smtClean="0">
                <a:latin typeface="微软雅黑" panose="020B0503020204020204" charset="-122"/>
                <a:ea typeface="微软雅黑" panose="020B0503020204020204" charset="-122"/>
              </a:rPr>
              <a:t>enter_string</a:t>
            </a:r>
            <a:r>
              <a:rPr lang="en-US" altLang="zh-CN" sz="2400" dirty="0" smtClean="0">
                <a:latin typeface="微软雅黑" panose="020B0503020204020204" charset="-122"/>
                <a:ea typeface="微软雅黑" panose="020B0503020204020204" charset="-122"/>
              </a:rPr>
              <a:t>(</a:t>
            </a:r>
            <a:r>
              <a:rPr lang="en-US" altLang="zh-CN" sz="2400" dirty="0" err="1" smtClean="0">
                <a:latin typeface="微软雅黑" panose="020B0503020204020204" charset="-122"/>
                <a:ea typeface="微软雅黑" panose="020B0503020204020204" charset="-122"/>
              </a:rPr>
              <a:t>str</a:t>
            </a:r>
            <a:r>
              <a:rPr lang="en-US" altLang="zh-CN" sz="2400" dirty="0" smtClean="0">
                <a:latin typeface="微软雅黑" panose="020B0503020204020204" charset="-122"/>
                <a:ea typeface="微软雅黑" panose="020B0503020204020204" charset="-122"/>
              </a:rPr>
              <a:t>);             </a:t>
            </a:r>
            <a:endParaRPr lang="zh-CN" altLang="en-US" sz="24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dirty="0" smtClean="0">
                <a:latin typeface="微软雅黑" panose="020B0503020204020204" charset="-122"/>
                <a:ea typeface="微软雅黑" panose="020B0503020204020204" charset="-122"/>
              </a:rPr>
              <a:t>   </a:t>
            </a:r>
            <a:r>
              <a:rPr lang="en-US" altLang="zh-CN" sz="2400" dirty="0" err="1" smtClean="0">
                <a:latin typeface="微软雅黑" panose="020B0503020204020204" charset="-122"/>
                <a:ea typeface="微软雅黑" panose="020B0503020204020204" charset="-122"/>
              </a:rPr>
              <a:t>scanf</a:t>
            </a:r>
            <a:r>
              <a:rPr lang="en-US" altLang="zh-CN" sz="2400" dirty="0" smtClean="0">
                <a:latin typeface="微软雅黑" panose="020B0503020204020204" charset="-122"/>
                <a:ea typeface="微软雅黑" panose="020B0503020204020204" charset="-122"/>
              </a:rPr>
              <a:t>("%</a:t>
            </a:r>
            <a:r>
              <a:rPr lang="en-US" altLang="zh-CN" sz="2400" dirty="0" err="1" smtClean="0">
                <a:latin typeface="微软雅黑" panose="020B0503020204020204" charset="-122"/>
                <a:ea typeface="微软雅黑" panose="020B0503020204020204" charset="-122"/>
              </a:rPr>
              <a:t>c",&amp;c</a:t>
            </a:r>
            <a:r>
              <a:rPr lang="en-US" altLang="zh-CN" sz="2400" dirty="0" smtClean="0">
                <a:latin typeface="微软雅黑" panose="020B0503020204020204" charset="-122"/>
                <a:ea typeface="微软雅黑" panose="020B0503020204020204" charset="-122"/>
              </a:rPr>
              <a:t>); </a:t>
            </a:r>
            <a:endParaRPr lang="zh-CN" altLang="en-US" sz="24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dirty="0" smtClean="0">
                <a:latin typeface="微软雅黑" panose="020B0503020204020204" charset="-122"/>
                <a:ea typeface="微软雅黑" panose="020B0503020204020204" charset="-122"/>
              </a:rPr>
              <a:t>   </a:t>
            </a:r>
            <a:r>
              <a:rPr lang="en-US" altLang="zh-CN" sz="2400" dirty="0" err="1" smtClean="0">
                <a:latin typeface="微软雅黑" panose="020B0503020204020204" charset="-122"/>
                <a:ea typeface="微软雅黑" panose="020B0503020204020204" charset="-122"/>
              </a:rPr>
              <a:t>delete_string</a:t>
            </a:r>
            <a:r>
              <a:rPr lang="en-US" altLang="zh-CN" sz="2400" dirty="0" smtClean="0">
                <a:latin typeface="微软雅黑" panose="020B0503020204020204" charset="-122"/>
                <a:ea typeface="微软雅黑" panose="020B0503020204020204" charset="-122"/>
              </a:rPr>
              <a:t>(</a:t>
            </a:r>
            <a:r>
              <a:rPr lang="en-US" altLang="zh-CN" sz="2400" dirty="0" err="1" smtClean="0">
                <a:latin typeface="微软雅黑" panose="020B0503020204020204" charset="-122"/>
                <a:ea typeface="微软雅黑" panose="020B0503020204020204" charset="-122"/>
              </a:rPr>
              <a:t>str,c</a:t>
            </a:r>
            <a:r>
              <a:rPr lang="en-US" altLang="zh-CN" sz="2400" dirty="0" smtClean="0">
                <a:latin typeface="微软雅黑" panose="020B0503020204020204" charset="-122"/>
                <a:ea typeface="微软雅黑" panose="020B0503020204020204" charset="-122"/>
              </a:rPr>
              <a:t>);  </a:t>
            </a:r>
            <a:endParaRPr lang="zh-CN" altLang="en-US" sz="24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dirty="0" smtClean="0">
                <a:latin typeface="微软雅黑" panose="020B0503020204020204" charset="-122"/>
                <a:ea typeface="微软雅黑" panose="020B0503020204020204" charset="-122"/>
              </a:rPr>
              <a:t>   </a:t>
            </a:r>
            <a:r>
              <a:rPr lang="en-US" altLang="zh-CN" sz="2400" dirty="0" err="1" smtClean="0">
                <a:latin typeface="微软雅黑" panose="020B0503020204020204" charset="-122"/>
                <a:ea typeface="微软雅黑" panose="020B0503020204020204" charset="-122"/>
              </a:rPr>
              <a:t>print_string</a:t>
            </a:r>
            <a:r>
              <a:rPr lang="en-US" altLang="zh-CN" sz="2400" dirty="0" smtClean="0">
                <a:latin typeface="微软雅黑" panose="020B0503020204020204" charset="-122"/>
                <a:ea typeface="微软雅黑" panose="020B0503020204020204" charset="-122"/>
              </a:rPr>
              <a:t>(</a:t>
            </a:r>
            <a:r>
              <a:rPr lang="en-US" altLang="zh-CN" sz="2400" dirty="0" err="1" smtClean="0">
                <a:latin typeface="微软雅黑" panose="020B0503020204020204" charset="-122"/>
                <a:ea typeface="微软雅黑" panose="020B0503020204020204" charset="-122"/>
              </a:rPr>
              <a:t>str</a:t>
            </a:r>
            <a:r>
              <a:rPr lang="en-US" altLang="zh-CN" sz="2400" dirty="0" smtClean="0">
                <a:latin typeface="微软雅黑" panose="020B0503020204020204" charset="-122"/>
                <a:ea typeface="微软雅黑" panose="020B0503020204020204" charset="-122"/>
              </a:rPr>
              <a:t>);      </a:t>
            </a:r>
            <a:endParaRPr lang="zh-CN" altLang="en-US" sz="24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dirty="0" smtClean="0">
                <a:latin typeface="微软雅黑" panose="020B0503020204020204" charset="-122"/>
                <a:ea typeface="微软雅黑" panose="020B0503020204020204" charset="-122"/>
              </a:rPr>
              <a:t>   return 0;     </a:t>
            </a:r>
            <a:endParaRPr lang="zh-CN" altLang="en-US" sz="24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dirty="0" smtClean="0">
                <a:latin typeface="微软雅黑" panose="020B0503020204020204" charset="-122"/>
                <a:ea typeface="微软雅黑" panose="020B0503020204020204" charset="-122"/>
              </a:rPr>
              <a:t>}</a:t>
            </a:r>
            <a:endParaRPr lang="zh-CN" altLang="en-US" sz="2400" dirty="0" smtClean="0">
              <a:latin typeface="微软雅黑" panose="020B0503020204020204" charset="-122"/>
              <a:ea typeface="微软雅黑" panose="020B0503020204020204" charset="-122"/>
            </a:endParaRPr>
          </a:p>
        </p:txBody>
      </p:sp>
      <p:sp>
        <p:nvSpPr>
          <p:cNvPr id="137219" name="TextBox 3"/>
          <p:cNvSpPr txBox="1">
            <a:spLocks noChangeArrowheads="1"/>
          </p:cNvSpPr>
          <p:nvPr/>
        </p:nvSpPr>
        <p:spPr bwMode="auto">
          <a:xfrm>
            <a:off x="5724525" y="765175"/>
            <a:ext cx="3000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eaLnBrk="1" hangingPunct="1">
              <a:buFont typeface="Arial" panose="020B0604020202090204" pitchFamily="34" charset="0"/>
              <a:buNone/>
            </a:pPr>
            <a:r>
              <a:rPr lang="en-US" altLang="zh-CN" sz="2800" b="1">
                <a:solidFill>
                  <a:srgbClr val="FF0000"/>
                </a:solidFill>
                <a:latin typeface="Verdana" panose="020B0804030504040204" pitchFamily="34" charset="0"/>
                <a:ea typeface="宋体" pitchFamily="2" charset="-122"/>
              </a:rPr>
              <a:t>file1</a:t>
            </a:r>
            <a:r>
              <a:rPr lang="zh-CN" altLang="en-US" sz="2800" b="1">
                <a:solidFill>
                  <a:srgbClr val="FF0000"/>
                </a:solidFill>
                <a:latin typeface="Verdana" panose="020B0804030504040204" pitchFamily="34" charset="0"/>
                <a:ea typeface="宋体" pitchFamily="2" charset="-122"/>
              </a:rPr>
              <a:t>（文件</a:t>
            </a:r>
            <a:r>
              <a:rPr lang="en-US" altLang="zh-CN" sz="2800" b="1">
                <a:solidFill>
                  <a:srgbClr val="FF0000"/>
                </a:solidFill>
                <a:latin typeface="Verdana" panose="020B0804030504040204" pitchFamily="34" charset="0"/>
                <a:ea typeface="宋体" pitchFamily="2" charset="-122"/>
              </a:rPr>
              <a:t>1</a:t>
            </a:r>
            <a:r>
              <a:rPr lang="zh-CN" altLang="en-US" sz="2800" b="1">
                <a:solidFill>
                  <a:srgbClr val="FF0000"/>
                </a:solidFill>
                <a:latin typeface="Verdana" panose="020B0804030504040204" pitchFamily="34" charset="0"/>
                <a:ea typeface="宋体" pitchFamily="2" charset="-122"/>
              </a:rPr>
              <a:t>）</a:t>
            </a:r>
            <a:endParaRPr lang="zh-CN" altLang="en-US" sz="2800" b="1">
              <a:solidFill>
                <a:srgbClr val="FF0000"/>
              </a:solidFill>
              <a:latin typeface="Verdana" panose="020B0804030504040204" pitchFamily="34" charset="0"/>
              <a:ea typeface="宋体" pitchFamily="2" charset="-122"/>
            </a:endParaRPr>
          </a:p>
        </p:txBody>
      </p:sp>
      <p:sp>
        <p:nvSpPr>
          <p:cNvPr id="207877" name="圆角矩形标注 4"/>
          <p:cNvSpPr>
            <a:spLocks noChangeArrowheads="1"/>
          </p:cNvSpPr>
          <p:nvPr/>
        </p:nvSpPr>
        <p:spPr bwMode="auto">
          <a:xfrm>
            <a:off x="5072063" y="3857625"/>
            <a:ext cx="3786187" cy="1643063"/>
          </a:xfrm>
          <a:prstGeom prst="wedgeRoundRectCallout">
            <a:avLst>
              <a:gd name="adj1" fmla="val -36532"/>
              <a:gd name="adj2" fmla="val -80213"/>
              <a:gd name="adj3" fmla="val 16667"/>
            </a:avLst>
          </a:prstGeom>
          <a:solidFill>
            <a:srgbClr val="FFFFCC"/>
          </a:solidFill>
          <a:ln w="9525">
            <a:solidFill>
              <a:schemeClr val="tx1"/>
            </a:solidFill>
            <a:miter lim="800000"/>
          </a:ln>
        </p:spPr>
        <p:txBody>
          <a:bodyPr/>
          <a:lstStyle/>
          <a:p>
            <a:pPr eaLnBrk="1" hangingPunct="1">
              <a:buFont typeface="Arial" panose="020B0604020202090204" pitchFamily="34" charset="0"/>
              <a:buNone/>
            </a:pPr>
            <a:r>
              <a:rPr lang="zh-CN" altLang="en-US" sz="2800" b="1">
                <a:solidFill>
                  <a:srgbClr val="0000CC"/>
                </a:solidFill>
              </a:rPr>
              <a:t>声明在本函数中将要调用的已在其他文件中定义的</a:t>
            </a:r>
            <a:r>
              <a:rPr lang="en-US" altLang="zh-CN" sz="2800" b="1">
                <a:solidFill>
                  <a:srgbClr val="0000CC"/>
                </a:solidFill>
              </a:rPr>
              <a:t>3</a:t>
            </a:r>
            <a:r>
              <a:rPr lang="zh-CN" altLang="en-US" sz="2800" b="1">
                <a:solidFill>
                  <a:srgbClr val="0000CC"/>
                </a:solidFill>
              </a:rPr>
              <a:t>个函数</a:t>
            </a:r>
            <a:endParaRPr lang="zh-CN" altLang="en-US" sz="2800" b="1">
              <a:solidFill>
                <a:srgbClr val="0000CC"/>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7877"/>
                                        </p:tgtEl>
                                        <p:attrNameLst>
                                          <p:attrName>style.visibility</p:attrName>
                                        </p:attrNameLst>
                                      </p:cBhvr>
                                      <p:to>
                                        <p:strVal val="visible"/>
                                      </p:to>
                                    </p:set>
                                    <p:animEffect transition="in" filter="blinds(horizontal)">
                                      <p:cBhvr>
                                        <p:cTn id="7" dur="500"/>
                                        <p:tgtEl>
                                          <p:spTgt spid="207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7"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内容占位符 2"/>
          <p:cNvSpPr>
            <a:spLocks noGrp="1" noChangeArrowheads="1"/>
          </p:cNvSpPr>
          <p:nvPr>
            <p:ph idx="4294967295"/>
          </p:nvPr>
        </p:nvSpPr>
        <p:spPr>
          <a:xfrm>
            <a:off x="879475" y="549275"/>
            <a:ext cx="8264525" cy="5738813"/>
          </a:xfrm>
        </p:spPr>
        <p:txBody>
          <a:bodyPr/>
          <a:lstStyle/>
          <a:p>
            <a:pPr>
              <a:lnSpc>
                <a:spcPct val="130000"/>
              </a:lnSpc>
              <a:spcBef>
                <a:spcPct val="0"/>
              </a:spcBef>
              <a:buFont typeface="Arial" panose="020B0604020202090204" pitchFamily="34" charset="0"/>
              <a:buNone/>
            </a:pPr>
            <a:r>
              <a:rPr lang="en-US" altLang="zh-CN" sz="2400" smtClean="0">
                <a:solidFill>
                  <a:srgbClr val="00B050"/>
                </a:solidFill>
                <a:latin typeface="微软雅黑" panose="020B0503020204020204" charset="-122"/>
                <a:ea typeface="微软雅黑" panose="020B0503020204020204" charset="-122"/>
              </a:rPr>
              <a:t>void enter_string(char str[80]) </a:t>
            </a:r>
            <a:endParaRPr lang="zh-CN" altLang="en-US" sz="2400" smtClean="0">
              <a:solidFill>
                <a:srgbClr val="00B050"/>
              </a:solidFill>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solidFill>
                  <a:srgbClr val="00B050"/>
                </a:solidFill>
                <a:latin typeface="微软雅黑" panose="020B0503020204020204" charset="-122"/>
                <a:ea typeface="微软雅黑" panose="020B0503020204020204" charset="-122"/>
              </a:rPr>
              <a:t>{  gets(str);   } </a:t>
            </a:r>
            <a:endParaRPr lang="zh-CN" altLang="en-US" sz="2400" smtClean="0">
              <a:solidFill>
                <a:srgbClr val="00B050"/>
              </a:solidFill>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endParaRPr lang="en-US" altLang="zh-CN" sz="2400" smtClean="0">
              <a:solidFill>
                <a:srgbClr val="9D138D"/>
              </a:solidFill>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solidFill>
                  <a:srgbClr val="9D138D"/>
                </a:solidFill>
                <a:latin typeface="微软雅黑" panose="020B0503020204020204" charset="-122"/>
                <a:ea typeface="微软雅黑" panose="020B0503020204020204" charset="-122"/>
              </a:rPr>
              <a:t>void delete_string(char str[],char ch)</a:t>
            </a:r>
            <a:endParaRPr lang="zh-CN" altLang="en-US" sz="2400" smtClean="0">
              <a:solidFill>
                <a:srgbClr val="9D138D"/>
              </a:solidFill>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solidFill>
                  <a:srgbClr val="9D138D"/>
                </a:solidFill>
                <a:latin typeface="微软雅黑" panose="020B0503020204020204" charset="-122"/>
                <a:ea typeface="微软雅黑" panose="020B0503020204020204" charset="-122"/>
              </a:rPr>
              <a:t>{ int i,j;</a:t>
            </a:r>
            <a:endParaRPr lang="zh-CN" altLang="en-US" sz="2400" smtClean="0">
              <a:solidFill>
                <a:srgbClr val="9D138D"/>
              </a:solidFill>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solidFill>
                  <a:srgbClr val="9D138D"/>
                </a:solidFill>
                <a:latin typeface="微软雅黑" panose="020B0503020204020204" charset="-122"/>
                <a:ea typeface="微软雅黑" panose="020B0503020204020204" charset="-122"/>
              </a:rPr>
              <a:t>   for(i=j=0;str[i]!='\0';i++)</a:t>
            </a:r>
            <a:endParaRPr lang="zh-CN" altLang="en-US" sz="2400" smtClean="0">
              <a:solidFill>
                <a:srgbClr val="9D138D"/>
              </a:solidFill>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solidFill>
                  <a:srgbClr val="9D138D"/>
                </a:solidFill>
                <a:latin typeface="微软雅黑" panose="020B0503020204020204" charset="-122"/>
                <a:ea typeface="微软雅黑" panose="020B0503020204020204" charset="-122"/>
              </a:rPr>
              <a:t>	   if(str[i]!=ch)   str[j++]=str[i];</a:t>
            </a:r>
            <a:endParaRPr lang="zh-CN" altLang="en-US" sz="2400" smtClean="0">
              <a:solidFill>
                <a:srgbClr val="9D138D"/>
              </a:solidFill>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solidFill>
                  <a:srgbClr val="9D138D"/>
                </a:solidFill>
                <a:latin typeface="微软雅黑" panose="020B0503020204020204" charset="-122"/>
                <a:ea typeface="微软雅黑" panose="020B0503020204020204" charset="-122"/>
              </a:rPr>
              <a:t>   str[j]='\0';</a:t>
            </a:r>
            <a:endParaRPr lang="zh-CN" altLang="en-US" sz="2400" smtClean="0">
              <a:solidFill>
                <a:srgbClr val="9D138D"/>
              </a:solidFill>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solidFill>
                  <a:srgbClr val="9D138D"/>
                </a:solidFill>
                <a:latin typeface="微软雅黑" panose="020B0503020204020204" charset="-122"/>
                <a:ea typeface="微软雅黑" panose="020B0503020204020204" charset="-122"/>
              </a:rPr>
              <a:t>} </a:t>
            </a:r>
            <a:endParaRPr lang="zh-CN" altLang="en-US" sz="2400" smtClean="0">
              <a:solidFill>
                <a:srgbClr val="9D138D"/>
              </a:solidFill>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endParaRPr lang="en-US" altLang="zh-CN" sz="2400" smtClean="0">
              <a:solidFill>
                <a:srgbClr val="0000CC"/>
              </a:solidFill>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solidFill>
                  <a:srgbClr val="0000CC"/>
                </a:solidFill>
                <a:latin typeface="微软雅黑" panose="020B0503020204020204" charset="-122"/>
                <a:ea typeface="微软雅黑" panose="020B0503020204020204" charset="-122"/>
              </a:rPr>
              <a:t>void print_string(char str[]) </a:t>
            </a:r>
            <a:endParaRPr lang="zh-CN" altLang="en-US" sz="2400" smtClean="0">
              <a:solidFill>
                <a:srgbClr val="0000CC"/>
              </a:solidFill>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solidFill>
                  <a:srgbClr val="0000CC"/>
                </a:solidFill>
                <a:latin typeface="微软雅黑" panose="020B0503020204020204" charset="-122"/>
                <a:ea typeface="微软雅黑" panose="020B0503020204020204" charset="-122"/>
              </a:rPr>
              <a:t>{ printf("%s\n",str); }</a:t>
            </a:r>
            <a:endParaRPr lang="zh-CN" altLang="en-US" sz="2400" smtClean="0">
              <a:latin typeface="微软雅黑" panose="020B0503020204020204" charset="-122"/>
              <a:ea typeface="微软雅黑" panose="020B0503020204020204" charset="-122"/>
            </a:endParaRPr>
          </a:p>
        </p:txBody>
      </p:sp>
      <p:sp>
        <p:nvSpPr>
          <p:cNvPr id="138243" name="TextBox 3"/>
          <p:cNvSpPr txBox="1">
            <a:spLocks noChangeArrowheads="1"/>
          </p:cNvSpPr>
          <p:nvPr/>
        </p:nvSpPr>
        <p:spPr bwMode="auto">
          <a:xfrm>
            <a:off x="5508625" y="1052513"/>
            <a:ext cx="3000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eaLnBrk="1" hangingPunct="1">
              <a:buFont typeface="Arial" panose="020B0604020202090204" pitchFamily="34" charset="0"/>
              <a:buNone/>
            </a:pPr>
            <a:r>
              <a:rPr lang="en-US" altLang="zh-CN" sz="2800" b="1">
                <a:solidFill>
                  <a:srgbClr val="FF0000"/>
                </a:solidFill>
                <a:latin typeface="Verdana" panose="020B0804030504040204" pitchFamily="34" charset="0"/>
                <a:ea typeface="宋体" pitchFamily="2" charset="-122"/>
              </a:rPr>
              <a:t>file2</a:t>
            </a:r>
            <a:r>
              <a:rPr lang="zh-CN" altLang="en-US" sz="2800" b="1">
                <a:solidFill>
                  <a:srgbClr val="FF0000"/>
                </a:solidFill>
                <a:latin typeface="Verdana" panose="020B0804030504040204" pitchFamily="34" charset="0"/>
                <a:ea typeface="宋体" pitchFamily="2" charset="-122"/>
              </a:rPr>
              <a:t>（文件</a:t>
            </a:r>
            <a:r>
              <a:rPr lang="en-US" altLang="zh-CN" sz="2800" b="1">
                <a:solidFill>
                  <a:srgbClr val="FF0000"/>
                </a:solidFill>
                <a:latin typeface="Verdana" panose="020B0804030504040204" pitchFamily="34" charset="0"/>
                <a:ea typeface="宋体" pitchFamily="2" charset="-122"/>
              </a:rPr>
              <a:t>2</a:t>
            </a:r>
            <a:r>
              <a:rPr lang="zh-CN" altLang="en-US" sz="2800" b="1">
                <a:solidFill>
                  <a:srgbClr val="FF0000"/>
                </a:solidFill>
                <a:latin typeface="Verdana" panose="020B0804030504040204" pitchFamily="34" charset="0"/>
                <a:ea typeface="宋体" pitchFamily="2" charset="-122"/>
              </a:rPr>
              <a:t>）</a:t>
            </a:r>
            <a:endParaRPr lang="zh-CN" altLang="en-US" sz="2800" b="1">
              <a:solidFill>
                <a:srgbClr val="FF0000"/>
              </a:solidFill>
              <a:latin typeface="Verdana" panose="020B0804030504040204" pitchFamily="34" charset="0"/>
              <a:ea typeface="宋体" pitchFamily="2" charset="-122"/>
            </a:endParaRPr>
          </a:p>
        </p:txBody>
      </p:sp>
      <p:sp>
        <p:nvSpPr>
          <p:cNvPr id="138244" name="TextBox 4"/>
          <p:cNvSpPr txBox="1">
            <a:spLocks noChangeArrowheads="1"/>
          </p:cNvSpPr>
          <p:nvPr/>
        </p:nvSpPr>
        <p:spPr bwMode="auto">
          <a:xfrm>
            <a:off x="5429250" y="3929063"/>
            <a:ext cx="3000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eaLnBrk="1" hangingPunct="1">
              <a:buFont typeface="Arial" panose="020B0604020202090204" pitchFamily="34" charset="0"/>
              <a:buNone/>
            </a:pPr>
            <a:r>
              <a:rPr lang="en-US" altLang="zh-CN" sz="2800" b="1">
                <a:solidFill>
                  <a:srgbClr val="FF0000"/>
                </a:solidFill>
                <a:latin typeface="Verdana" panose="020B0804030504040204" pitchFamily="34" charset="0"/>
                <a:ea typeface="宋体" pitchFamily="2" charset="-122"/>
              </a:rPr>
              <a:t>file3</a:t>
            </a:r>
            <a:r>
              <a:rPr lang="zh-CN" altLang="en-US" sz="2800" b="1">
                <a:solidFill>
                  <a:srgbClr val="FF0000"/>
                </a:solidFill>
                <a:latin typeface="Verdana" panose="020B0804030504040204" pitchFamily="34" charset="0"/>
                <a:ea typeface="宋体" pitchFamily="2" charset="-122"/>
              </a:rPr>
              <a:t>（文件</a:t>
            </a:r>
            <a:r>
              <a:rPr lang="en-US" altLang="zh-CN" sz="2800" b="1">
                <a:solidFill>
                  <a:srgbClr val="FF0000"/>
                </a:solidFill>
                <a:latin typeface="Verdana" panose="020B0804030504040204" pitchFamily="34" charset="0"/>
                <a:ea typeface="宋体" pitchFamily="2" charset="-122"/>
              </a:rPr>
              <a:t>3</a:t>
            </a:r>
            <a:r>
              <a:rPr lang="zh-CN" altLang="en-US" sz="2800" b="1">
                <a:solidFill>
                  <a:srgbClr val="FF0000"/>
                </a:solidFill>
                <a:latin typeface="Verdana" panose="020B0804030504040204" pitchFamily="34" charset="0"/>
                <a:ea typeface="宋体" pitchFamily="2" charset="-122"/>
              </a:rPr>
              <a:t>）</a:t>
            </a:r>
            <a:endParaRPr lang="zh-CN" altLang="en-US" sz="2800" b="1">
              <a:solidFill>
                <a:srgbClr val="FF0000"/>
              </a:solidFill>
              <a:latin typeface="Verdana" panose="020B0804030504040204" pitchFamily="34" charset="0"/>
              <a:ea typeface="宋体" pitchFamily="2" charset="-122"/>
            </a:endParaRPr>
          </a:p>
        </p:txBody>
      </p:sp>
      <p:sp>
        <p:nvSpPr>
          <p:cNvPr id="138245" name="TextBox 5"/>
          <p:cNvSpPr txBox="1">
            <a:spLocks noChangeArrowheads="1"/>
          </p:cNvSpPr>
          <p:nvPr/>
        </p:nvSpPr>
        <p:spPr bwMode="auto">
          <a:xfrm>
            <a:off x="5435600" y="5734050"/>
            <a:ext cx="3000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eaLnBrk="1" hangingPunct="1">
              <a:buFont typeface="Arial" panose="020B0604020202090204" pitchFamily="34" charset="0"/>
              <a:buNone/>
            </a:pPr>
            <a:r>
              <a:rPr lang="en-US" altLang="zh-CN" sz="2800" b="1">
                <a:solidFill>
                  <a:srgbClr val="FF0000"/>
                </a:solidFill>
                <a:latin typeface="Verdana" panose="020B0804030504040204" pitchFamily="34" charset="0"/>
                <a:ea typeface="宋体" pitchFamily="2" charset="-122"/>
              </a:rPr>
              <a:t>file4</a:t>
            </a:r>
            <a:r>
              <a:rPr lang="zh-CN" altLang="en-US" sz="2800" b="1">
                <a:solidFill>
                  <a:srgbClr val="FF0000"/>
                </a:solidFill>
                <a:latin typeface="Verdana" panose="020B0804030504040204" pitchFamily="34" charset="0"/>
                <a:ea typeface="宋体" pitchFamily="2" charset="-122"/>
              </a:rPr>
              <a:t>（文件</a:t>
            </a:r>
            <a:r>
              <a:rPr lang="en-US" altLang="zh-CN" sz="2800" b="1">
                <a:solidFill>
                  <a:srgbClr val="FF0000"/>
                </a:solidFill>
                <a:latin typeface="Verdana" panose="020B0804030504040204" pitchFamily="34" charset="0"/>
                <a:ea typeface="宋体" pitchFamily="2" charset="-122"/>
              </a:rPr>
              <a:t>4</a:t>
            </a:r>
            <a:r>
              <a:rPr lang="zh-CN" altLang="en-US" sz="2800" b="1">
                <a:solidFill>
                  <a:srgbClr val="FF0000"/>
                </a:solidFill>
                <a:latin typeface="Verdana" panose="020B0804030504040204" pitchFamily="34" charset="0"/>
                <a:ea typeface="宋体" pitchFamily="2" charset="-122"/>
              </a:rPr>
              <a:t>）</a:t>
            </a:r>
            <a:endParaRPr lang="zh-CN" altLang="en-US" sz="2800" b="1">
              <a:solidFill>
                <a:srgbClr val="FF0000"/>
              </a:solidFill>
              <a:latin typeface="Verdana" panose="020B0804030504040204" pitchFamily="34" charset="0"/>
              <a:ea typeface="宋体" pitchFamily="2" charset="-122"/>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p:cNvSpPr>
            <a:spLocks noGrp="1" noChangeArrowheads="1"/>
          </p:cNvSpPr>
          <p:nvPr>
            <p:ph idx="4294967295"/>
          </p:nvPr>
        </p:nvSpPr>
        <p:spPr>
          <a:xfrm>
            <a:off x="642938" y="857250"/>
            <a:ext cx="8153400" cy="5214938"/>
          </a:xfrm>
        </p:spPr>
        <p:txBody>
          <a:bodyPr/>
          <a:lstStyle/>
          <a:p>
            <a:pPr>
              <a:lnSpc>
                <a:spcPct val="130000"/>
              </a:lnSpc>
              <a:spcBef>
                <a:spcPct val="0"/>
              </a:spcBef>
              <a:buFont typeface="Wingdings" panose="05000000000000000000" pitchFamily="2" charset="2"/>
              <a:buChar char="Ø"/>
            </a:pPr>
            <a:r>
              <a:rPr lang="zh-CN" altLang="en-US" sz="2800" dirty="0" smtClean="0">
                <a:latin typeface="微软雅黑" panose="020B0503020204020204" charset="-122"/>
                <a:ea typeface="微软雅黑" panose="020B0503020204020204" charset="-122"/>
              </a:rPr>
              <a:t>说明：</a:t>
            </a:r>
            <a:endParaRPr lang="zh-CN" altLang="en-US" sz="2800" dirty="0" smtClean="0">
              <a:latin typeface="微软雅黑" panose="020B0503020204020204" charset="-122"/>
              <a:ea typeface="微软雅黑" panose="020B0503020204020204" charset="-122"/>
            </a:endParaRPr>
          </a:p>
          <a:p>
            <a:pPr lvl="1">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(6) </a:t>
            </a:r>
            <a:r>
              <a:rPr lang="zh-CN" altLang="en-US" sz="2800" dirty="0" smtClean="0">
                <a:latin typeface="微软雅黑" panose="020B0503020204020204" charset="-122"/>
                <a:ea typeface="微软雅黑" panose="020B0503020204020204" charset="-122"/>
              </a:rPr>
              <a:t>从函数的形式看，函数</a:t>
            </a:r>
            <a:r>
              <a:rPr lang="zh-CN" altLang="en-US" sz="2800" dirty="0">
                <a:latin typeface="微软雅黑" panose="020B0503020204020204" charset="-122"/>
                <a:ea typeface="微软雅黑" panose="020B0503020204020204" charset="-122"/>
              </a:rPr>
              <a:t>分为：</a:t>
            </a:r>
            <a:endParaRPr lang="zh-CN" altLang="en-US" sz="2800" dirty="0" smtClean="0">
              <a:latin typeface="微软雅黑" panose="020B0503020204020204" charset="-122"/>
              <a:ea typeface="微软雅黑" panose="020B0503020204020204" charset="-122"/>
            </a:endParaRPr>
          </a:p>
          <a:p>
            <a:pPr lvl="2">
              <a:lnSpc>
                <a:spcPct val="130000"/>
              </a:lnSpc>
              <a:spcBef>
                <a:spcPct val="0"/>
              </a:spcBef>
            </a:pPr>
            <a:r>
              <a:rPr lang="en-US" altLang="zh-CN" sz="2400" dirty="0" smtClean="0">
                <a:latin typeface="微软雅黑" panose="020B0503020204020204" charset="-122"/>
                <a:ea typeface="微软雅黑" panose="020B0503020204020204" charset="-122"/>
              </a:rPr>
              <a:t> </a:t>
            </a:r>
            <a:r>
              <a:rPr lang="zh-CN" altLang="en-US" sz="2400" b="1" dirty="0" smtClean="0">
                <a:latin typeface="微软雅黑" panose="020B0503020204020204" charset="-122"/>
                <a:ea typeface="微软雅黑" panose="020B0503020204020204" charset="-122"/>
              </a:rPr>
              <a:t>无参函数</a:t>
            </a:r>
            <a:r>
              <a:rPr lang="zh-CN" altLang="en-US" sz="2400" dirty="0" smtClean="0">
                <a:latin typeface="微软雅黑" panose="020B0503020204020204" charset="-122"/>
                <a:ea typeface="微软雅黑" panose="020B0503020204020204" charset="-122"/>
              </a:rPr>
              <a:t>。无参函数一般用来执行指定的一组操作。</a:t>
            </a:r>
            <a:endParaRPr lang="en-US" sz="2400" dirty="0" smtClean="0">
              <a:latin typeface="微软雅黑" panose="020B0503020204020204" charset="-122"/>
              <a:ea typeface="微软雅黑" panose="020B0503020204020204" charset="-122"/>
            </a:endParaRPr>
          </a:p>
          <a:p>
            <a:pPr lvl="2">
              <a:lnSpc>
                <a:spcPct val="130000"/>
              </a:lnSpc>
              <a:spcBef>
                <a:spcPct val="0"/>
              </a:spcBef>
            </a:pPr>
            <a:r>
              <a:rPr lang="zh-CN" altLang="en-US" sz="2400" dirty="0" smtClean="0">
                <a:latin typeface="微软雅黑" panose="020B0503020204020204" charset="-122"/>
                <a:ea typeface="微软雅黑" panose="020B0503020204020204" charset="-122"/>
              </a:rPr>
              <a:t> </a:t>
            </a:r>
            <a:r>
              <a:rPr lang="zh-CN" altLang="en-US" sz="2400" b="1" dirty="0" smtClean="0">
                <a:latin typeface="微软雅黑" panose="020B0503020204020204" charset="-122"/>
                <a:ea typeface="微软雅黑" panose="020B0503020204020204" charset="-122"/>
              </a:rPr>
              <a:t>有参函数</a:t>
            </a:r>
            <a:r>
              <a:rPr lang="zh-CN" altLang="en-US" sz="2400" dirty="0" smtClean="0">
                <a:latin typeface="微软雅黑" panose="020B0503020204020204" charset="-122"/>
                <a:ea typeface="微软雅黑" panose="020B0503020204020204" charset="-122"/>
              </a:rPr>
              <a:t>。主调函数在调用被调用函数时，通过参数向被调用函数传递数据。</a:t>
            </a:r>
            <a:endParaRPr lang="en-US" altLang="zh-CN" sz="2400" dirty="0" smtClean="0">
              <a:latin typeface="微软雅黑" panose="020B0503020204020204" charset="-122"/>
              <a:ea typeface="微软雅黑" panose="020B0503020204020204" charset="-122"/>
            </a:endParaRPr>
          </a:p>
          <a:p>
            <a:pPr lvl="2">
              <a:lnSpc>
                <a:spcPct val="130000"/>
              </a:lnSpc>
              <a:spcBef>
                <a:spcPct val="0"/>
              </a:spcBef>
            </a:pPr>
            <a:r>
              <a:rPr lang="zh-CN" altLang="en-US" sz="2400" b="1" dirty="0">
                <a:latin typeface="微软雅黑" panose="020B0503020204020204" charset="-122"/>
                <a:ea typeface="微软雅黑" panose="020B0503020204020204" charset="-122"/>
              </a:rPr>
              <a:t>有返回</a:t>
            </a:r>
            <a:r>
              <a:rPr lang="zh-CN" altLang="en-US" sz="2400" b="1" dirty="0" smtClean="0">
                <a:latin typeface="微软雅黑" panose="020B0503020204020204" charset="-122"/>
                <a:ea typeface="微软雅黑" panose="020B0503020204020204" charset="-122"/>
              </a:rPr>
              <a:t>值函数</a:t>
            </a:r>
            <a:r>
              <a:rPr lang="zh-CN" altLang="en-US" sz="2400" dirty="0" smtClean="0">
                <a:latin typeface="微软雅黑" panose="020B0503020204020204" charset="-122"/>
                <a:ea typeface="微软雅黑" panose="020B0503020204020204" charset="-122"/>
              </a:rPr>
              <a:t>：被</a:t>
            </a:r>
            <a:r>
              <a:rPr lang="zh-CN" altLang="en-US" sz="2400" dirty="0">
                <a:latin typeface="微软雅黑" panose="020B0503020204020204" charset="-122"/>
                <a:ea typeface="微软雅黑" panose="020B0503020204020204" charset="-122"/>
              </a:rPr>
              <a:t>调用</a:t>
            </a:r>
            <a:r>
              <a:rPr lang="zh-CN" altLang="en-US" sz="2400" dirty="0" smtClean="0">
                <a:latin typeface="微软雅黑" panose="020B0503020204020204" charset="-122"/>
                <a:ea typeface="微软雅黑" panose="020B0503020204020204" charset="-122"/>
              </a:rPr>
              <a:t>函数被调用结束时，得到的一个值，这个值可以将运算结果反馈给主调用函数</a:t>
            </a:r>
            <a:endParaRPr lang="en-US" altLang="zh-CN" sz="2400" dirty="0" smtClean="0">
              <a:latin typeface="微软雅黑" panose="020B0503020204020204" charset="-122"/>
              <a:ea typeface="微软雅黑" panose="020B0503020204020204" charset="-122"/>
            </a:endParaRPr>
          </a:p>
          <a:p>
            <a:pPr lvl="2">
              <a:lnSpc>
                <a:spcPct val="130000"/>
              </a:lnSpc>
              <a:spcBef>
                <a:spcPct val="0"/>
              </a:spcBef>
            </a:pPr>
            <a:r>
              <a:rPr lang="zh-CN" altLang="en-US" sz="2400" b="1" dirty="0" smtClean="0">
                <a:latin typeface="微软雅黑" panose="020B0503020204020204" charset="-122"/>
                <a:ea typeface="微软雅黑" panose="020B0503020204020204" charset="-122"/>
              </a:rPr>
              <a:t>无返回值函数</a:t>
            </a:r>
            <a:r>
              <a:rPr lang="zh-CN" altLang="en-US" sz="2400" dirty="0" smtClean="0">
                <a:latin typeface="微软雅黑" panose="020B0503020204020204" charset="-122"/>
                <a:ea typeface="微软雅黑" panose="020B0503020204020204" charset="-122"/>
              </a:rPr>
              <a:t>：</a:t>
            </a:r>
            <a:endParaRPr lang="zh-CN" altLang="en-US" sz="2400" dirty="0" smtClean="0">
              <a:latin typeface="微软雅黑" panose="020B0503020204020204" charset="-122"/>
              <a:ea typeface="微软雅黑" panose="020B0503020204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animEffect transition="in" filter="blinds(horizontal)">
                                      <p:cBhvr>
                                        <p:cTn id="7" dur="500"/>
                                        <p:tgtEl>
                                          <p:spTgt spid="174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411">
                                            <p:txEl>
                                              <p:pRg st="3" end="3"/>
                                            </p:txEl>
                                          </p:spTgt>
                                        </p:tgtEl>
                                        <p:attrNameLst>
                                          <p:attrName>style.visibility</p:attrName>
                                        </p:attrNameLst>
                                      </p:cBhvr>
                                      <p:to>
                                        <p:strVal val="visible"/>
                                      </p:to>
                                    </p:set>
                                    <p:animEffect transition="in" filter="blinds(horizontal)">
                                      <p:cBhvr>
                                        <p:cTn id="12" dur="500"/>
                                        <p:tgtEl>
                                          <p:spTgt spid="1741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411">
                                            <p:txEl>
                                              <p:pRg st="4" end="4"/>
                                            </p:txEl>
                                          </p:spTgt>
                                        </p:tgtEl>
                                        <p:attrNameLst>
                                          <p:attrName>style.visibility</p:attrName>
                                        </p:attrNameLst>
                                      </p:cBhvr>
                                      <p:to>
                                        <p:strVal val="visible"/>
                                      </p:to>
                                    </p:set>
                                    <p:animEffect transition="in" filter="blinds(horizontal)">
                                      <p:cBhvr>
                                        <p:cTn id="17" dur="500"/>
                                        <p:tgtEl>
                                          <p:spTgt spid="1741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411">
                                            <p:txEl>
                                              <p:pRg st="5" end="5"/>
                                            </p:txEl>
                                          </p:spTgt>
                                        </p:tgtEl>
                                        <p:attrNameLst>
                                          <p:attrName>style.visibility</p:attrName>
                                        </p:attrNameLst>
                                      </p:cBhvr>
                                      <p:to>
                                        <p:strVal val="visible"/>
                                      </p:to>
                                    </p:set>
                                    <p:animEffect transition="in" filter="blinds(horizontal)">
                                      <p:cBhvr>
                                        <p:cTn id="22" dur="500"/>
                                        <p:tgtEl>
                                          <p:spTgt spid="174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3"/>
          <p:cNvSpPr>
            <a:spLocks noGrp="1" noChangeArrowheads="1"/>
          </p:cNvSpPr>
          <p:nvPr>
            <p:ph type="body" idx="4294967295"/>
          </p:nvPr>
        </p:nvSpPr>
        <p:spPr>
          <a:xfrm>
            <a:off x="642938" y="1214438"/>
            <a:ext cx="7572375" cy="3429000"/>
          </a:xfrm>
        </p:spPr>
        <p:txBody>
          <a:bodyPr/>
          <a:lstStyle/>
          <a:p>
            <a:pPr eaLnBrk="1" hangingPunct="1">
              <a:lnSpc>
                <a:spcPct val="130000"/>
              </a:lnSpc>
              <a:spcBef>
                <a:spcPct val="0"/>
              </a:spcBef>
              <a:buFont typeface="Wingdings" panose="05000000000000000000" pitchFamily="2" charset="2"/>
              <a:buChar char="Ø"/>
            </a:pPr>
            <a:r>
              <a:rPr lang="en-US" altLang="zh-CN" sz="2800" smtClean="0">
                <a:latin typeface="微软雅黑" panose="020B0503020204020204" charset="-122"/>
                <a:ea typeface="微软雅黑" panose="020B0503020204020204" charset="-122"/>
              </a:rPr>
              <a:t>C</a:t>
            </a:r>
            <a:r>
              <a:rPr lang="zh-CN" altLang="en-US" sz="2800" smtClean="0">
                <a:latin typeface="微软雅黑" panose="020B0503020204020204" charset="-122"/>
                <a:ea typeface="微软雅黑" panose="020B0503020204020204" charset="-122"/>
              </a:rPr>
              <a:t>语言要求，在程序中用到的所有函数，必须“</a:t>
            </a:r>
            <a:r>
              <a:rPr lang="zh-CN" altLang="en-US" sz="2800" smtClean="0">
                <a:solidFill>
                  <a:srgbClr val="C00000"/>
                </a:solidFill>
                <a:latin typeface="微软雅黑" panose="020B0503020204020204" charset="-122"/>
                <a:ea typeface="微软雅黑" panose="020B0503020204020204" charset="-122"/>
              </a:rPr>
              <a:t>先定义，后使用</a:t>
            </a:r>
            <a:r>
              <a:rPr lang="zh-CN" altLang="en-US" sz="2800" smtClean="0">
                <a:latin typeface="微软雅黑" panose="020B0503020204020204" charset="-122"/>
                <a:ea typeface="微软雅黑" panose="020B0503020204020204" charset="-122"/>
              </a:rPr>
              <a:t>”</a:t>
            </a:r>
            <a:endParaRPr lang="en-US" sz="2800" smtClean="0">
              <a:latin typeface="微软雅黑" panose="020B0503020204020204" charset="-122"/>
              <a:ea typeface="微软雅黑" panose="020B0503020204020204" charset="-122"/>
            </a:endParaRPr>
          </a:p>
          <a:p>
            <a:pPr eaLnBrk="1" hangingPunct="1">
              <a:lnSpc>
                <a:spcPct val="130000"/>
              </a:lnSpc>
              <a:spcBef>
                <a:spcPct val="0"/>
              </a:spcBef>
              <a:buFont typeface="Wingdings" panose="05000000000000000000" pitchFamily="2" charset="2"/>
              <a:buChar char="Ø"/>
            </a:pPr>
            <a:r>
              <a:rPr lang="zh-CN" altLang="en-US" sz="2800" smtClean="0">
                <a:latin typeface="微软雅黑" panose="020B0503020204020204" charset="-122"/>
                <a:ea typeface="微软雅黑" panose="020B0503020204020204" charset="-122"/>
              </a:rPr>
              <a:t>指定函数</a:t>
            </a:r>
            <a:r>
              <a:rPr lang="zh-CN" altLang="en-US" sz="2800" smtClean="0">
                <a:solidFill>
                  <a:srgbClr val="0000CC"/>
                </a:solidFill>
                <a:latin typeface="微软雅黑" panose="020B0503020204020204" charset="-122"/>
                <a:ea typeface="微软雅黑" panose="020B0503020204020204" charset="-122"/>
              </a:rPr>
              <a:t>名字</a:t>
            </a:r>
            <a:r>
              <a:rPr lang="zh-CN" altLang="en-US" sz="2800" smtClean="0">
                <a:latin typeface="微软雅黑" panose="020B0503020204020204" charset="-122"/>
                <a:ea typeface="微软雅黑" panose="020B0503020204020204" charset="-122"/>
              </a:rPr>
              <a:t>、函数</a:t>
            </a:r>
            <a:r>
              <a:rPr lang="zh-CN" altLang="en-US" sz="2800" smtClean="0">
                <a:solidFill>
                  <a:srgbClr val="0000CC"/>
                </a:solidFill>
                <a:latin typeface="微软雅黑" panose="020B0503020204020204" charset="-122"/>
                <a:ea typeface="微软雅黑" panose="020B0503020204020204" charset="-122"/>
              </a:rPr>
              <a:t>返回值类型</a:t>
            </a:r>
            <a:r>
              <a:rPr lang="zh-CN" altLang="en-US" sz="2800" smtClean="0">
                <a:latin typeface="微软雅黑" panose="020B0503020204020204" charset="-122"/>
                <a:ea typeface="微软雅黑" panose="020B0503020204020204" charset="-122"/>
              </a:rPr>
              <a:t>、函数实现的</a:t>
            </a:r>
            <a:r>
              <a:rPr lang="zh-CN" altLang="en-US" sz="2800" smtClean="0">
                <a:solidFill>
                  <a:srgbClr val="0000CC"/>
                </a:solidFill>
                <a:latin typeface="微软雅黑" panose="020B0503020204020204" charset="-122"/>
                <a:ea typeface="微软雅黑" panose="020B0503020204020204" charset="-122"/>
              </a:rPr>
              <a:t>功能</a:t>
            </a:r>
            <a:r>
              <a:rPr lang="zh-CN" altLang="en-US" sz="2800" smtClean="0">
                <a:latin typeface="微软雅黑" panose="020B0503020204020204" charset="-122"/>
                <a:ea typeface="微软雅黑" panose="020B0503020204020204" charset="-122"/>
              </a:rPr>
              <a:t>以及</a:t>
            </a:r>
            <a:r>
              <a:rPr lang="zh-CN" altLang="en-US" sz="2800" smtClean="0">
                <a:solidFill>
                  <a:srgbClr val="0000CC"/>
                </a:solidFill>
                <a:latin typeface="微软雅黑" panose="020B0503020204020204" charset="-122"/>
                <a:ea typeface="微软雅黑" panose="020B0503020204020204" charset="-122"/>
              </a:rPr>
              <a:t>参数的个数与类型</a:t>
            </a:r>
            <a:r>
              <a:rPr lang="zh-CN" altLang="en-US" sz="2800" smtClean="0">
                <a:latin typeface="微软雅黑" panose="020B0503020204020204" charset="-122"/>
                <a:ea typeface="微软雅黑" panose="020B0503020204020204" charset="-122"/>
              </a:rPr>
              <a:t>，将这些信息通知编译系统。</a:t>
            </a:r>
            <a:endParaRPr lang="en-US" sz="2800" smtClean="0">
              <a:latin typeface="微软雅黑" panose="020B0503020204020204" charset="-122"/>
              <a:ea typeface="微软雅黑" panose="020B0503020204020204" charset="-122"/>
            </a:endParaRPr>
          </a:p>
        </p:txBody>
      </p:sp>
    </p:spTree>
  </p:cSld>
  <p:clrMapOvr>
    <a:masterClrMapping/>
  </p:clrMapOvr>
  <p:transition spd="med">
    <p:blinds/>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939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99792" y="1772816"/>
            <a:ext cx="5760640" cy="4581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7" name="圆角矩形标注 7"/>
          <p:cNvSpPr>
            <a:spLocks noChangeArrowheads="1"/>
          </p:cNvSpPr>
          <p:nvPr/>
        </p:nvSpPr>
        <p:spPr bwMode="auto">
          <a:xfrm>
            <a:off x="467544" y="1556792"/>
            <a:ext cx="1532706" cy="740320"/>
          </a:xfrm>
          <a:prstGeom prst="wedgeRoundRectCallout">
            <a:avLst>
              <a:gd name="adj1" fmla="val 110380"/>
              <a:gd name="adj2" fmla="val 26126"/>
              <a:gd name="adj3" fmla="val 16667"/>
            </a:avLst>
          </a:prstGeom>
          <a:solidFill>
            <a:srgbClr val="E1FFE1"/>
          </a:solidFill>
          <a:ln w="9525">
            <a:solidFill>
              <a:schemeClr val="tx1"/>
            </a:solidFill>
            <a:bevel/>
          </a:ln>
        </p:spPr>
        <p:txBody>
          <a:bodyPr anchor="ctr" anchorCtr="0"/>
          <a:lstStyle/>
          <a:p>
            <a:pPr algn="ctr" eaLnBrk="1" hangingPunct="1">
              <a:buFont typeface="Arial" panose="020B0604020202090204" pitchFamily="34" charset="0"/>
              <a:buNone/>
            </a:pPr>
            <a:r>
              <a:rPr lang="zh-CN" altLang="en-US" sz="2800" b="1" dirty="0" smtClean="0">
                <a:solidFill>
                  <a:srgbClr val="FF0000"/>
                </a:solidFill>
              </a:rPr>
              <a:t>函数头</a:t>
            </a:r>
            <a:endParaRPr lang="zh-CN" altLang="en-US" sz="2800" b="1" dirty="0">
              <a:solidFill>
                <a:srgbClr val="FF0000"/>
              </a:solidFill>
            </a:endParaRPr>
          </a:p>
        </p:txBody>
      </p:sp>
      <p:sp>
        <p:nvSpPr>
          <p:cNvPr id="11" name="圆角矩形标注 7"/>
          <p:cNvSpPr>
            <a:spLocks noChangeArrowheads="1"/>
          </p:cNvSpPr>
          <p:nvPr/>
        </p:nvSpPr>
        <p:spPr bwMode="auto">
          <a:xfrm>
            <a:off x="470000" y="4509120"/>
            <a:ext cx="1532706" cy="740320"/>
          </a:xfrm>
          <a:prstGeom prst="wedgeRoundRectCallout">
            <a:avLst>
              <a:gd name="adj1" fmla="val 128057"/>
              <a:gd name="adj2" fmla="val -184305"/>
              <a:gd name="adj3" fmla="val 16667"/>
            </a:avLst>
          </a:prstGeom>
          <a:blipFill>
            <a:blip r:embed="rId2"/>
            <a:tile tx="0" ty="0" sx="100000" sy="100000" flip="none" algn="tl"/>
          </a:blipFill>
          <a:ln w="9525">
            <a:solidFill>
              <a:schemeClr val="tx1"/>
            </a:solidFill>
            <a:bevel/>
          </a:ln>
        </p:spPr>
        <p:txBody>
          <a:bodyPr anchor="ctr" anchorCtr="0"/>
          <a:lstStyle/>
          <a:p>
            <a:pPr algn="ctr" eaLnBrk="1" hangingPunct="1">
              <a:buFont typeface="Arial" panose="020B0604020202090204" pitchFamily="34" charset="0"/>
              <a:buNone/>
            </a:pPr>
            <a:r>
              <a:rPr lang="zh-CN" altLang="en-US" sz="2800" b="1" dirty="0" smtClean="0">
                <a:solidFill>
                  <a:srgbClr val="FF0000"/>
                </a:solidFill>
              </a:rPr>
              <a:t>函数体</a:t>
            </a:r>
            <a:endParaRPr lang="zh-CN" altLang="en-US" sz="2800" b="1" dirty="0">
              <a:solidFill>
                <a:srgbClr val="FF0000"/>
              </a:solidFill>
            </a:endParaRPr>
          </a:p>
        </p:txBody>
      </p:sp>
      <p:sp>
        <p:nvSpPr>
          <p:cNvPr id="12" name="圆角矩形标注 7"/>
          <p:cNvSpPr>
            <a:spLocks noChangeArrowheads="1"/>
          </p:cNvSpPr>
          <p:nvPr/>
        </p:nvSpPr>
        <p:spPr bwMode="auto">
          <a:xfrm>
            <a:off x="3707904" y="476672"/>
            <a:ext cx="1532706" cy="740320"/>
          </a:xfrm>
          <a:prstGeom prst="wedgeRoundRectCallout">
            <a:avLst>
              <a:gd name="adj1" fmla="val 8738"/>
              <a:gd name="adj2" fmla="val 147353"/>
              <a:gd name="adj3" fmla="val 16667"/>
            </a:avLst>
          </a:prstGeom>
          <a:solidFill>
            <a:schemeClr val="accent2">
              <a:lumMod val="20000"/>
              <a:lumOff val="80000"/>
            </a:schemeClr>
          </a:solidFill>
          <a:ln w="9525">
            <a:solidFill>
              <a:schemeClr val="tx1"/>
            </a:solidFill>
            <a:bevel/>
          </a:ln>
        </p:spPr>
        <p:txBody>
          <a:bodyPr anchor="ctr" anchorCtr="0"/>
          <a:lstStyle/>
          <a:p>
            <a:pPr algn="ctr" eaLnBrk="1" hangingPunct="1">
              <a:buFont typeface="Arial" panose="020B0604020202090204" pitchFamily="34" charset="0"/>
              <a:buNone/>
            </a:pPr>
            <a:r>
              <a:rPr lang="zh-CN" altLang="en-US" sz="2800" b="1" dirty="0" smtClean="0">
                <a:solidFill>
                  <a:srgbClr val="FF0000"/>
                </a:solidFill>
              </a:rPr>
              <a:t>函数名</a:t>
            </a:r>
            <a:endParaRPr lang="zh-CN" altLang="en-US" sz="2800" b="1" dirty="0">
              <a:solidFill>
                <a:srgbClr val="FF0000"/>
              </a:solidFill>
            </a:endParaRPr>
          </a:p>
        </p:txBody>
      </p:sp>
      <p:sp>
        <p:nvSpPr>
          <p:cNvPr id="13" name="圆角矩形标注 7"/>
          <p:cNvSpPr>
            <a:spLocks noChangeArrowheads="1"/>
          </p:cNvSpPr>
          <p:nvPr/>
        </p:nvSpPr>
        <p:spPr bwMode="auto">
          <a:xfrm>
            <a:off x="5940152" y="476672"/>
            <a:ext cx="1872208" cy="740320"/>
          </a:xfrm>
          <a:prstGeom prst="wedgeRoundRectCallout">
            <a:avLst>
              <a:gd name="adj1" fmla="val 8738"/>
              <a:gd name="adj2" fmla="val 147353"/>
              <a:gd name="adj3" fmla="val 16667"/>
            </a:avLst>
          </a:prstGeom>
          <a:solidFill>
            <a:srgbClr val="E1FFE1"/>
          </a:solidFill>
          <a:ln w="9525">
            <a:solidFill>
              <a:schemeClr val="tx1"/>
            </a:solidFill>
            <a:bevel/>
          </a:ln>
        </p:spPr>
        <p:txBody>
          <a:bodyPr anchor="ctr" anchorCtr="0"/>
          <a:lstStyle/>
          <a:p>
            <a:pPr algn="ctr" eaLnBrk="1" hangingPunct="1">
              <a:buFont typeface="Arial" panose="020B0604020202090204" pitchFamily="34" charset="0"/>
              <a:buNone/>
            </a:pPr>
            <a:r>
              <a:rPr lang="zh-CN" altLang="en-US" sz="2800" b="1" dirty="0">
                <a:solidFill>
                  <a:srgbClr val="FF0000"/>
                </a:solidFill>
              </a:rPr>
              <a:t>形式</a:t>
            </a:r>
            <a:r>
              <a:rPr lang="zh-CN" altLang="en-US" sz="2800" b="1" dirty="0" smtClean="0">
                <a:solidFill>
                  <a:srgbClr val="FF0000"/>
                </a:solidFill>
              </a:rPr>
              <a:t>参数</a:t>
            </a:r>
            <a:endParaRPr lang="zh-CN" altLang="en-US" sz="2800" b="1" dirty="0">
              <a:solidFill>
                <a:srgbClr val="FF0000"/>
              </a:solidFill>
            </a:endParaRPr>
          </a:p>
        </p:txBody>
      </p:sp>
      <p:sp>
        <p:nvSpPr>
          <p:cNvPr id="14" name="圆角矩形标注 7"/>
          <p:cNvSpPr>
            <a:spLocks noChangeArrowheads="1"/>
          </p:cNvSpPr>
          <p:nvPr/>
        </p:nvSpPr>
        <p:spPr bwMode="auto">
          <a:xfrm>
            <a:off x="1043608" y="492531"/>
            <a:ext cx="1804090" cy="740320"/>
          </a:xfrm>
          <a:prstGeom prst="wedgeRoundRectCallout">
            <a:avLst>
              <a:gd name="adj1" fmla="val 77236"/>
              <a:gd name="adj2" fmla="val 145066"/>
              <a:gd name="adj3" fmla="val 16667"/>
            </a:avLst>
          </a:prstGeom>
          <a:solidFill>
            <a:srgbClr val="FFFF00"/>
          </a:solidFill>
          <a:ln w="9525">
            <a:solidFill>
              <a:schemeClr val="tx1"/>
            </a:solidFill>
            <a:bevel/>
          </a:ln>
        </p:spPr>
        <p:txBody>
          <a:bodyPr anchor="ctr" anchorCtr="0"/>
          <a:lstStyle/>
          <a:p>
            <a:pPr algn="ctr" eaLnBrk="1" hangingPunct="1">
              <a:buFont typeface="Arial" panose="020B0604020202090204" pitchFamily="34" charset="0"/>
              <a:buNone/>
            </a:pPr>
            <a:r>
              <a:rPr lang="zh-CN" altLang="en-US" sz="2800" b="1" dirty="0" smtClean="0">
                <a:solidFill>
                  <a:srgbClr val="FF0000"/>
                </a:solidFill>
              </a:rPr>
              <a:t>返回类型</a:t>
            </a:r>
            <a:endParaRPr lang="zh-CN" altLang="en-US" sz="2800" b="1" dirty="0">
              <a:solidFill>
                <a:srgbClr val="FF0000"/>
              </a:solidFill>
            </a:endParaRPr>
          </a:p>
        </p:txBody>
      </p:sp>
      <p:sp>
        <p:nvSpPr>
          <p:cNvPr id="15" name="圆角矩形标注 7"/>
          <p:cNvSpPr>
            <a:spLocks noChangeArrowheads="1"/>
          </p:cNvSpPr>
          <p:nvPr/>
        </p:nvSpPr>
        <p:spPr bwMode="auto">
          <a:xfrm>
            <a:off x="6706505" y="5956165"/>
            <a:ext cx="1804090" cy="740320"/>
          </a:xfrm>
          <a:prstGeom prst="wedgeRoundRectCallout">
            <a:avLst>
              <a:gd name="adj1" fmla="val -103128"/>
              <a:gd name="adj2" fmla="val -80088"/>
              <a:gd name="adj3" fmla="val 16667"/>
            </a:avLst>
          </a:prstGeom>
          <a:solidFill>
            <a:srgbClr val="FFFF00"/>
          </a:solidFill>
          <a:ln w="9525">
            <a:solidFill>
              <a:schemeClr val="tx1"/>
            </a:solidFill>
            <a:bevel/>
          </a:ln>
        </p:spPr>
        <p:txBody>
          <a:bodyPr anchor="ctr" anchorCtr="0"/>
          <a:lstStyle/>
          <a:p>
            <a:pPr algn="ctr" eaLnBrk="1" hangingPunct="1">
              <a:buFont typeface="Arial" panose="020B0604020202090204" pitchFamily="34" charset="0"/>
              <a:buNone/>
            </a:pPr>
            <a:r>
              <a:rPr lang="zh-CN" altLang="en-US" sz="2800" b="1" dirty="0" smtClean="0">
                <a:solidFill>
                  <a:srgbClr val="FF0000"/>
                </a:solidFill>
              </a:rPr>
              <a:t>返回值</a:t>
            </a:r>
            <a:endParaRPr lang="zh-CN" altLang="en-US" sz="2800" b="1" dirty="0">
              <a:solidFill>
                <a:srgbClr val="FF0000"/>
              </a:solidFill>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67"/>
                                        </p:tgtEl>
                                        <p:attrNameLst>
                                          <p:attrName>style.visibility</p:attrName>
                                        </p:attrNameLst>
                                      </p:cBhvr>
                                      <p:to>
                                        <p:strVal val="visible"/>
                                      </p:to>
                                    </p:set>
                                    <p:animEffect transition="in" filter="blinds(horizontal)">
                                      <p:cBhvr>
                                        <p:cTn id="7" dur="500"/>
                                        <p:tgtEl>
                                          <p:spTgt spid="194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7" grpId="0" bldLvl="0" animBg="1"/>
      <p:bldP spid="11" grpId="0" bldLvl="0" animBg="1"/>
      <p:bldP spid="12" grpId="0" bldLvl="0" animBg="1"/>
      <p:bldP spid="13" grpId="0" bldLvl="0" animBg="1"/>
      <p:bldP spid="14" grpId="0" bldLvl="0" animBg="1"/>
      <p:bldP spid="15"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3"/>
          <p:cNvSpPr>
            <a:spLocks noGrp="1" noChangeArrowheads="1"/>
          </p:cNvSpPr>
          <p:nvPr>
            <p:ph type="body" idx="4294967295"/>
          </p:nvPr>
        </p:nvSpPr>
        <p:spPr>
          <a:xfrm>
            <a:off x="642938" y="908720"/>
            <a:ext cx="7715250" cy="4000500"/>
          </a:xfrm>
        </p:spPr>
        <p:txBody>
          <a:bodyPr/>
          <a:lstStyle/>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1.</a:t>
            </a:r>
            <a:r>
              <a:rPr lang="zh-CN" altLang="en-US" sz="2800" dirty="0" smtClean="0">
                <a:latin typeface="微软雅黑" panose="020B0503020204020204" charset="-122"/>
                <a:ea typeface="微软雅黑" panose="020B0503020204020204" charset="-122"/>
              </a:rPr>
              <a:t>无参函数</a:t>
            </a:r>
            <a:endParaRPr lang="en-US" altLang="zh-CN" sz="2800" dirty="0" smtClean="0">
              <a:latin typeface="微软雅黑" panose="020B0503020204020204" charset="-122"/>
              <a:ea typeface="微软雅黑" panose="020B0503020204020204" charset="-122"/>
            </a:endParaRPr>
          </a:p>
          <a:p>
            <a:pPr lvl="1">
              <a:lnSpc>
                <a:spcPct val="130000"/>
              </a:lnSpc>
              <a:spcBef>
                <a:spcPct val="0"/>
              </a:spcBef>
              <a:buNone/>
            </a:pPr>
            <a:r>
              <a:rPr lang="zh-CN" altLang="en-US" sz="2800" dirty="0">
                <a:latin typeface="微软雅黑" panose="020B0503020204020204" charset="-122"/>
                <a:ea typeface="微软雅黑" panose="020B0503020204020204" charset="-122"/>
              </a:rPr>
              <a:t>类型名 函数名</a:t>
            </a:r>
            <a:r>
              <a:rPr lang="zh-CN" altLang="en-US" sz="2800" dirty="0" smtClean="0">
                <a:latin typeface="微软雅黑" panose="020B0503020204020204" charset="-122"/>
                <a:ea typeface="微软雅黑" panose="020B0503020204020204" charset="-122"/>
              </a:rPr>
              <a:t>（</a:t>
            </a:r>
            <a:r>
              <a:rPr lang="zh-CN" altLang="en-US" sz="2800" dirty="0">
                <a:latin typeface="微软雅黑" panose="020B0503020204020204" charset="-122"/>
                <a:ea typeface="微软雅黑" panose="020B0503020204020204" charset="-122"/>
              </a:rPr>
              <a:t> </a:t>
            </a:r>
            <a:r>
              <a:rPr lang="zh-CN" altLang="en-US" sz="2800" dirty="0" smtClean="0">
                <a:latin typeface="微软雅黑" panose="020B0503020204020204" charset="-122"/>
                <a:ea typeface="微软雅黑" panose="020B0503020204020204" charset="-122"/>
              </a:rPr>
              <a:t>）</a:t>
            </a:r>
            <a:endParaRPr lang="zh-CN" altLang="en-US" sz="2800" dirty="0">
              <a:latin typeface="微软雅黑" panose="020B0503020204020204" charset="-122"/>
              <a:ea typeface="微软雅黑" panose="020B0503020204020204" charset="-122"/>
            </a:endParaRPr>
          </a:p>
          <a:p>
            <a:pPr lvl="1">
              <a:lnSpc>
                <a:spcPct val="130000"/>
              </a:lnSpc>
              <a:spcBef>
                <a:spcPct val="0"/>
              </a:spcBef>
              <a:buNone/>
            </a:pPr>
            <a:r>
              <a:rPr lang="zh-CN" altLang="en-US" sz="2800" dirty="0">
                <a:latin typeface="微软雅黑" panose="020B0503020204020204" charset="-122"/>
                <a:ea typeface="微软雅黑" panose="020B0503020204020204" charset="-122"/>
              </a:rPr>
              <a:t>｛</a:t>
            </a:r>
            <a:endParaRPr lang="zh-CN" altLang="en-US" sz="2800" dirty="0">
              <a:latin typeface="微软雅黑" panose="020B0503020204020204" charset="-122"/>
              <a:ea typeface="微软雅黑" panose="020B0503020204020204" charset="-122"/>
            </a:endParaRPr>
          </a:p>
          <a:p>
            <a:pPr lvl="1">
              <a:lnSpc>
                <a:spcPct val="130000"/>
              </a:lnSpc>
              <a:spcBef>
                <a:spcPct val="0"/>
              </a:spcBef>
              <a:buNone/>
            </a:pPr>
            <a:r>
              <a:rPr lang="en-US" altLang="zh-CN" sz="2800" dirty="0">
                <a:latin typeface="微软雅黑" panose="020B0503020204020204" charset="-122"/>
                <a:ea typeface="微软雅黑" panose="020B0503020204020204" charset="-122"/>
              </a:rPr>
              <a:t>      </a:t>
            </a:r>
            <a:r>
              <a:rPr lang="zh-CN" altLang="en-US" sz="2800" dirty="0">
                <a:latin typeface="微软雅黑" panose="020B0503020204020204" charset="-122"/>
                <a:ea typeface="微软雅黑" panose="020B0503020204020204" charset="-122"/>
              </a:rPr>
              <a:t>函数体</a:t>
            </a:r>
            <a:endParaRPr lang="zh-CN" altLang="en-US" sz="2800" dirty="0">
              <a:latin typeface="微软雅黑" panose="020B0503020204020204" charset="-122"/>
              <a:ea typeface="微软雅黑" panose="020B0503020204020204" charset="-122"/>
            </a:endParaRPr>
          </a:p>
          <a:p>
            <a:pPr lvl="1">
              <a:lnSpc>
                <a:spcPct val="130000"/>
              </a:lnSpc>
              <a:spcBef>
                <a:spcPct val="0"/>
              </a:spcBef>
              <a:buNone/>
            </a:pPr>
            <a:r>
              <a:rPr lang="en-US" altLang="zh-CN" sz="2800" dirty="0">
                <a:latin typeface="微软雅黑" panose="020B0503020204020204" charset="-122"/>
                <a:ea typeface="微软雅黑" panose="020B0503020204020204" charset="-122"/>
              </a:rPr>
              <a:t> </a:t>
            </a:r>
            <a:r>
              <a:rPr lang="zh-CN" altLang="en-US" sz="2800" dirty="0">
                <a:latin typeface="微软雅黑" panose="020B0503020204020204" charset="-122"/>
                <a:ea typeface="微软雅黑" panose="020B0503020204020204" charset="-122"/>
              </a:rPr>
              <a:t>｝</a:t>
            </a:r>
            <a:endParaRPr lang="zh-CN" altLang="en-US" sz="2800" dirty="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2.</a:t>
            </a:r>
            <a:r>
              <a:rPr lang="zh-CN" altLang="en-US" sz="2800" dirty="0" smtClean="0">
                <a:latin typeface="微软雅黑" panose="020B0503020204020204" charset="-122"/>
                <a:ea typeface="微软雅黑" panose="020B0503020204020204" charset="-122"/>
              </a:rPr>
              <a:t>有参函数</a:t>
            </a:r>
            <a:endParaRPr lang="en-US" sz="2800" dirty="0" smtClean="0">
              <a:latin typeface="微软雅黑" panose="020B0503020204020204" charset="-122"/>
              <a:ea typeface="微软雅黑" panose="020B0503020204020204" charset="-122"/>
            </a:endParaRPr>
          </a:p>
          <a:p>
            <a:pPr lvl="1">
              <a:lnSpc>
                <a:spcPct val="130000"/>
              </a:lnSpc>
              <a:spcBef>
                <a:spcPct val="0"/>
              </a:spcBef>
              <a:buFont typeface="Arial" panose="020B0604020202090204" pitchFamily="34" charset="0"/>
              <a:buNone/>
            </a:pPr>
            <a:r>
              <a:rPr lang="zh-CN" altLang="en-US" sz="2800" dirty="0" smtClean="0">
                <a:latin typeface="微软雅黑" panose="020B0503020204020204" charset="-122"/>
                <a:ea typeface="微软雅黑" panose="020B0503020204020204" charset="-122"/>
              </a:rPr>
              <a:t>类型名 函数名（形式参数表列）</a:t>
            </a:r>
            <a:endParaRPr lang="zh-CN" altLang="en-US" sz="2800" dirty="0" smtClean="0">
              <a:latin typeface="微软雅黑" panose="020B0503020204020204" charset="-122"/>
              <a:ea typeface="微软雅黑" panose="020B0503020204020204" charset="-122"/>
            </a:endParaRPr>
          </a:p>
          <a:p>
            <a:pPr lvl="1">
              <a:lnSpc>
                <a:spcPct val="130000"/>
              </a:lnSpc>
              <a:spcBef>
                <a:spcPct val="0"/>
              </a:spcBef>
              <a:buFont typeface="Arial" panose="020B0604020202090204" pitchFamily="34" charset="0"/>
              <a:buNone/>
            </a:pPr>
            <a:r>
              <a:rPr lang="zh-CN" altLang="en-US" sz="2800" dirty="0" smtClean="0">
                <a:latin typeface="微软雅黑" panose="020B0503020204020204" charset="-122"/>
                <a:ea typeface="微软雅黑" panose="020B0503020204020204" charset="-122"/>
              </a:rPr>
              <a:t>｛</a:t>
            </a:r>
            <a:endParaRPr lang="zh-CN" altLang="en-US" sz="2800" dirty="0" smtClean="0">
              <a:latin typeface="微软雅黑" panose="020B0503020204020204" charset="-122"/>
              <a:ea typeface="微软雅黑" panose="020B0503020204020204" charset="-122"/>
            </a:endParaRPr>
          </a:p>
          <a:p>
            <a:pPr lvl="1">
              <a:lnSpc>
                <a:spcPct val="130000"/>
              </a:lnSpc>
              <a:spcBef>
                <a:spcPct val="0"/>
              </a:spcBef>
              <a:buFont typeface="Arial" panose="020B0604020202090204" pitchFamily="34" charset="0"/>
              <a:buNone/>
            </a:pPr>
            <a:r>
              <a:rPr lang="en-US" sz="2800" dirty="0" smtClean="0">
                <a:latin typeface="微软雅黑" panose="020B0503020204020204" charset="-122"/>
                <a:ea typeface="微软雅黑" panose="020B0503020204020204" charset="-122"/>
              </a:rPr>
              <a:t>      </a:t>
            </a:r>
            <a:r>
              <a:rPr lang="zh-CN" altLang="en-US" sz="2800" dirty="0" smtClean="0">
                <a:latin typeface="微软雅黑" panose="020B0503020204020204" charset="-122"/>
                <a:ea typeface="微软雅黑" panose="020B0503020204020204" charset="-122"/>
              </a:rPr>
              <a:t>函数体</a:t>
            </a:r>
            <a:endParaRPr lang="zh-CN" altLang="en-US" sz="2800" dirty="0" smtClean="0">
              <a:latin typeface="微软雅黑" panose="020B0503020204020204" charset="-122"/>
              <a:ea typeface="微软雅黑" panose="020B0503020204020204" charset="-122"/>
            </a:endParaRPr>
          </a:p>
          <a:p>
            <a:pPr lvl="1">
              <a:lnSpc>
                <a:spcPct val="130000"/>
              </a:lnSpc>
              <a:spcBef>
                <a:spcPct val="0"/>
              </a:spcBef>
              <a:buFont typeface="Arial" panose="020B0604020202090204" pitchFamily="34" charset="0"/>
              <a:buNone/>
            </a:pPr>
            <a:r>
              <a:rPr lang="en-US" sz="2800" dirty="0" smtClean="0">
                <a:latin typeface="微软雅黑" panose="020B0503020204020204" charset="-122"/>
                <a:ea typeface="微软雅黑" panose="020B0503020204020204" charset="-122"/>
              </a:rPr>
              <a:t> </a:t>
            </a:r>
            <a:r>
              <a:rPr lang="zh-CN" altLang="en-US" sz="2800" dirty="0" smtClean="0">
                <a:latin typeface="微软雅黑" panose="020B0503020204020204" charset="-122"/>
                <a:ea typeface="微软雅黑" panose="020B0503020204020204" charset="-122"/>
              </a:rPr>
              <a:t>｝</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endParaRPr lang="zh-CN" altLang="en-US" sz="2800" dirty="0" smtClean="0">
              <a:latin typeface="微软雅黑" panose="020B0503020204020204" charset="-122"/>
              <a:ea typeface="微软雅黑" panose="020B0503020204020204" charset="-122"/>
            </a:endParaRPr>
          </a:p>
        </p:txBody>
      </p:sp>
    </p:spTree>
  </p:cSld>
  <p:clrMapOvr>
    <a:masterClrMapping/>
  </p:clrMapOvr>
  <p:transition spd="med">
    <p:blinds/>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8" name="Rectangle 3"/>
          <p:cNvSpPr>
            <a:spLocks noGrp="1" noChangeArrowheads="1"/>
          </p:cNvSpPr>
          <p:nvPr>
            <p:ph type="body" idx="4294967295"/>
          </p:nvPr>
        </p:nvSpPr>
        <p:spPr>
          <a:xfrm>
            <a:off x="571500" y="857250"/>
            <a:ext cx="7715250" cy="5357813"/>
          </a:xfrm>
        </p:spPr>
        <p:txBody>
          <a:bodyPr/>
          <a:lstStyle/>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3. </a:t>
            </a:r>
            <a:r>
              <a:rPr lang="zh-CN" altLang="en-US" sz="2800" smtClean="0">
                <a:latin typeface="微软雅黑" panose="020B0503020204020204" charset="-122"/>
                <a:ea typeface="微软雅黑" panose="020B0503020204020204" charset="-122"/>
              </a:rPr>
              <a:t>空函数</a:t>
            </a:r>
            <a:endParaRPr lang="en-US" sz="2800" smtClean="0">
              <a:latin typeface="微软雅黑" panose="020B0503020204020204" charset="-122"/>
              <a:ea typeface="微软雅黑" panose="020B0503020204020204" charset="-122"/>
            </a:endParaRPr>
          </a:p>
          <a:p>
            <a:pPr lvl="1">
              <a:lnSpc>
                <a:spcPct val="130000"/>
              </a:lnSpc>
              <a:spcBef>
                <a:spcPct val="0"/>
              </a:spcBef>
              <a:buFont typeface="Arial" panose="020B0604020202090204" pitchFamily="34" charset="0"/>
              <a:buNone/>
            </a:pPr>
            <a:r>
              <a:rPr lang="zh-CN" altLang="en-US" sz="2800" smtClean="0">
                <a:latin typeface="微软雅黑" panose="020B0503020204020204" charset="-122"/>
                <a:ea typeface="微软雅黑" panose="020B0503020204020204" charset="-122"/>
              </a:rPr>
              <a:t>类型名 函数名（</a:t>
            </a:r>
            <a:r>
              <a:rPr lang="en-US" sz="2800" smtClean="0">
                <a:latin typeface="微软雅黑" panose="020B0503020204020204" charset="-122"/>
                <a:ea typeface="微软雅黑" panose="020B0503020204020204" charset="-122"/>
              </a:rPr>
              <a:t>  </a:t>
            </a:r>
            <a:r>
              <a:rPr lang="zh-CN" altLang="en-US" sz="2800" smtClean="0">
                <a:latin typeface="微软雅黑" panose="020B0503020204020204" charset="-122"/>
                <a:ea typeface="微软雅黑" panose="020B0503020204020204" charset="-122"/>
              </a:rPr>
              <a:t>）</a:t>
            </a:r>
            <a:endParaRPr lang="zh-CN" altLang="en-US" sz="2800" smtClean="0">
              <a:latin typeface="微软雅黑" panose="020B0503020204020204" charset="-122"/>
              <a:ea typeface="微软雅黑" panose="020B0503020204020204" charset="-122"/>
            </a:endParaRPr>
          </a:p>
          <a:p>
            <a:pPr lvl="1">
              <a:lnSpc>
                <a:spcPct val="130000"/>
              </a:lnSpc>
              <a:spcBef>
                <a:spcPct val="0"/>
              </a:spcBef>
              <a:buFont typeface="Arial" panose="020B0604020202090204" pitchFamily="34" charset="0"/>
              <a:buNone/>
            </a:pPr>
            <a:r>
              <a:rPr lang="zh-CN" altLang="en-US" sz="2800" smtClean="0">
                <a:latin typeface="微软雅黑" panose="020B0503020204020204" charset="-122"/>
                <a:ea typeface="微软雅黑" panose="020B0503020204020204" charset="-122"/>
              </a:rPr>
              <a:t>｛</a:t>
            </a:r>
            <a:r>
              <a:rPr lang="en-US" sz="2800" smtClean="0">
                <a:latin typeface="微软雅黑" panose="020B0503020204020204" charset="-122"/>
                <a:ea typeface="微软雅黑" panose="020B0503020204020204" charset="-122"/>
              </a:rPr>
              <a:t>  </a:t>
            </a:r>
            <a:endParaRPr lang="en-US" sz="2800" smtClean="0">
              <a:latin typeface="微软雅黑" panose="020B0503020204020204" charset="-122"/>
              <a:ea typeface="微软雅黑" panose="020B0503020204020204" charset="-122"/>
            </a:endParaRPr>
          </a:p>
          <a:p>
            <a:pPr lvl="1">
              <a:lnSpc>
                <a:spcPct val="130000"/>
              </a:lnSpc>
              <a:spcBef>
                <a:spcPct val="0"/>
              </a:spcBef>
              <a:buFont typeface="Arial" panose="020B0604020202090204" pitchFamily="34" charset="0"/>
              <a:buNone/>
            </a:pPr>
            <a:r>
              <a:rPr lang="en-US" sz="2800" smtClean="0">
                <a:latin typeface="微软雅黑" panose="020B0503020204020204" charset="-122"/>
                <a:ea typeface="微软雅黑" panose="020B0503020204020204" charset="-122"/>
              </a:rPr>
              <a:t>        </a:t>
            </a:r>
            <a:endParaRPr lang="en-US" sz="2800" smtClean="0">
              <a:latin typeface="微软雅黑" panose="020B0503020204020204" charset="-122"/>
              <a:ea typeface="微软雅黑" panose="020B0503020204020204" charset="-122"/>
            </a:endParaRPr>
          </a:p>
          <a:p>
            <a:pPr lvl="1">
              <a:lnSpc>
                <a:spcPct val="130000"/>
              </a:lnSpc>
              <a:spcBef>
                <a:spcPct val="0"/>
              </a:spcBef>
              <a:buFont typeface="Arial" panose="020B0604020202090204" pitchFamily="34" charset="0"/>
              <a:buNone/>
            </a:pPr>
            <a:r>
              <a:rPr lang="zh-CN" altLang="en-US" sz="2800" smtClean="0">
                <a:latin typeface="微软雅黑" panose="020B0503020204020204" charset="-122"/>
                <a:ea typeface="微软雅黑" panose="020B0503020204020204" charset="-122"/>
              </a:rPr>
              <a:t> ｝</a:t>
            </a:r>
            <a:endParaRPr lang="en-US" altLang="zh-CN" sz="2800" smtClean="0">
              <a:latin typeface="微软雅黑" panose="020B0503020204020204" charset="-122"/>
              <a:ea typeface="微软雅黑" panose="020B0503020204020204" charset="-122"/>
            </a:endParaRPr>
          </a:p>
          <a:p>
            <a:pPr lvl="1">
              <a:lnSpc>
                <a:spcPct val="130000"/>
              </a:lnSpc>
              <a:spcBef>
                <a:spcPct val="0"/>
              </a:spcBef>
              <a:buFont typeface="Arial" panose="020B0604020202090204" pitchFamily="34" charset="0"/>
              <a:buNone/>
            </a:pPr>
            <a:endParaRPr lang="en-US" sz="2800" smtClean="0">
              <a:latin typeface="微软雅黑" panose="020B0503020204020204" charset="-122"/>
              <a:ea typeface="微软雅黑" panose="020B0503020204020204" charset="-122"/>
            </a:endParaRPr>
          </a:p>
          <a:p>
            <a:pPr>
              <a:lnSpc>
                <a:spcPct val="130000"/>
              </a:lnSpc>
              <a:spcBef>
                <a:spcPct val="0"/>
              </a:spcBef>
              <a:buFont typeface="Wingdings" panose="05000000000000000000" pitchFamily="2" charset="2"/>
              <a:buChar char="Ø"/>
            </a:pPr>
            <a:r>
              <a:rPr lang="zh-CN" altLang="en-US" sz="2800" smtClean="0">
                <a:latin typeface="微软雅黑" panose="020B0503020204020204" charset="-122"/>
                <a:ea typeface="微软雅黑" panose="020B0503020204020204" charset="-122"/>
              </a:rPr>
              <a:t>先用空函数占一个位置，以后逐步扩充</a:t>
            </a:r>
            <a:endParaRPr lang="en-US" sz="2800" smtClean="0">
              <a:latin typeface="微软雅黑" panose="020B0503020204020204" charset="-122"/>
              <a:ea typeface="微软雅黑" panose="020B0503020204020204" charset="-122"/>
            </a:endParaRPr>
          </a:p>
          <a:p>
            <a:pPr>
              <a:lnSpc>
                <a:spcPct val="130000"/>
              </a:lnSpc>
              <a:spcBef>
                <a:spcPct val="0"/>
              </a:spcBef>
              <a:buFont typeface="Wingdings" panose="05000000000000000000" pitchFamily="2" charset="2"/>
              <a:buChar char="Ø"/>
            </a:pPr>
            <a:r>
              <a:rPr lang="zh-CN" altLang="en-US" sz="2800" smtClean="0">
                <a:latin typeface="微软雅黑" panose="020B0503020204020204" charset="-122"/>
                <a:ea typeface="微软雅黑" panose="020B0503020204020204" charset="-122"/>
              </a:rPr>
              <a:t>好处：程序结构清楚，可读性好，以后扩充新功能方便，对程序结构影响不大</a:t>
            </a:r>
            <a:endParaRPr lang="zh-CN" altLang="en-US" sz="2800" smtClean="0">
              <a:latin typeface="微软雅黑" panose="020B0503020204020204" charset="-122"/>
              <a:ea typeface="微软雅黑" panose="020B0503020204020204" charset="-122"/>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08">
                                            <p:txEl>
                                              <p:pRg st="6" end="6"/>
                                            </p:txEl>
                                          </p:spTgt>
                                        </p:tgtEl>
                                        <p:attrNameLst>
                                          <p:attrName>style.visibility</p:attrName>
                                        </p:attrNameLst>
                                      </p:cBhvr>
                                      <p:to>
                                        <p:strVal val="visible"/>
                                      </p:to>
                                    </p:set>
                                    <p:animEffect transition="in" filter="blinds(horizontal)">
                                      <p:cBhvr>
                                        <p:cTn id="7" dur="500"/>
                                        <p:tgtEl>
                                          <p:spTgt spid="21508">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508">
                                            <p:txEl>
                                              <p:pRg st="7" end="7"/>
                                            </p:txEl>
                                          </p:spTgt>
                                        </p:tgtEl>
                                        <p:attrNameLst>
                                          <p:attrName>style.visibility</p:attrName>
                                        </p:attrNameLst>
                                      </p:cBhvr>
                                      <p:to>
                                        <p:strVal val="visible"/>
                                      </p:to>
                                    </p:set>
                                    <p:animEffect transition="in" filter="blinds(horizontal)">
                                      <p:cBhvr>
                                        <p:cTn id="10" dur="500"/>
                                        <p:tgtEl>
                                          <p:spTgt spid="2150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3"/>
          <p:cNvSpPr>
            <a:spLocks noGrp="1" noChangeArrowheads="1"/>
          </p:cNvSpPr>
          <p:nvPr>
            <p:ph type="body" idx="4294967295"/>
          </p:nvPr>
        </p:nvSpPr>
        <p:spPr>
          <a:xfrm>
            <a:off x="1571625" y="1285875"/>
            <a:ext cx="6858000" cy="3643313"/>
          </a:xfrm>
        </p:spPr>
        <p:txBody>
          <a:bodyPr/>
          <a:lstStyle/>
          <a:p>
            <a:pPr>
              <a:lnSpc>
                <a:spcPct val="15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7.3.1 </a:t>
            </a:r>
            <a:r>
              <a:rPr lang="zh-CN" altLang="en-US" sz="2800" dirty="0" smtClean="0">
                <a:latin typeface="微软雅黑" panose="020B0503020204020204" charset="-122"/>
                <a:ea typeface="微软雅黑" panose="020B0503020204020204" charset="-122"/>
                <a:hlinkClick r:id="rId1" action="ppaction://hlinksldjump"/>
              </a:rPr>
              <a:t>函数调用的形式</a:t>
            </a:r>
            <a:endParaRPr lang="en-US" sz="2800" dirty="0" smtClean="0">
              <a:latin typeface="微软雅黑" panose="020B0503020204020204" charset="-122"/>
              <a:ea typeface="微软雅黑" panose="020B0503020204020204" charset="-122"/>
            </a:endParaRPr>
          </a:p>
          <a:p>
            <a:pPr>
              <a:lnSpc>
                <a:spcPct val="15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7.3.2 </a:t>
            </a:r>
            <a:r>
              <a:rPr lang="zh-CN" altLang="en-US" sz="2800" dirty="0" smtClean="0">
                <a:latin typeface="微软雅黑" panose="020B0503020204020204" charset="-122"/>
                <a:ea typeface="微软雅黑" panose="020B0503020204020204" charset="-122"/>
                <a:hlinkClick r:id="rId2" action="ppaction://hlinksldjump"/>
              </a:rPr>
              <a:t>函数调用时的数据传递</a:t>
            </a:r>
            <a:endParaRPr lang="en-US" sz="2800" dirty="0" smtClean="0">
              <a:latin typeface="微软雅黑" panose="020B0503020204020204" charset="-122"/>
              <a:ea typeface="微软雅黑" panose="020B0503020204020204" charset="-122"/>
            </a:endParaRPr>
          </a:p>
          <a:p>
            <a:pPr>
              <a:lnSpc>
                <a:spcPct val="15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7.3.3 </a:t>
            </a:r>
            <a:r>
              <a:rPr lang="zh-CN" altLang="en-US" sz="2800" dirty="0" smtClean="0">
                <a:latin typeface="微软雅黑" panose="020B0503020204020204" charset="-122"/>
                <a:ea typeface="微软雅黑" panose="020B0503020204020204" charset="-122"/>
                <a:hlinkClick r:id="rId3" action="ppaction://hlinksldjump"/>
              </a:rPr>
              <a:t>函数调用的过程</a:t>
            </a:r>
            <a:endParaRPr lang="en-US" sz="2800" dirty="0" smtClean="0">
              <a:latin typeface="微软雅黑" panose="020B0503020204020204" charset="-122"/>
              <a:ea typeface="微软雅黑" panose="020B0503020204020204" charset="-122"/>
            </a:endParaRPr>
          </a:p>
          <a:p>
            <a:pPr>
              <a:lnSpc>
                <a:spcPct val="15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7.3.4 </a:t>
            </a:r>
            <a:r>
              <a:rPr lang="zh-CN" altLang="en-US" sz="2800" dirty="0" smtClean="0">
                <a:latin typeface="微软雅黑" panose="020B0503020204020204" charset="-122"/>
                <a:ea typeface="微软雅黑" panose="020B0503020204020204" charset="-122"/>
                <a:hlinkClick r:id="rId4" action="ppaction://hlinksldjump"/>
              </a:rPr>
              <a:t>函数的返回值</a:t>
            </a:r>
            <a:endParaRPr lang="zh-CN" altLang="en-US" sz="2800" dirty="0" smtClean="0">
              <a:latin typeface="微软雅黑" panose="020B0503020204020204" charset="-122"/>
              <a:ea typeface="微软雅黑" panose="020B0503020204020204" charset="-122"/>
            </a:endParaRPr>
          </a:p>
        </p:txBody>
      </p:sp>
    </p:spTree>
  </p:cSld>
  <p:clrMapOvr>
    <a:masterClrMapping/>
  </p:clrMapOvr>
  <p:transition spd="med">
    <p:blinds/>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Rectangle 3"/>
          <p:cNvSpPr>
            <a:spLocks noGrp="1"/>
          </p:cNvSpPr>
          <p:nvPr>
            <p:ph type="body" idx="4294967295"/>
          </p:nvPr>
        </p:nvSpPr>
        <p:spPr>
          <a:xfrm>
            <a:off x="714375" y="1143000"/>
            <a:ext cx="7715250" cy="4500563"/>
          </a:xfrm>
        </p:spPr>
        <p:txBody>
          <a:bodyPr/>
          <a:lstStyle/>
          <a:p>
            <a:pPr>
              <a:lnSpc>
                <a:spcPct val="130000"/>
              </a:lnSpc>
              <a:spcBef>
                <a:spcPts val="0"/>
              </a:spcBef>
              <a:spcAft>
                <a:spcPts val="0"/>
              </a:spcAft>
              <a:buFont typeface="Wingdings" panose="05000000000000000000" pitchFamily="2" charset="2"/>
              <a:buChar char="Ø"/>
              <a:defRPr/>
            </a:pPr>
            <a:r>
              <a:rPr lang="zh-CN" altLang="en-US" sz="2800" noProof="1" smtClean="0">
                <a:latin typeface="微软雅黑" panose="020B0503020204020204" charset="-122"/>
                <a:ea typeface="微软雅黑" panose="020B0503020204020204" charset="-122"/>
              </a:rPr>
              <a:t>一般</a:t>
            </a:r>
            <a:r>
              <a:rPr lang="zh-CN" altLang="en-US" sz="2800" noProof="1">
                <a:latin typeface="微软雅黑" panose="020B0503020204020204" charset="-122"/>
                <a:ea typeface="微软雅黑" panose="020B0503020204020204" charset="-122"/>
              </a:rPr>
              <a:t>形式为：</a:t>
            </a:r>
            <a:endParaRPr lang="zh-CN" altLang="en-US" sz="2800" noProof="1">
              <a:latin typeface="微软雅黑" panose="020B0503020204020204" charset="-122"/>
              <a:ea typeface="微软雅黑" panose="020B0503020204020204" charset="-122"/>
            </a:endParaRPr>
          </a:p>
          <a:p>
            <a:pPr>
              <a:lnSpc>
                <a:spcPct val="130000"/>
              </a:lnSpc>
              <a:spcBef>
                <a:spcPts val="0"/>
              </a:spcBef>
              <a:spcAft>
                <a:spcPts val="0"/>
              </a:spcAft>
              <a:buFont typeface="Arial" panose="020B0604020202090204" pitchFamily="34" charset="0"/>
              <a:buNone/>
              <a:defRPr/>
            </a:pPr>
            <a:r>
              <a:rPr lang="en-US" altLang="x-none" sz="2800" noProof="1">
                <a:latin typeface="微软雅黑" panose="020B0503020204020204" charset="-122"/>
                <a:ea typeface="微软雅黑" panose="020B0503020204020204" charset="-122"/>
              </a:rPr>
              <a:t>         </a:t>
            </a:r>
            <a:r>
              <a:rPr lang="zh-CN" altLang="en-US" sz="2800" noProof="1">
                <a:latin typeface="微软雅黑" panose="020B0503020204020204" charset="-122"/>
                <a:ea typeface="微软雅黑" panose="020B0503020204020204" charset="-122"/>
              </a:rPr>
              <a:t>函数名（[</a:t>
            </a:r>
            <a:r>
              <a:rPr lang="zh-CN" altLang="en-US" sz="2800" noProof="1" smtClean="0">
                <a:latin typeface="微软雅黑" panose="020B0503020204020204" charset="-122"/>
                <a:ea typeface="微软雅黑" panose="020B0503020204020204" charset="-122"/>
              </a:rPr>
              <a:t>实参值表</a:t>
            </a:r>
            <a:r>
              <a:rPr lang="zh-CN" altLang="en-US" sz="2800" noProof="1">
                <a:latin typeface="微软雅黑" panose="020B0503020204020204" charset="-122"/>
                <a:ea typeface="微软雅黑" panose="020B0503020204020204" charset="-122"/>
              </a:rPr>
              <a:t>列]）</a:t>
            </a:r>
            <a:endParaRPr lang="zh-CN" altLang="en-US" sz="2800" noProof="1">
              <a:latin typeface="微软雅黑" panose="020B0503020204020204" charset="-122"/>
              <a:ea typeface="微软雅黑" panose="020B0503020204020204" charset="-122"/>
            </a:endParaRPr>
          </a:p>
          <a:p>
            <a:pPr>
              <a:lnSpc>
                <a:spcPct val="130000"/>
              </a:lnSpc>
              <a:spcBef>
                <a:spcPts val="0"/>
              </a:spcBef>
              <a:spcAft>
                <a:spcPts val="0"/>
              </a:spcAft>
              <a:buFont typeface="Wingdings" panose="05000000000000000000" pitchFamily="2" charset="2"/>
              <a:buChar char="Ø"/>
              <a:defRPr/>
            </a:pPr>
            <a:r>
              <a:rPr lang="zh-CN" altLang="en-US" sz="2800" noProof="1">
                <a:latin typeface="微软雅黑" panose="020B0503020204020204" charset="-122"/>
                <a:ea typeface="微软雅黑" panose="020B0503020204020204" charset="-122"/>
              </a:rPr>
              <a:t>说明：</a:t>
            </a:r>
            <a:endParaRPr lang="en-US" altLang="x-none" sz="2800" noProof="1">
              <a:latin typeface="微软雅黑" panose="020B0503020204020204" charset="-122"/>
              <a:ea typeface="微软雅黑" panose="020B0503020204020204" charset="-122"/>
            </a:endParaRPr>
          </a:p>
          <a:p>
            <a:pPr lvl="1">
              <a:lnSpc>
                <a:spcPct val="130000"/>
              </a:lnSpc>
              <a:spcBef>
                <a:spcPts val="0"/>
              </a:spcBef>
              <a:spcAft>
                <a:spcPts val="0"/>
              </a:spcAft>
              <a:defRPr/>
            </a:pPr>
            <a:r>
              <a:rPr lang="zh-CN" altLang="en-US" sz="2800" noProof="1" smtClean="0">
                <a:latin typeface="微软雅黑" panose="020B0503020204020204" charset="-122"/>
                <a:ea typeface="微软雅黑" panose="020B0503020204020204" charset="-122"/>
              </a:rPr>
              <a:t>可以没有参数，</a:t>
            </a:r>
            <a:r>
              <a:rPr lang="zh-CN" altLang="en-US" sz="2800" noProof="1">
                <a:latin typeface="微软雅黑" panose="020B0503020204020204" charset="-122"/>
                <a:ea typeface="微软雅黑" panose="020B0503020204020204" charset="-122"/>
              </a:rPr>
              <a:t>但</a:t>
            </a:r>
            <a:r>
              <a:rPr lang="zh-CN" altLang="en-US" sz="2800" noProof="1">
                <a:solidFill>
                  <a:srgbClr val="9D138D"/>
                </a:solidFill>
                <a:effectLst>
                  <a:outerShdw blurRad="38100" dist="38100" dir="2700000">
                    <a:srgbClr val="000000"/>
                  </a:outerShdw>
                </a:effectLst>
                <a:latin typeface="微软雅黑" panose="020B0503020204020204" charset="-122"/>
                <a:ea typeface="微软雅黑" panose="020B0503020204020204" charset="-122"/>
              </a:rPr>
              <a:t>括号不能省略</a:t>
            </a:r>
            <a:endParaRPr lang="zh-CN" altLang="en-US" sz="2800" noProof="1">
              <a:solidFill>
                <a:srgbClr val="9D138D"/>
              </a:solidFill>
              <a:effectLst>
                <a:outerShdw blurRad="38100" dist="38100" dir="2700000">
                  <a:srgbClr val="000000"/>
                </a:outerShdw>
              </a:effectLst>
              <a:latin typeface="微软雅黑" panose="020B0503020204020204" charset="-122"/>
              <a:ea typeface="微软雅黑" panose="020B0503020204020204" charset="-122"/>
            </a:endParaRPr>
          </a:p>
          <a:p>
            <a:pPr lvl="1">
              <a:lnSpc>
                <a:spcPct val="130000"/>
              </a:lnSpc>
              <a:spcBef>
                <a:spcPts val="0"/>
              </a:spcBef>
              <a:spcAft>
                <a:spcPts val="0"/>
              </a:spcAft>
              <a:defRPr/>
            </a:pPr>
            <a:r>
              <a:rPr lang="zh-CN" altLang="en-US" sz="2800" b="1" noProof="1" smtClean="0">
                <a:solidFill>
                  <a:schemeClr val="tx1"/>
                </a:solidFill>
                <a:latin typeface="微软雅黑" panose="020B0503020204020204" charset="-122"/>
                <a:ea typeface="微软雅黑" panose="020B0503020204020204" charset="-122"/>
              </a:rPr>
              <a:t>若有参数，则</a:t>
            </a:r>
            <a:r>
              <a:rPr lang="zh-CN" altLang="en-US" sz="2800" b="1" noProof="1" smtClean="0">
                <a:solidFill>
                  <a:srgbClr val="FF0000"/>
                </a:solidFill>
                <a:latin typeface="微软雅黑" panose="020B0503020204020204" charset="-122"/>
                <a:ea typeface="微软雅黑" panose="020B0503020204020204" charset="-122"/>
              </a:rPr>
              <a:t>需要给出正确的数量和顺序的值</a:t>
            </a:r>
            <a:r>
              <a:rPr lang="zh-CN" altLang="en-US" sz="2800" b="1" smtClean="0">
                <a:solidFill>
                  <a:srgbClr val="FF0000"/>
                </a:solidFill>
                <a:sym typeface="+mn-ea"/>
              </a:rPr>
              <a:t>（实参）</a:t>
            </a:r>
            <a:r>
              <a:rPr lang="zh-CN" altLang="en-US" sz="2800" b="1" noProof="1" smtClean="0">
                <a:solidFill>
                  <a:srgbClr val="FF0000"/>
                </a:solidFill>
                <a:latin typeface="微软雅黑" panose="020B0503020204020204" charset="-122"/>
                <a:ea typeface="微软雅黑" panose="020B0503020204020204" charset="-122"/>
              </a:rPr>
              <a:t>，</a:t>
            </a:r>
            <a:r>
              <a:rPr lang="zh-CN" altLang="en-US" sz="2800" b="1" noProof="1" smtClean="0">
                <a:solidFill>
                  <a:schemeClr val="tx1"/>
                </a:solidFill>
                <a:latin typeface="微软雅黑" panose="020B0503020204020204" charset="-122"/>
                <a:ea typeface="微软雅黑" panose="020B0503020204020204" charset="-122"/>
              </a:rPr>
              <a:t>这些值将按顺序依次用来初始化函数中的各个参数</a:t>
            </a:r>
            <a:r>
              <a:rPr lang="zh-CN" altLang="en-US" sz="2800" b="1" noProof="1" smtClean="0">
                <a:solidFill>
                  <a:srgbClr val="FF0000"/>
                </a:solidFill>
                <a:latin typeface="微软雅黑" panose="020B0503020204020204" charset="-122"/>
                <a:ea typeface="微软雅黑" panose="020B0503020204020204" charset="-122"/>
              </a:rPr>
              <a:t>（形参）。</a:t>
            </a:r>
            <a:endParaRPr lang="en-US" altLang="zh-CN" sz="2800" b="1" noProof="1" smtClean="0">
              <a:solidFill>
                <a:srgbClr val="FF0000"/>
              </a:solidFill>
              <a:latin typeface="微软雅黑" panose="020B0503020204020204" charset="-122"/>
              <a:ea typeface="微软雅黑" panose="020B0503020204020204" charset="-122"/>
            </a:endParaRPr>
          </a:p>
          <a:p>
            <a:pPr lvl="1">
              <a:lnSpc>
                <a:spcPct val="130000"/>
              </a:lnSpc>
              <a:spcBef>
                <a:spcPts val="0"/>
              </a:spcBef>
              <a:spcAft>
                <a:spcPts val="0"/>
              </a:spcAft>
              <a:defRPr/>
            </a:pPr>
            <a:r>
              <a:rPr lang="zh-CN" altLang="en-US" sz="2800" noProof="1">
                <a:latin typeface="微软雅黑" panose="020B0503020204020204" charset="-122"/>
                <a:ea typeface="微软雅黑" panose="020B0503020204020204" charset="-122"/>
              </a:rPr>
              <a:t>多个</a:t>
            </a:r>
            <a:r>
              <a:rPr lang="zh-CN" altLang="en-US" sz="2800" noProof="1" smtClean="0">
                <a:latin typeface="微软雅黑" panose="020B0503020204020204" charset="-122"/>
                <a:ea typeface="微软雅黑" panose="020B0503020204020204" charset="-122"/>
              </a:rPr>
              <a:t>参数之间</a:t>
            </a:r>
            <a:r>
              <a:rPr lang="zh-CN" altLang="en-US" sz="2800" noProof="1">
                <a:latin typeface="微软雅黑" panose="020B0503020204020204" charset="-122"/>
                <a:ea typeface="微软雅黑" panose="020B0503020204020204" charset="-122"/>
              </a:rPr>
              <a:t>用逗号隔开</a:t>
            </a:r>
            <a:endParaRPr lang="zh-CN" altLang="en-US" sz="2800" noProof="1">
              <a:latin typeface="微软雅黑" panose="020B0503020204020204" charset="-122"/>
              <a:ea typeface="微软雅黑" panose="020B0503020204020204" charset="-122"/>
            </a:endParaRPr>
          </a:p>
        </p:txBody>
      </p:sp>
      <p:sp>
        <p:nvSpPr>
          <p:cNvPr id="5" name="Rectangle 2"/>
          <p:cNvSpPr>
            <a:spLocks noChangeArrowheads="1"/>
          </p:cNvSpPr>
          <p:nvPr/>
        </p:nvSpPr>
        <p:spPr bwMode="auto">
          <a:xfrm>
            <a:off x="4500563" y="93663"/>
            <a:ext cx="46434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函数调用的形式</a:t>
            </a:r>
            <a:endParaRPr lang="zh-CN" altLang="en-US" sz="2500" b="1">
              <a:solidFill>
                <a:srgbClr val="800000"/>
              </a:solidFill>
              <a:ea typeface="黑体" pitchFamily="49" charset="-122"/>
            </a:endParaRPr>
          </a:p>
        </p:txBody>
      </p:sp>
      <p:pic>
        <p:nvPicPr>
          <p:cNvPr id="604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60032" y="720080"/>
            <a:ext cx="4225374" cy="530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556">
                                            <p:txEl>
                                              <p:pRg st="2" end="2"/>
                                            </p:txEl>
                                          </p:spTgt>
                                        </p:tgtEl>
                                        <p:attrNameLst>
                                          <p:attrName>style.visibility</p:attrName>
                                        </p:attrNameLst>
                                      </p:cBhvr>
                                      <p:to>
                                        <p:strVal val="visible"/>
                                      </p:to>
                                    </p:set>
                                    <p:animEffect transition="in" filter="blinds(horizontal)">
                                      <p:cBhvr>
                                        <p:cTn id="12" dur="500"/>
                                        <p:tgtEl>
                                          <p:spTgt spid="23556">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3556">
                                            <p:txEl>
                                              <p:pRg st="3" end="3"/>
                                            </p:txEl>
                                          </p:spTgt>
                                        </p:tgtEl>
                                        <p:attrNameLst>
                                          <p:attrName>style.visibility</p:attrName>
                                        </p:attrNameLst>
                                      </p:cBhvr>
                                      <p:to>
                                        <p:strVal val="visible"/>
                                      </p:to>
                                    </p:set>
                                    <p:animEffect transition="in" filter="blinds(horizontal)">
                                      <p:cBhvr>
                                        <p:cTn id="15" dur="500"/>
                                        <p:tgtEl>
                                          <p:spTgt spid="23556">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3556">
                                            <p:txEl>
                                              <p:pRg st="4" end="4"/>
                                            </p:txEl>
                                          </p:spTgt>
                                        </p:tgtEl>
                                        <p:attrNameLst>
                                          <p:attrName>style.visibility</p:attrName>
                                        </p:attrNameLst>
                                      </p:cBhvr>
                                      <p:to>
                                        <p:strVal val="visible"/>
                                      </p:to>
                                    </p:set>
                                    <p:animEffect transition="in" filter="blinds(horizontal)">
                                      <p:cBhvr>
                                        <p:cTn id="20" dur="500"/>
                                        <p:tgtEl>
                                          <p:spTgt spid="23556">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0418"/>
                                        </p:tgtEl>
                                        <p:attrNameLst>
                                          <p:attrName>style.visibility</p:attrName>
                                        </p:attrNameLst>
                                      </p:cBhvr>
                                      <p:to>
                                        <p:strVal val="visible"/>
                                      </p:to>
                                    </p:set>
                                    <p:animEffect transition="in" filter="wipe(left)">
                                      <p:cBhvr>
                                        <p:cTn id="25" dur="500"/>
                                        <p:tgtEl>
                                          <p:spTgt spid="60418"/>
                                        </p:tgtEl>
                                      </p:cBhvr>
                                    </p:animEffect>
                                  </p:childTnLst>
                                  <p:subTnLst>
                                    <p:set>
                                      <p:cBhvr override="childStyle">
                                        <p:cTn dur="1" fill="hold" display="0" masterRel="nextClick" afterEffect="1"/>
                                        <p:tgtEl>
                                          <p:spTgt spid="60418"/>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3556">
                                            <p:txEl>
                                              <p:pRg st="5" end="5"/>
                                            </p:txEl>
                                          </p:spTgt>
                                        </p:tgtEl>
                                        <p:attrNameLst>
                                          <p:attrName>style.visibility</p:attrName>
                                        </p:attrNameLst>
                                      </p:cBhvr>
                                      <p:to>
                                        <p:strVal val="visible"/>
                                      </p:to>
                                    </p:set>
                                    <p:animEffect transition="in" filter="blinds(horizontal)">
                                      <p:cBhvr>
                                        <p:cTn id="30" dur="500"/>
                                        <p:tgtEl>
                                          <p:spTgt spid="2355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3"/>
          <p:cNvSpPr>
            <a:spLocks noGrp="1" noChangeArrowheads="1"/>
          </p:cNvSpPr>
          <p:nvPr>
            <p:ph type="body" idx="4294967295"/>
          </p:nvPr>
        </p:nvSpPr>
        <p:spPr>
          <a:xfrm>
            <a:off x="642938" y="1071563"/>
            <a:ext cx="8072437" cy="4500562"/>
          </a:xfrm>
        </p:spPr>
        <p:txBody>
          <a:bodyPr/>
          <a:lstStyle/>
          <a:p>
            <a:pPr>
              <a:lnSpc>
                <a:spcPct val="130000"/>
              </a:lnSpc>
              <a:spcBef>
                <a:spcPct val="0"/>
              </a:spcBef>
              <a:buFont typeface="Wingdings" panose="05000000000000000000" pitchFamily="2" charset="2"/>
              <a:buChar char="Ø"/>
            </a:pPr>
            <a:r>
              <a:rPr lang="zh-CN" altLang="en-US" sz="2800" smtClean="0">
                <a:latin typeface="微软雅黑" panose="020B0503020204020204" charset="-122"/>
                <a:ea typeface="微软雅黑" panose="020B0503020204020204" charset="-122"/>
              </a:rPr>
              <a:t>按函数调用在程序中出现的形式和位置来分，可以有以下</a:t>
            </a:r>
            <a:r>
              <a:rPr lang="en-US" altLang="zh-CN" sz="2800" smtClean="0">
                <a:latin typeface="微软雅黑" panose="020B0503020204020204" charset="-122"/>
                <a:ea typeface="微软雅黑" panose="020B0503020204020204" charset="-122"/>
              </a:rPr>
              <a:t>3</a:t>
            </a:r>
            <a:r>
              <a:rPr lang="zh-CN" altLang="en-US" sz="2800" smtClean="0">
                <a:latin typeface="微软雅黑" panose="020B0503020204020204" charset="-122"/>
                <a:ea typeface="微软雅黑" panose="020B0503020204020204" charset="-122"/>
              </a:rPr>
              <a:t>种函数调用方式：</a:t>
            </a:r>
            <a:endParaRPr 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zh-CN" altLang="en-US" sz="2800" b="1" smtClean="0">
                <a:latin typeface="微软雅黑" panose="020B0503020204020204" charset="-122"/>
                <a:ea typeface="微软雅黑" panose="020B0503020204020204" charset="-122"/>
              </a:rPr>
              <a:t>１</a:t>
            </a:r>
            <a:r>
              <a:rPr lang="en-US" altLang="zh-CN" sz="2800" b="1" smtClean="0">
                <a:latin typeface="微软雅黑" panose="020B0503020204020204" charset="-122"/>
                <a:ea typeface="微软雅黑" panose="020B0503020204020204" charset="-122"/>
              </a:rPr>
              <a:t>. </a:t>
            </a:r>
            <a:r>
              <a:rPr lang="zh-CN" altLang="en-US" sz="2800" b="1" smtClean="0">
                <a:latin typeface="微软雅黑" panose="020B0503020204020204" charset="-122"/>
                <a:ea typeface="微软雅黑" panose="020B0503020204020204" charset="-122"/>
              </a:rPr>
              <a:t>函数调用语句</a:t>
            </a:r>
            <a:endParaRPr lang="zh-CN" altLang="en-US" sz="2800" b="1" smtClean="0">
              <a:latin typeface="微软雅黑" panose="020B0503020204020204" charset="-122"/>
              <a:ea typeface="微软雅黑" panose="020B0503020204020204" charset="-122"/>
            </a:endParaRPr>
          </a:p>
          <a:p>
            <a:pPr lvl="1">
              <a:lnSpc>
                <a:spcPct val="130000"/>
              </a:lnSpc>
              <a:spcBef>
                <a:spcPct val="0"/>
              </a:spcBef>
            </a:pPr>
            <a:r>
              <a:rPr lang="zh-CN" altLang="en-US" sz="2800" smtClean="0">
                <a:latin typeface="微软雅黑" panose="020B0503020204020204" charset="-122"/>
                <a:ea typeface="微软雅黑" panose="020B0503020204020204" charset="-122"/>
              </a:rPr>
              <a:t>把函数调用单独作为一个语句</a:t>
            </a:r>
            <a:endParaRPr lang="en-US" sz="2800" smtClean="0">
              <a:latin typeface="微软雅黑" panose="020B0503020204020204" charset="-122"/>
              <a:ea typeface="微软雅黑" panose="020B0503020204020204" charset="-122"/>
            </a:endParaRPr>
          </a:p>
          <a:p>
            <a:pPr lvl="1">
              <a:lnSpc>
                <a:spcPct val="130000"/>
              </a:lnSpc>
              <a:spcBef>
                <a:spcPct val="0"/>
              </a:spcBef>
              <a:buFont typeface="Arial" panose="020B0604020202090204" pitchFamily="34" charset="0"/>
              <a:buNone/>
            </a:pPr>
            <a:r>
              <a:rPr lang="en-US" sz="2800" smtClean="0">
                <a:latin typeface="微软雅黑" panose="020B0503020204020204" charset="-122"/>
                <a:ea typeface="微软雅黑" panose="020B0503020204020204" charset="-122"/>
              </a:rPr>
              <a:t>    </a:t>
            </a:r>
            <a:r>
              <a:rPr lang="zh-CN" altLang="en-US" sz="2800" smtClean="0">
                <a:latin typeface="微软雅黑" panose="020B0503020204020204" charset="-122"/>
                <a:ea typeface="微软雅黑" panose="020B0503020204020204" charset="-122"/>
              </a:rPr>
              <a:t>如</a:t>
            </a:r>
            <a:r>
              <a:rPr lang="en-US" altLang="zh-CN" sz="2800" smtClean="0">
                <a:latin typeface="微软雅黑" panose="020B0503020204020204" charset="-122"/>
                <a:ea typeface="微软雅黑" panose="020B0503020204020204" charset="-122"/>
              </a:rPr>
              <a:t>printf_star()</a:t>
            </a:r>
            <a:r>
              <a:rPr lang="zh-CN" altLang="en-US" sz="2800" smtClean="0">
                <a:latin typeface="微软雅黑" panose="020B0503020204020204" charset="-122"/>
                <a:ea typeface="微软雅黑" panose="020B0503020204020204" charset="-122"/>
              </a:rPr>
              <a:t>；</a:t>
            </a:r>
            <a:endParaRPr lang="en-US" sz="2800" smtClean="0">
              <a:latin typeface="微软雅黑" panose="020B0503020204020204" charset="-122"/>
              <a:ea typeface="微软雅黑" panose="020B0503020204020204" charset="-122"/>
            </a:endParaRPr>
          </a:p>
          <a:p>
            <a:pPr lvl="1">
              <a:lnSpc>
                <a:spcPct val="130000"/>
              </a:lnSpc>
              <a:spcBef>
                <a:spcPct val="0"/>
              </a:spcBef>
            </a:pPr>
            <a:r>
              <a:rPr lang="zh-CN" altLang="en-US" sz="2800" smtClean="0">
                <a:latin typeface="微软雅黑" panose="020B0503020204020204" charset="-122"/>
                <a:ea typeface="微软雅黑" panose="020B0503020204020204" charset="-122"/>
              </a:rPr>
              <a:t>此时不要求函数带回值，只要求函数完成一定的操作</a:t>
            </a:r>
            <a:endParaRPr lang="zh-CN" altLang="en-US" sz="2800" smtClean="0">
              <a:latin typeface="微软雅黑" panose="020B0503020204020204" charset="-122"/>
              <a:ea typeface="微软雅黑" panose="020B0503020204020204" charset="-122"/>
            </a:endParaRPr>
          </a:p>
        </p:txBody>
      </p:sp>
      <p:sp>
        <p:nvSpPr>
          <p:cNvPr id="33795" name="Rectangle 2"/>
          <p:cNvSpPr>
            <a:spLocks noChangeArrowheads="1"/>
          </p:cNvSpPr>
          <p:nvPr/>
        </p:nvSpPr>
        <p:spPr bwMode="auto">
          <a:xfrm>
            <a:off x="4500563" y="93663"/>
            <a:ext cx="46434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函数调用的形式</a:t>
            </a:r>
            <a:endParaRPr lang="zh-CN" altLang="en-US" sz="2500" b="1">
              <a:solidFill>
                <a:srgbClr val="800000"/>
              </a:solidFill>
              <a:ea typeface="黑体" pitchFamily="49" charset="-122"/>
            </a:endParaRPr>
          </a:p>
        </p:txBody>
      </p:sp>
    </p:spTree>
  </p:cSld>
  <p:clrMapOvr>
    <a:masterClrMapping/>
  </p:clrMapOvr>
  <p:transition spd="med">
    <p:blind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3"/>
          <p:cNvSpPr>
            <a:spLocks noGrp="1" noChangeArrowheads="1"/>
          </p:cNvSpPr>
          <p:nvPr>
            <p:ph type="body" idx="4294967295"/>
          </p:nvPr>
        </p:nvSpPr>
        <p:spPr>
          <a:xfrm>
            <a:off x="404813" y="908050"/>
            <a:ext cx="8501062" cy="5040313"/>
          </a:xfrm>
        </p:spPr>
        <p:txBody>
          <a:bodyPr/>
          <a:lstStyle/>
          <a:p>
            <a:pPr eaLnBrk="1" hangingPunct="1">
              <a:lnSpc>
                <a:spcPct val="15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hlinkClick r:id="rId1" action="ppaction://hlinksldjump"/>
              </a:rPr>
              <a:t>7.1 </a:t>
            </a:r>
            <a:r>
              <a:rPr lang="en-US" sz="2800" dirty="0" err="1" smtClean="0">
                <a:latin typeface="微软雅黑" panose="020B0503020204020204" charset="-122"/>
                <a:ea typeface="微软雅黑" panose="020B0503020204020204" charset="-122"/>
                <a:hlinkClick r:id="rId1" action="ppaction://hlinksldjump"/>
              </a:rPr>
              <a:t>函数</a:t>
            </a:r>
            <a:r>
              <a:rPr lang="zh-CN" altLang="en-US" sz="2800" dirty="0" smtClean="0">
                <a:latin typeface="微软雅黑" panose="020B0503020204020204" charset="-122"/>
                <a:ea typeface="微软雅黑" panose="020B0503020204020204" charset="-122"/>
                <a:hlinkClick r:id="rId1" action="ppaction://hlinksldjump"/>
              </a:rPr>
              <a:t>概述</a:t>
            </a:r>
            <a:r>
              <a:rPr lang="zh-CN" altLang="en-US" sz="2800" dirty="0" smtClean="0">
                <a:latin typeface="微软雅黑" panose="020B0503020204020204" charset="-122"/>
                <a:ea typeface="微软雅黑" panose="020B0503020204020204" charset="-122"/>
              </a:rPr>
              <a:t>     	      </a:t>
            </a:r>
            <a:r>
              <a:rPr lang="en-US" altLang="zh-CN" sz="2800" dirty="0" smtClean="0">
                <a:latin typeface="微软雅黑" panose="020B0503020204020204" charset="-122"/>
                <a:ea typeface="微软雅黑" panose="020B0503020204020204" charset="-122"/>
              </a:rPr>
              <a:t>		</a:t>
            </a:r>
            <a:r>
              <a:rPr lang="en-US" altLang="zh-CN" sz="2800" dirty="0" smtClean="0">
                <a:latin typeface="微软雅黑" panose="020B0503020204020204" charset="-122"/>
                <a:ea typeface="微软雅黑" panose="020B0503020204020204" charset="-122"/>
                <a:hlinkClick r:id="rId2" action="ppaction://hlinksldjump"/>
              </a:rPr>
              <a:t>7.2 </a:t>
            </a:r>
            <a:r>
              <a:rPr lang="zh-CN" altLang="en-US" sz="2800" dirty="0" smtClean="0">
                <a:latin typeface="微软雅黑" panose="020B0503020204020204" charset="-122"/>
                <a:ea typeface="微软雅黑" panose="020B0503020204020204" charset="-122"/>
                <a:hlinkClick r:id="rId2" action="ppaction://hlinksldjump"/>
              </a:rPr>
              <a:t>函数的定义</a:t>
            </a:r>
            <a:endParaRPr lang="zh-CN" altLang="en-US" sz="2800" dirty="0" smtClean="0">
              <a:latin typeface="微软雅黑" panose="020B0503020204020204" charset="-122"/>
              <a:ea typeface="微软雅黑" panose="020B0503020204020204" charset="-122"/>
            </a:endParaRPr>
          </a:p>
          <a:p>
            <a:pPr eaLnBrk="1" hangingPunct="1">
              <a:lnSpc>
                <a:spcPct val="15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hlinkClick r:id="rId3" action="ppaction://hlinksldjump"/>
              </a:rPr>
              <a:t>7.3 </a:t>
            </a:r>
            <a:r>
              <a:rPr lang="zh-CN" altLang="en-US" sz="2800" dirty="0" smtClean="0">
                <a:latin typeface="微软雅黑" panose="020B0503020204020204" charset="-122"/>
                <a:ea typeface="微软雅黑" panose="020B0503020204020204" charset="-122"/>
                <a:hlinkClick r:id="rId3" action="ppaction://hlinksldjump"/>
              </a:rPr>
              <a:t>函数的调用</a:t>
            </a:r>
            <a:r>
              <a:rPr lang="zh-CN" altLang="en-US" sz="2800" dirty="0" smtClean="0">
                <a:latin typeface="微软雅黑" panose="020B0503020204020204" charset="-122"/>
                <a:ea typeface="微软雅黑" panose="020B0503020204020204" charset="-122"/>
              </a:rPr>
              <a:t>		      </a:t>
            </a:r>
            <a:r>
              <a:rPr lang="en-US" altLang="zh-CN" sz="2800" dirty="0" smtClean="0">
                <a:latin typeface="微软雅黑" panose="020B0503020204020204" charset="-122"/>
                <a:ea typeface="微软雅黑" panose="020B0503020204020204" charset="-122"/>
                <a:hlinkClick r:id="rId4" action="ppaction://hlinksldjump"/>
              </a:rPr>
              <a:t>7.4 </a:t>
            </a:r>
            <a:r>
              <a:rPr lang="zh-CN" altLang="en-US" sz="2800" dirty="0" smtClean="0">
                <a:latin typeface="微软雅黑" panose="020B0503020204020204" charset="-122"/>
                <a:ea typeface="微软雅黑" panose="020B0503020204020204" charset="-122"/>
                <a:hlinkClick r:id="rId4" action="ppaction://hlinksldjump"/>
              </a:rPr>
              <a:t>函数的声明</a:t>
            </a:r>
            <a:endParaRPr lang="en-US" sz="2800" dirty="0" smtClean="0">
              <a:latin typeface="微软雅黑" panose="020B0503020204020204" charset="-122"/>
              <a:ea typeface="微软雅黑" panose="020B0503020204020204" charset="-122"/>
            </a:endParaRPr>
          </a:p>
          <a:p>
            <a:pPr eaLnBrk="1" hangingPunct="1">
              <a:lnSpc>
                <a:spcPct val="15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hlinkClick r:id="rId5" action="ppaction://hlinksldjump"/>
              </a:rPr>
              <a:t>7.5 </a:t>
            </a:r>
            <a:r>
              <a:rPr lang="zh-CN" altLang="en-US" sz="2800" dirty="0" smtClean="0">
                <a:latin typeface="微软雅黑" panose="020B0503020204020204" charset="-122"/>
                <a:ea typeface="微软雅黑" panose="020B0503020204020204" charset="-122"/>
                <a:hlinkClick r:id="rId5" action="ppaction://hlinksldjump"/>
              </a:rPr>
              <a:t>函数的嵌套调用</a:t>
            </a:r>
            <a:r>
              <a:rPr lang="en-US" sz="2800" dirty="0" smtClean="0">
                <a:latin typeface="微软雅黑" panose="020B0503020204020204" charset="-122"/>
                <a:ea typeface="微软雅黑" panose="020B0503020204020204" charset="-122"/>
              </a:rPr>
              <a:t>         </a:t>
            </a:r>
            <a:r>
              <a:rPr lang="en-US" altLang="zh-CN" sz="2800" dirty="0" smtClean="0">
                <a:latin typeface="微软雅黑" panose="020B0503020204020204" charset="-122"/>
                <a:ea typeface="微软雅黑" panose="020B0503020204020204" charset="-122"/>
                <a:hlinkClick r:id="rId6" action="ppaction://hlinksldjump"/>
              </a:rPr>
              <a:t>7.6 </a:t>
            </a:r>
            <a:r>
              <a:rPr lang="zh-CN" altLang="en-US" sz="2800" dirty="0" smtClean="0">
                <a:latin typeface="微软雅黑" panose="020B0503020204020204" charset="-122"/>
                <a:ea typeface="微软雅黑" panose="020B0503020204020204" charset="-122"/>
                <a:hlinkClick r:id="rId6" action="ppaction://hlinksldjump"/>
              </a:rPr>
              <a:t>函数的递归调用</a:t>
            </a:r>
            <a:endParaRPr lang="en-US" sz="2800" dirty="0" smtClean="0">
              <a:latin typeface="微软雅黑" panose="020B0503020204020204" charset="-122"/>
              <a:ea typeface="微软雅黑" panose="020B0503020204020204" charset="-122"/>
            </a:endParaRPr>
          </a:p>
          <a:p>
            <a:pPr eaLnBrk="1" hangingPunct="1">
              <a:lnSpc>
                <a:spcPct val="15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hlinkClick r:id="rId7" action="ppaction://hlinksldjump"/>
              </a:rPr>
              <a:t>7.7 </a:t>
            </a:r>
            <a:r>
              <a:rPr lang="zh-CN" altLang="en-US" sz="2800" dirty="0" smtClean="0">
                <a:latin typeface="微软雅黑" panose="020B0503020204020204" charset="-122"/>
                <a:ea typeface="微软雅黑" panose="020B0503020204020204" charset="-122"/>
                <a:hlinkClick r:id="rId7" action="ppaction://hlinksldjump"/>
              </a:rPr>
              <a:t>数组作为函数参数</a:t>
            </a:r>
            <a:r>
              <a:rPr lang="en-US" sz="2800" dirty="0" smtClean="0">
                <a:latin typeface="微软雅黑" panose="020B0503020204020204" charset="-122"/>
                <a:ea typeface="微软雅黑" panose="020B0503020204020204" charset="-122"/>
              </a:rPr>
              <a:t>      </a:t>
            </a:r>
            <a:r>
              <a:rPr lang="en-US" altLang="zh-CN" sz="2800" dirty="0" smtClean="0">
                <a:latin typeface="微软雅黑" panose="020B0503020204020204" charset="-122"/>
                <a:ea typeface="微软雅黑" panose="020B0503020204020204" charset="-122"/>
                <a:hlinkClick r:id="rId8" action="ppaction://hlinksldjump"/>
              </a:rPr>
              <a:t>7.8 </a:t>
            </a:r>
            <a:r>
              <a:rPr lang="zh-CN" altLang="en-US" sz="2800" dirty="0" smtClean="0">
                <a:latin typeface="微软雅黑" panose="020B0503020204020204" charset="-122"/>
                <a:ea typeface="微软雅黑" panose="020B0503020204020204" charset="-122"/>
                <a:hlinkClick r:id="rId8" action="ppaction://hlinksldjump"/>
              </a:rPr>
              <a:t>局部变量和全局变量</a:t>
            </a:r>
            <a:endParaRPr lang="en-US" sz="2800" dirty="0" smtClean="0">
              <a:latin typeface="微软雅黑" panose="020B0503020204020204" charset="-122"/>
              <a:ea typeface="微软雅黑" panose="020B0503020204020204" charset="-122"/>
            </a:endParaRPr>
          </a:p>
          <a:p>
            <a:pPr eaLnBrk="1" hangingPunct="1">
              <a:lnSpc>
                <a:spcPct val="15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hlinkClick r:id="rId9" action="ppaction://hlinksldjump"/>
              </a:rPr>
              <a:t>7.9 </a:t>
            </a:r>
            <a:r>
              <a:rPr lang="zh-CN" altLang="en-US" sz="2800" dirty="0" smtClean="0">
                <a:latin typeface="微软雅黑" panose="020B0503020204020204" charset="-122"/>
                <a:ea typeface="微软雅黑" panose="020B0503020204020204" charset="-122"/>
                <a:hlinkClick r:id="rId9" action="ppaction://hlinksldjump"/>
              </a:rPr>
              <a:t>变量的存储方式和生存期</a:t>
            </a:r>
            <a:endParaRPr lang="en-US" sz="2800" dirty="0" smtClean="0">
              <a:latin typeface="微软雅黑" panose="020B0503020204020204" charset="-122"/>
              <a:ea typeface="微软雅黑" panose="020B0503020204020204" charset="-122"/>
            </a:endParaRPr>
          </a:p>
          <a:p>
            <a:pPr eaLnBrk="1" hangingPunct="1">
              <a:lnSpc>
                <a:spcPct val="15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7.10 </a:t>
            </a:r>
            <a:r>
              <a:rPr lang="zh-CN" altLang="en-US" sz="2800" dirty="0" smtClean="0">
                <a:latin typeface="微软雅黑" panose="020B0503020204020204" charset="-122"/>
                <a:ea typeface="微软雅黑" panose="020B0503020204020204" charset="-122"/>
              </a:rPr>
              <a:t>关于变量的声明和定义</a:t>
            </a:r>
            <a:r>
              <a:rPr lang="en-US" altLang="zh-CN" sz="2800" dirty="0" smtClean="0">
                <a:latin typeface="微软雅黑" panose="020B0503020204020204" charset="-122"/>
                <a:ea typeface="微软雅黑" panose="020B0503020204020204" charset="-122"/>
              </a:rPr>
              <a:t>（</a:t>
            </a:r>
            <a:r>
              <a:rPr lang="zh-CN" altLang="en-US" sz="2800" dirty="0" smtClean="0">
                <a:latin typeface="微软雅黑" panose="020B0503020204020204" charset="-122"/>
                <a:ea typeface="微软雅黑" panose="020B0503020204020204" charset="-122"/>
              </a:rPr>
              <a:t>自）</a:t>
            </a:r>
            <a:endParaRPr lang="zh-CN" altLang="en-US" sz="2800" dirty="0" smtClean="0">
              <a:latin typeface="微软雅黑" panose="020B0503020204020204" charset="-122"/>
              <a:ea typeface="微软雅黑" panose="020B0503020204020204" charset="-122"/>
            </a:endParaRPr>
          </a:p>
          <a:p>
            <a:pPr eaLnBrk="1" hangingPunct="1">
              <a:lnSpc>
                <a:spcPct val="15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hlinkClick r:id="rId10" action="ppaction://hlinksldjump"/>
              </a:rPr>
              <a:t>7.11 </a:t>
            </a:r>
            <a:r>
              <a:rPr lang="zh-CN" altLang="en-US" sz="2800" dirty="0" smtClean="0">
                <a:latin typeface="微软雅黑" panose="020B0503020204020204" charset="-122"/>
                <a:ea typeface="微软雅黑" panose="020B0503020204020204" charset="-122"/>
                <a:hlinkClick r:id="rId10" action="ppaction://hlinksldjump"/>
              </a:rPr>
              <a:t>内部函数和外部函数</a:t>
            </a:r>
            <a:endParaRPr lang="en-US" sz="2800" dirty="0" smtClean="0">
              <a:latin typeface="微软雅黑" panose="020B0503020204020204" charset="-122"/>
              <a:ea typeface="微软雅黑" panose="020B0503020204020204" charset="-122"/>
            </a:endParaRPr>
          </a:p>
        </p:txBody>
      </p:sp>
      <p:sp>
        <p:nvSpPr>
          <p:cNvPr id="8" name="Text Box 7"/>
          <p:cNvSpPr txBox="1">
            <a:spLocks noChangeArrowheads="1"/>
          </p:cNvSpPr>
          <p:nvPr/>
        </p:nvSpPr>
        <p:spPr bwMode="auto">
          <a:xfrm>
            <a:off x="1204913" y="30163"/>
            <a:ext cx="2808287" cy="584200"/>
          </a:xfrm>
          <a:prstGeom prst="rect">
            <a:avLst/>
          </a:prstGeom>
          <a:noFill/>
          <a:ln>
            <a:noFill/>
          </a:ln>
          <a:effectLst/>
        </p:spPr>
        <p:txBody>
          <a:bodyPr>
            <a:spAutoFit/>
          </a:bodyPr>
          <a:lstStyle>
            <a:lvl1pPr marL="365125" indent="-365125">
              <a:spcBef>
                <a:spcPct val="0"/>
              </a:spcBef>
              <a:defRPr kumimoji="1" sz="4000">
                <a:solidFill>
                  <a:schemeClr val="tx1"/>
                </a:solidFill>
                <a:latin typeface="Arial" panose="020B0604020202090204" pitchFamily="34" charset="0"/>
                <a:ea typeface="宋体" pitchFamily="2" charset="-122"/>
              </a:defRPr>
            </a:lvl1pPr>
            <a:lvl2pPr marL="544830">
              <a:spcBef>
                <a:spcPct val="0"/>
              </a:spcBef>
              <a:defRPr kumimoji="1" sz="4000">
                <a:solidFill>
                  <a:schemeClr val="tx1"/>
                </a:solidFill>
                <a:latin typeface="Arial" panose="020B0604020202090204" pitchFamily="34" charset="0"/>
                <a:ea typeface="宋体" pitchFamily="2" charset="-122"/>
              </a:defRPr>
            </a:lvl2pPr>
            <a:lvl3pPr>
              <a:spcBef>
                <a:spcPct val="0"/>
              </a:spcBef>
              <a:defRPr kumimoji="1" sz="4000">
                <a:solidFill>
                  <a:schemeClr val="tx1"/>
                </a:solidFill>
                <a:latin typeface="Arial" panose="020B0604020202090204" pitchFamily="34" charset="0"/>
                <a:ea typeface="宋体" pitchFamily="2" charset="-122"/>
              </a:defRPr>
            </a:lvl3pPr>
            <a:lvl4pPr>
              <a:spcBef>
                <a:spcPct val="0"/>
              </a:spcBef>
              <a:defRPr kumimoji="1" sz="4000">
                <a:solidFill>
                  <a:schemeClr val="tx1"/>
                </a:solidFill>
                <a:latin typeface="Arial" panose="020B0604020202090204" pitchFamily="34" charset="0"/>
                <a:ea typeface="宋体" pitchFamily="2" charset="-122"/>
              </a:defRPr>
            </a:lvl4pPr>
            <a:lvl5pPr>
              <a:spcBef>
                <a:spcPct val="0"/>
              </a:spcBef>
              <a:defRPr kumimoji="1" sz="4000">
                <a:solidFill>
                  <a:schemeClr val="tx1"/>
                </a:solidFill>
                <a:latin typeface="Arial" panose="020B0604020202090204" pitchFamily="34" charset="0"/>
                <a:ea typeface="宋体" pitchFamily="2" charset="-122"/>
              </a:defRPr>
            </a:lvl5pPr>
            <a:lvl6pPr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6pPr>
            <a:lvl7pPr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7pPr>
            <a:lvl8pPr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8pPr>
            <a:lvl9pPr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9pPr>
          </a:lstStyle>
          <a:p>
            <a:pPr eaLnBrk="1" hangingPunct="1">
              <a:spcBef>
                <a:spcPct val="50000"/>
              </a:spcBef>
              <a:buFont typeface="Arial" panose="020B0604020202090204" pitchFamily="34" charset="0"/>
              <a:buNone/>
              <a:defRPr/>
            </a:pPr>
            <a:r>
              <a:rPr kumimoji="0" lang="zh-CN" altLang="en-US" sz="3200" noProof="1">
                <a:solidFill>
                  <a:srgbClr val="FF0000"/>
                </a:solidFill>
                <a:effectLst>
                  <a:outerShdw blurRad="38100" dist="38100" dir="2700000" algn="tl">
                    <a:srgbClr val="000000"/>
                  </a:outerShdw>
                </a:effectLst>
                <a:latin typeface="微软雅黑" panose="020B0503020204020204" charset="-122"/>
                <a:ea typeface="微软雅黑" panose="020B0503020204020204" charset="-122"/>
                <a:cs typeface="+mn-ea"/>
              </a:rPr>
              <a:t>教学内容</a:t>
            </a:r>
            <a:endParaRPr kumimoji="0" lang="zh-CN" altLang="en-US" sz="3200" noProof="1">
              <a:solidFill>
                <a:srgbClr val="FF0000"/>
              </a:solidFill>
              <a:effectLst>
                <a:outerShdw blurRad="38100" dist="38100" dir="2700000" algn="tl">
                  <a:srgbClr val="000000"/>
                </a:outerShdw>
              </a:effectLst>
              <a:latin typeface="微软雅黑" panose="020B0503020204020204" charset="-122"/>
              <a:ea typeface="微软雅黑" panose="020B0503020204020204" charset="-122"/>
            </a:endParaRPr>
          </a:p>
        </p:txBody>
      </p:sp>
    </p:spTree>
  </p:cSld>
  <p:clrMapOvr>
    <a:masterClrMapping/>
  </p:clrMapOvr>
  <p:transition spd="med">
    <p:blinds/>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3"/>
          <p:cNvSpPr>
            <a:spLocks noGrp="1" noChangeArrowheads="1"/>
          </p:cNvSpPr>
          <p:nvPr>
            <p:ph type="body" idx="4294967295"/>
          </p:nvPr>
        </p:nvSpPr>
        <p:spPr>
          <a:xfrm>
            <a:off x="357188" y="857250"/>
            <a:ext cx="8786812" cy="5429250"/>
          </a:xfrm>
        </p:spPr>
        <p:txBody>
          <a:bodyPr/>
          <a:lstStyle/>
          <a:p>
            <a:pPr>
              <a:lnSpc>
                <a:spcPct val="130000"/>
              </a:lnSpc>
              <a:spcBef>
                <a:spcPct val="0"/>
              </a:spcBef>
              <a:buFont typeface="Arial" panose="020B0604020202090204" pitchFamily="34" charset="0"/>
              <a:buNone/>
            </a:pPr>
            <a:r>
              <a:rPr lang="zh-CN" altLang="en-US" sz="2800" b="1" smtClean="0">
                <a:latin typeface="微软雅黑" panose="020B0503020204020204" charset="-122"/>
                <a:ea typeface="微软雅黑" panose="020B0503020204020204" charset="-122"/>
              </a:rPr>
              <a:t>２</a:t>
            </a:r>
            <a:r>
              <a:rPr lang="en-US" altLang="zh-CN" sz="2800" b="1" smtClean="0">
                <a:latin typeface="微软雅黑" panose="020B0503020204020204" charset="-122"/>
                <a:ea typeface="微软雅黑" panose="020B0503020204020204" charset="-122"/>
              </a:rPr>
              <a:t>. </a:t>
            </a:r>
            <a:r>
              <a:rPr lang="zh-CN" altLang="en-US" sz="2800" b="1" smtClean="0">
                <a:latin typeface="微软雅黑" panose="020B0503020204020204" charset="-122"/>
                <a:ea typeface="微软雅黑" panose="020B0503020204020204" charset="-122"/>
              </a:rPr>
              <a:t>函数表达式</a:t>
            </a:r>
            <a:endParaRPr lang="zh-CN" altLang="en-US" sz="2800" b="1" smtClean="0">
              <a:latin typeface="微软雅黑" panose="020B0503020204020204" charset="-122"/>
              <a:ea typeface="微软雅黑" panose="020B0503020204020204" charset="-122"/>
            </a:endParaRPr>
          </a:p>
          <a:p>
            <a:pPr lvl="1">
              <a:lnSpc>
                <a:spcPct val="130000"/>
              </a:lnSpc>
              <a:spcBef>
                <a:spcPct val="0"/>
              </a:spcBef>
            </a:pPr>
            <a:r>
              <a:rPr lang="zh-CN" altLang="en-US" sz="2800" smtClean="0">
                <a:latin typeface="微软雅黑" panose="020B0503020204020204" charset="-122"/>
                <a:ea typeface="微软雅黑" panose="020B0503020204020204" charset="-122"/>
              </a:rPr>
              <a:t>函数调用出现在另一个表达式中，如</a:t>
            </a:r>
            <a:r>
              <a:rPr lang="en-US" altLang="zh-CN" sz="2800" smtClean="0">
                <a:latin typeface="微软雅黑" panose="020B0503020204020204" charset="-122"/>
                <a:ea typeface="微软雅黑" panose="020B0503020204020204" charset="-122"/>
              </a:rPr>
              <a:t>c=max(a,b);</a:t>
            </a:r>
            <a:endParaRPr lang="en-US" altLang="zh-CN" sz="2800" smtClean="0">
              <a:latin typeface="微软雅黑" panose="020B0503020204020204" charset="-122"/>
              <a:ea typeface="微软雅黑" panose="020B0503020204020204" charset="-122"/>
            </a:endParaRPr>
          </a:p>
          <a:p>
            <a:pPr lvl="1">
              <a:lnSpc>
                <a:spcPct val="130000"/>
              </a:lnSpc>
              <a:spcBef>
                <a:spcPct val="0"/>
              </a:spcBef>
            </a:pPr>
            <a:r>
              <a:rPr lang="zh-CN" altLang="en-US" sz="2800" smtClean="0">
                <a:latin typeface="微软雅黑" panose="020B0503020204020204" charset="-122"/>
                <a:ea typeface="微软雅黑" panose="020B0503020204020204" charset="-122"/>
              </a:rPr>
              <a:t>要求函数带回一个确定的值以参加表达式的运算</a:t>
            </a:r>
            <a:endParaRPr lang="en-US" altLang="zh-CN" sz="2800" smtClean="0">
              <a:latin typeface="微软雅黑" panose="020B0503020204020204" charset="-122"/>
              <a:ea typeface="微软雅黑" panose="020B0503020204020204" charset="-122"/>
            </a:endParaRPr>
          </a:p>
          <a:p>
            <a:pPr>
              <a:lnSpc>
                <a:spcPct val="200000"/>
              </a:lnSpc>
              <a:spcBef>
                <a:spcPct val="0"/>
              </a:spcBef>
              <a:buFont typeface="Arial" panose="020B0604020202090204" pitchFamily="34" charset="0"/>
              <a:buNone/>
            </a:pPr>
            <a:r>
              <a:rPr lang="zh-CN" altLang="en-US" sz="2800" b="1" smtClean="0">
                <a:latin typeface="微软雅黑" panose="020B0503020204020204" charset="-122"/>
                <a:ea typeface="微软雅黑" panose="020B0503020204020204" charset="-122"/>
              </a:rPr>
              <a:t>３</a:t>
            </a:r>
            <a:r>
              <a:rPr lang="en-US" altLang="zh-CN" sz="2800" b="1" smtClean="0">
                <a:latin typeface="微软雅黑" panose="020B0503020204020204" charset="-122"/>
                <a:ea typeface="微软雅黑" panose="020B0503020204020204" charset="-122"/>
              </a:rPr>
              <a:t>. </a:t>
            </a:r>
            <a:r>
              <a:rPr lang="zh-CN" altLang="en-US" sz="2800" b="1" smtClean="0">
                <a:latin typeface="微软雅黑" panose="020B0503020204020204" charset="-122"/>
                <a:ea typeface="微软雅黑" panose="020B0503020204020204" charset="-122"/>
              </a:rPr>
              <a:t>函数参数</a:t>
            </a:r>
            <a:endParaRPr lang="zh-CN" altLang="en-US" sz="2800" b="1" smtClean="0">
              <a:latin typeface="微软雅黑" panose="020B0503020204020204" charset="-122"/>
              <a:ea typeface="微软雅黑" panose="020B0503020204020204" charset="-122"/>
            </a:endParaRPr>
          </a:p>
          <a:p>
            <a:pPr lvl="1">
              <a:lnSpc>
                <a:spcPct val="130000"/>
              </a:lnSpc>
              <a:spcBef>
                <a:spcPct val="0"/>
              </a:spcBef>
            </a:pPr>
            <a:r>
              <a:rPr lang="zh-CN" altLang="en-US" sz="2800" smtClean="0">
                <a:latin typeface="微软雅黑" panose="020B0503020204020204" charset="-122"/>
                <a:ea typeface="微软雅黑" panose="020B0503020204020204" charset="-122"/>
              </a:rPr>
              <a:t>函数调用作为另一函数调用时的实参</a:t>
            </a:r>
            <a:endParaRPr lang="en-US" sz="2800" smtClean="0">
              <a:latin typeface="微软雅黑" panose="020B0503020204020204" charset="-122"/>
              <a:ea typeface="微软雅黑" panose="020B0503020204020204" charset="-122"/>
            </a:endParaRPr>
          </a:p>
          <a:p>
            <a:pPr lvl="1">
              <a:lnSpc>
                <a:spcPct val="130000"/>
              </a:lnSpc>
              <a:spcBef>
                <a:spcPct val="0"/>
              </a:spcBef>
              <a:buFont typeface="Arial" panose="020B0604020202090204" pitchFamily="34" charset="0"/>
              <a:buNone/>
            </a:pPr>
            <a:r>
              <a:rPr lang="en-US" sz="2800" smtClean="0">
                <a:latin typeface="微软雅黑" panose="020B0503020204020204" charset="-122"/>
                <a:ea typeface="微软雅黑" panose="020B0503020204020204" charset="-122"/>
              </a:rPr>
              <a:t>     </a:t>
            </a:r>
            <a:r>
              <a:rPr lang="zh-CN" altLang="en-US" sz="2800" smtClean="0">
                <a:latin typeface="微软雅黑" panose="020B0503020204020204" charset="-122"/>
                <a:ea typeface="微软雅黑" panose="020B0503020204020204" charset="-122"/>
              </a:rPr>
              <a:t>如</a:t>
            </a:r>
            <a:r>
              <a:rPr lang="en-US" altLang="zh-CN" sz="2800" smtClean="0">
                <a:latin typeface="微软雅黑" panose="020B0503020204020204" charset="-122"/>
                <a:ea typeface="微软雅黑" panose="020B0503020204020204" charset="-122"/>
              </a:rPr>
              <a:t>m</a:t>
            </a:r>
            <a:r>
              <a:rPr lang="zh-CN" altLang="en-US" sz="2800" smtClean="0">
                <a:latin typeface="微软雅黑" panose="020B0503020204020204" charset="-122"/>
                <a:ea typeface="微软雅黑" panose="020B0503020204020204" charset="-122"/>
              </a:rPr>
              <a:t>＝</a:t>
            </a:r>
            <a:r>
              <a:rPr lang="en-US" altLang="zh-CN" sz="2800" smtClean="0">
                <a:latin typeface="微软雅黑" panose="020B0503020204020204" charset="-122"/>
                <a:ea typeface="微软雅黑" panose="020B0503020204020204" charset="-122"/>
              </a:rPr>
              <a:t>max(a,max(b,c));</a:t>
            </a:r>
            <a:endParaRPr lang="zh-CN" altLang="en-US" sz="2800" smtClean="0">
              <a:latin typeface="微软雅黑" panose="020B0503020204020204" charset="-122"/>
              <a:ea typeface="微软雅黑" panose="020B0503020204020204" charset="-122"/>
            </a:endParaRPr>
          </a:p>
          <a:p>
            <a:pPr lvl="1">
              <a:lnSpc>
                <a:spcPct val="130000"/>
              </a:lnSpc>
              <a:spcBef>
                <a:spcPct val="0"/>
              </a:spcBef>
            </a:pPr>
            <a:r>
              <a:rPr lang="zh-CN" altLang="en-US" sz="2800" smtClean="0">
                <a:latin typeface="微软雅黑" panose="020B0503020204020204" charset="-122"/>
                <a:ea typeface="微软雅黑" panose="020B0503020204020204" charset="-122"/>
              </a:rPr>
              <a:t>要求函数带回一个确定的值，作为另一函数的实参</a:t>
            </a:r>
            <a:endParaRPr lang="zh-CN" altLang="en-US" sz="2800" smtClean="0">
              <a:latin typeface="微软雅黑" panose="020B0503020204020204" charset="-122"/>
              <a:ea typeface="微软雅黑" panose="020B0503020204020204" charset="-122"/>
            </a:endParaRPr>
          </a:p>
        </p:txBody>
      </p:sp>
      <p:sp>
        <p:nvSpPr>
          <p:cNvPr id="34819" name="Rectangle 2"/>
          <p:cNvSpPr>
            <a:spLocks noChangeArrowheads="1"/>
          </p:cNvSpPr>
          <p:nvPr/>
        </p:nvSpPr>
        <p:spPr bwMode="auto">
          <a:xfrm>
            <a:off x="4500563" y="93663"/>
            <a:ext cx="46434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函数调用的形式</a:t>
            </a:r>
            <a:endParaRPr lang="zh-CN" altLang="en-US" sz="2500" b="1">
              <a:solidFill>
                <a:srgbClr val="800000"/>
              </a:solidFill>
              <a:ea typeface="黑体" pitchFamily="49" charset="-122"/>
            </a:endParaRPr>
          </a:p>
        </p:txBody>
      </p:sp>
    </p:spTree>
  </p:cSld>
  <p:clrMapOvr>
    <a:masterClrMapping/>
  </p:clrMapOvr>
  <p:transition spd="med">
    <p:blinds/>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4500563" y="93663"/>
            <a:ext cx="46434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函数调用时的数据传递</a:t>
            </a:r>
            <a:endParaRPr lang="zh-CN" altLang="en-US" sz="2500" b="1">
              <a:solidFill>
                <a:srgbClr val="800000"/>
              </a:solidFill>
              <a:ea typeface="黑体" pitchFamily="49" charset="-122"/>
            </a:endParaRPr>
          </a:p>
        </p:txBody>
      </p:sp>
      <p:sp>
        <p:nvSpPr>
          <p:cNvPr id="4" name="Rectangle 3"/>
          <p:cNvSpPr txBox="1"/>
          <p:nvPr/>
        </p:nvSpPr>
        <p:spPr bwMode="auto">
          <a:xfrm>
            <a:off x="500063" y="1000125"/>
            <a:ext cx="8176394" cy="3653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171450" indent="-171450" algn="l" defTabSz="685800" rtl="0" eaLnBrk="0" fontAlgn="base" hangingPunct="0">
              <a:lnSpc>
                <a:spcPct val="90000"/>
              </a:lnSpc>
              <a:spcBef>
                <a:spcPts val="750"/>
              </a:spcBef>
              <a:spcAft>
                <a:spcPct val="0"/>
              </a:spcAft>
              <a:buFont typeface="Arial" panose="020B0604020202090204" pitchFamily="34" charset="0"/>
              <a:buChar char="•"/>
              <a:defRPr sz="2100" kern="1200">
                <a:solidFill>
                  <a:schemeClr val="tx1"/>
                </a:solidFill>
                <a:latin typeface="微软雅黑" panose="020B0503020204020204" charset="-122"/>
                <a:ea typeface="微软雅黑" panose="020B0503020204020204" charset="-122"/>
                <a:cs typeface="+mn-cs"/>
              </a:defRPr>
            </a:lvl1pPr>
            <a:lvl2pPr marL="514350" indent="-171450" algn="l" defTabSz="685800" rtl="0" eaLnBrk="0" fontAlgn="base" hangingPunct="0">
              <a:lnSpc>
                <a:spcPct val="90000"/>
              </a:lnSpc>
              <a:spcBef>
                <a:spcPts val="375"/>
              </a:spcBef>
              <a:spcAft>
                <a:spcPct val="0"/>
              </a:spcAft>
              <a:buFont typeface="Arial" panose="020B0604020202090204" pitchFamily="34" charset="0"/>
              <a:buChar char="•"/>
              <a:defRPr sz="2100" kern="1200">
                <a:solidFill>
                  <a:schemeClr val="tx1"/>
                </a:solidFill>
                <a:latin typeface="微软雅黑" panose="020B0503020204020204" charset="-122"/>
                <a:ea typeface="微软雅黑" panose="020B0503020204020204" charset="-122"/>
                <a:cs typeface="+mn-cs"/>
              </a:defRPr>
            </a:lvl2pPr>
            <a:lvl3pPr marL="857250" indent="-171450" algn="l" defTabSz="685800" rtl="0" eaLnBrk="0" fontAlgn="base" hangingPunct="0">
              <a:lnSpc>
                <a:spcPct val="90000"/>
              </a:lnSpc>
              <a:spcBef>
                <a:spcPts val="375"/>
              </a:spcBef>
              <a:spcAft>
                <a:spcPct val="0"/>
              </a:spcAft>
              <a:buFont typeface="Arial" panose="020B0604020202090204" pitchFamily="34" charset="0"/>
              <a:buChar char="•"/>
              <a:defRPr sz="1500" kern="1200">
                <a:solidFill>
                  <a:schemeClr val="tx1"/>
                </a:solidFill>
                <a:latin typeface="微软雅黑" panose="020B0503020204020204" charset="-122"/>
                <a:ea typeface="微软雅黑" panose="020B0503020204020204" charset="-122"/>
                <a:cs typeface="+mn-cs"/>
              </a:defRPr>
            </a:lvl3pPr>
            <a:lvl4pPr marL="12001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4pPr>
            <a:lvl5pPr marL="15430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a:lnSpc>
                <a:spcPct val="130000"/>
              </a:lnSpc>
              <a:spcBef>
                <a:spcPts val="0"/>
              </a:spcBef>
              <a:spcAft>
                <a:spcPts val="0"/>
              </a:spcAft>
              <a:buFont typeface="Wingdings" panose="05000000000000000000" pitchFamily="2" charset="2"/>
              <a:buChar char="u"/>
              <a:defRPr/>
            </a:pPr>
            <a:r>
              <a:rPr lang="zh-CN" altLang="en-US" sz="2800" noProof="1" smtClean="0">
                <a:latin typeface="微软雅黑" panose="020B0503020204020204" charset="-122"/>
                <a:ea typeface="微软雅黑" panose="020B0503020204020204" charset="-122"/>
              </a:rPr>
              <a:t>如果函数有参数，调用函数时必须传递给它数量和类型都正确的值。</a:t>
            </a:r>
            <a:endParaRPr lang="en-US" altLang="zh-CN" sz="2800" noProof="1" smtClean="0">
              <a:latin typeface="微软雅黑" panose="020B0503020204020204" charset="-122"/>
              <a:ea typeface="微软雅黑" panose="020B0503020204020204" charset="-122"/>
            </a:endParaRPr>
          </a:p>
          <a:p>
            <a:pPr>
              <a:lnSpc>
                <a:spcPct val="130000"/>
              </a:lnSpc>
              <a:spcBef>
                <a:spcPts val="0"/>
              </a:spcBef>
              <a:spcAft>
                <a:spcPts val="0"/>
              </a:spcAft>
              <a:buFont typeface="Wingdings" panose="05000000000000000000" pitchFamily="2" charset="2"/>
              <a:buChar char="u"/>
              <a:defRPr/>
            </a:pPr>
            <a:endParaRPr lang="en-US" altLang="zh-CN" sz="2800" noProof="1" smtClean="0">
              <a:latin typeface="微软雅黑" panose="020B0503020204020204" charset="-122"/>
              <a:ea typeface="微软雅黑" panose="020B0503020204020204" charset="-122"/>
            </a:endParaRPr>
          </a:p>
          <a:p>
            <a:pPr>
              <a:lnSpc>
                <a:spcPct val="130000"/>
              </a:lnSpc>
              <a:spcBef>
                <a:spcPts val="0"/>
              </a:spcBef>
              <a:spcAft>
                <a:spcPts val="0"/>
              </a:spcAft>
              <a:buFont typeface="Wingdings" panose="05000000000000000000" pitchFamily="2" charset="2"/>
              <a:buChar char="u"/>
              <a:defRPr/>
            </a:pPr>
            <a:r>
              <a:rPr lang="zh-CN" altLang="en-US" sz="2800" noProof="1">
                <a:latin typeface="微软雅黑" panose="020B0503020204020204" charset="-122"/>
                <a:ea typeface="微软雅黑" panose="020B0503020204020204" charset="-122"/>
              </a:rPr>
              <a:t>可以传递给函数的值是表达式的结果，可以是：</a:t>
            </a:r>
            <a:endParaRPr lang="en-US" altLang="x-none" sz="2800" noProof="1">
              <a:latin typeface="微软雅黑" panose="020B0503020204020204" charset="-122"/>
              <a:ea typeface="微软雅黑" panose="020B0503020204020204" charset="-122"/>
            </a:endParaRPr>
          </a:p>
          <a:p>
            <a:pPr lvl="1">
              <a:lnSpc>
                <a:spcPct val="130000"/>
              </a:lnSpc>
              <a:spcBef>
                <a:spcPts val="0"/>
              </a:spcBef>
              <a:spcAft>
                <a:spcPts val="0"/>
              </a:spcAft>
              <a:defRPr/>
            </a:pPr>
            <a:r>
              <a:rPr lang="zh-CN" altLang="en-US" sz="2400" b="1" noProof="1">
                <a:solidFill>
                  <a:srgbClr val="9D138D"/>
                </a:solidFill>
                <a:latin typeface="微软雅黑" panose="020B0503020204020204" charset="-122"/>
                <a:ea typeface="微软雅黑" panose="020B0503020204020204" charset="-122"/>
              </a:rPr>
              <a:t>常量</a:t>
            </a:r>
            <a:endParaRPr lang="en-US" altLang="zh-CN" sz="2400" b="1" noProof="1">
              <a:solidFill>
                <a:srgbClr val="9D138D"/>
              </a:solidFill>
              <a:latin typeface="微软雅黑" panose="020B0503020204020204" charset="-122"/>
              <a:ea typeface="微软雅黑" panose="020B0503020204020204" charset="-122"/>
            </a:endParaRPr>
          </a:p>
          <a:p>
            <a:pPr lvl="1">
              <a:lnSpc>
                <a:spcPct val="130000"/>
              </a:lnSpc>
              <a:spcBef>
                <a:spcPts val="0"/>
              </a:spcBef>
              <a:spcAft>
                <a:spcPts val="0"/>
              </a:spcAft>
              <a:defRPr/>
            </a:pPr>
            <a:r>
              <a:rPr lang="zh-CN" altLang="en-US" sz="2400" b="1" noProof="1">
                <a:solidFill>
                  <a:srgbClr val="9D138D"/>
                </a:solidFill>
                <a:latin typeface="微软雅黑" panose="020B0503020204020204" charset="-122"/>
                <a:ea typeface="微软雅黑" panose="020B0503020204020204" charset="-122"/>
              </a:rPr>
              <a:t>变量</a:t>
            </a:r>
            <a:endParaRPr lang="en-US" altLang="zh-CN" sz="2400" b="1" noProof="1">
              <a:solidFill>
                <a:srgbClr val="9D138D"/>
              </a:solidFill>
              <a:latin typeface="微软雅黑" panose="020B0503020204020204" charset="-122"/>
              <a:ea typeface="微软雅黑" panose="020B0503020204020204" charset="-122"/>
            </a:endParaRPr>
          </a:p>
          <a:p>
            <a:pPr lvl="1">
              <a:lnSpc>
                <a:spcPct val="130000"/>
              </a:lnSpc>
              <a:spcBef>
                <a:spcPts val="0"/>
              </a:spcBef>
              <a:spcAft>
                <a:spcPts val="0"/>
              </a:spcAft>
              <a:defRPr/>
            </a:pPr>
            <a:r>
              <a:rPr lang="zh-CN" altLang="en-US" sz="2400" b="1" noProof="1">
                <a:solidFill>
                  <a:srgbClr val="9D138D"/>
                </a:solidFill>
                <a:latin typeface="微软雅黑" panose="020B0503020204020204" charset="-122"/>
                <a:ea typeface="微软雅黑" panose="020B0503020204020204" charset="-122"/>
              </a:rPr>
              <a:t>表达式</a:t>
            </a:r>
            <a:endParaRPr lang="en-US" altLang="zh-CN" sz="2400" b="1" noProof="1">
              <a:solidFill>
                <a:srgbClr val="9D138D"/>
              </a:solidFill>
              <a:latin typeface="微软雅黑" panose="020B0503020204020204" charset="-122"/>
              <a:ea typeface="微软雅黑" panose="020B0503020204020204" charset="-122"/>
            </a:endParaRPr>
          </a:p>
          <a:p>
            <a:pPr lvl="1">
              <a:lnSpc>
                <a:spcPct val="130000"/>
              </a:lnSpc>
              <a:spcBef>
                <a:spcPts val="0"/>
              </a:spcBef>
              <a:spcAft>
                <a:spcPts val="0"/>
              </a:spcAft>
              <a:defRPr/>
            </a:pPr>
            <a:r>
              <a:rPr lang="zh-CN" altLang="en-US" sz="2400" b="1" noProof="1">
                <a:solidFill>
                  <a:srgbClr val="9D138D"/>
                </a:solidFill>
                <a:latin typeface="微软雅黑" panose="020B0503020204020204" charset="-122"/>
                <a:ea typeface="微软雅黑" panose="020B0503020204020204" charset="-122"/>
              </a:rPr>
              <a:t>函数的返回</a:t>
            </a:r>
            <a:r>
              <a:rPr lang="zh-CN" altLang="en-US" sz="2400" b="1" noProof="1" smtClean="0">
                <a:solidFill>
                  <a:srgbClr val="9D138D"/>
                </a:solidFill>
                <a:latin typeface="微软雅黑" panose="020B0503020204020204" charset="-122"/>
                <a:ea typeface="微软雅黑" panose="020B0503020204020204" charset="-122"/>
              </a:rPr>
              <a:t>值</a:t>
            </a:r>
            <a:endParaRPr lang="zh-CN" altLang="en-US" sz="2400" b="1" noProof="1">
              <a:solidFill>
                <a:srgbClr val="9D138D"/>
              </a:solidFill>
              <a:latin typeface="微软雅黑" panose="020B0503020204020204" charset="-122"/>
              <a:ea typeface="微软雅黑" panose="020B0503020204020204" charset="-122"/>
            </a:endParaRPr>
          </a:p>
        </p:txBody>
      </p:sp>
      <p:pic>
        <p:nvPicPr>
          <p:cNvPr id="593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47131" y="3357116"/>
            <a:ext cx="4134922" cy="2836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slide(fromBottom)">
                                      <p:cBhvr>
                                        <p:cTn id="12" dur="500"/>
                                        <p:tgtEl>
                                          <p:spTgt spid="4">
                                            <p:txEl>
                                              <p:pRg st="2" end="2"/>
                                            </p:txEl>
                                          </p:spTgt>
                                        </p:tgtEl>
                                      </p:cBhvr>
                                    </p:animEffect>
                                  </p:childTnLst>
                                </p:cTn>
                              </p:par>
                            </p:childTnLst>
                          </p:cTn>
                        </p:par>
                        <p:par>
                          <p:cTn id="13" fill="hold">
                            <p:stCondLst>
                              <p:cond delay="500"/>
                            </p:stCondLst>
                            <p:childTnLst>
                              <p:par>
                                <p:cTn id="14" presetID="12" presetClass="entr" presetSubtype="4" fill="hold" nodeType="after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slide(fromBottom)">
                                      <p:cBhvr>
                                        <p:cTn id="16" dur="500"/>
                                        <p:tgtEl>
                                          <p:spTgt spid="4">
                                            <p:txEl>
                                              <p:pRg st="3" end="3"/>
                                            </p:txEl>
                                          </p:spTgt>
                                        </p:tgtEl>
                                      </p:cBhvr>
                                    </p:animEffect>
                                  </p:childTnLst>
                                </p:cTn>
                              </p:par>
                            </p:childTnLst>
                          </p:cTn>
                        </p:par>
                        <p:par>
                          <p:cTn id="17" fill="hold">
                            <p:stCondLst>
                              <p:cond delay="1000"/>
                            </p:stCondLst>
                            <p:childTnLst>
                              <p:par>
                                <p:cTn id="18" presetID="12" presetClass="entr" presetSubtype="4" fill="hold" nodeType="after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slide(fromBottom)">
                                      <p:cBhvr>
                                        <p:cTn id="20" dur="500"/>
                                        <p:tgtEl>
                                          <p:spTgt spid="4">
                                            <p:txEl>
                                              <p:pRg st="4" end="4"/>
                                            </p:txEl>
                                          </p:spTgt>
                                        </p:tgtEl>
                                      </p:cBhvr>
                                    </p:animEffect>
                                  </p:childTnLst>
                                </p:cTn>
                              </p:par>
                            </p:childTnLst>
                          </p:cTn>
                        </p:par>
                        <p:par>
                          <p:cTn id="21" fill="hold">
                            <p:stCondLst>
                              <p:cond delay="1500"/>
                            </p:stCondLst>
                            <p:childTnLst>
                              <p:par>
                                <p:cTn id="22" presetID="12" presetClass="entr" presetSubtype="4" fill="hold" nodeType="after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slide(fromBottom)">
                                      <p:cBhvr>
                                        <p:cTn id="24" dur="500"/>
                                        <p:tgtEl>
                                          <p:spTgt spid="4">
                                            <p:txEl>
                                              <p:pRg st="5" end="5"/>
                                            </p:txEl>
                                          </p:spTgt>
                                        </p:tgtEl>
                                      </p:cBhvr>
                                    </p:animEffect>
                                  </p:childTnLst>
                                </p:cTn>
                              </p:par>
                            </p:childTnLst>
                          </p:cTn>
                        </p:par>
                        <p:par>
                          <p:cTn id="25" fill="hold">
                            <p:stCondLst>
                              <p:cond delay="2000"/>
                            </p:stCondLst>
                            <p:childTnLst>
                              <p:par>
                                <p:cTn id="26" presetID="12" presetClass="entr" presetSubtype="4" fill="hold" nodeType="after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slide(fromBottom)">
                                      <p:cBhvr>
                                        <p:cTn id="28" dur="500"/>
                                        <p:tgtEl>
                                          <p:spTgt spid="4">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59394"/>
                                        </p:tgtEl>
                                        <p:attrNameLst>
                                          <p:attrName>style.visibility</p:attrName>
                                        </p:attrNameLst>
                                      </p:cBhvr>
                                      <p:to>
                                        <p:strVal val="visible"/>
                                      </p:to>
                                    </p:set>
                                    <p:animEffect transition="in" filter="randombar(horizontal)">
                                      <p:cBhvr>
                                        <p:cTn id="33" dur="500"/>
                                        <p:tgtEl>
                                          <p:spTgt spid="59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4500563" y="93663"/>
            <a:ext cx="46434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函数调用时的数据传递</a:t>
            </a:r>
            <a:endParaRPr lang="zh-CN" altLang="en-US" sz="2500" b="1">
              <a:solidFill>
                <a:srgbClr val="800000"/>
              </a:solidFill>
              <a:ea typeface="黑体" pitchFamily="49" charset="-122"/>
            </a:endParaRPr>
          </a:p>
        </p:txBody>
      </p:sp>
      <p:sp>
        <p:nvSpPr>
          <p:cNvPr id="6" name="Rectangle 3"/>
          <p:cNvSpPr txBox="1"/>
          <p:nvPr/>
        </p:nvSpPr>
        <p:spPr bwMode="auto">
          <a:xfrm>
            <a:off x="500380" y="1000125"/>
            <a:ext cx="8195310" cy="4929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171450" indent="-171450" algn="l" defTabSz="685800" rtl="0" eaLnBrk="0" fontAlgn="base" hangingPunct="0">
              <a:lnSpc>
                <a:spcPct val="90000"/>
              </a:lnSpc>
              <a:spcBef>
                <a:spcPts val="750"/>
              </a:spcBef>
              <a:spcAft>
                <a:spcPct val="0"/>
              </a:spcAft>
              <a:buFont typeface="Arial" panose="020B0604020202090204" pitchFamily="34" charset="0"/>
              <a:buChar char="•"/>
              <a:defRPr sz="2100" kern="1200">
                <a:solidFill>
                  <a:schemeClr val="tx1"/>
                </a:solidFill>
                <a:latin typeface="微软雅黑" panose="020B0503020204020204" charset="-122"/>
                <a:ea typeface="微软雅黑" panose="020B0503020204020204" charset="-122"/>
                <a:cs typeface="+mn-cs"/>
              </a:defRPr>
            </a:lvl1pPr>
            <a:lvl2pPr marL="514350" indent="-171450" algn="l" defTabSz="685800" rtl="0" eaLnBrk="0" fontAlgn="base" hangingPunct="0">
              <a:lnSpc>
                <a:spcPct val="90000"/>
              </a:lnSpc>
              <a:spcBef>
                <a:spcPts val="375"/>
              </a:spcBef>
              <a:spcAft>
                <a:spcPct val="0"/>
              </a:spcAft>
              <a:buFont typeface="Arial" panose="020B0604020202090204" pitchFamily="34" charset="0"/>
              <a:buChar char="•"/>
              <a:defRPr sz="2100" kern="1200">
                <a:solidFill>
                  <a:schemeClr val="tx1"/>
                </a:solidFill>
                <a:latin typeface="微软雅黑" panose="020B0503020204020204" charset="-122"/>
                <a:ea typeface="微软雅黑" panose="020B0503020204020204" charset="-122"/>
                <a:cs typeface="+mn-cs"/>
              </a:defRPr>
            </a:lvl2pPr>
            <a:lvl3pPr marL="857250" indent="-171450" algn="l" defTabSz="685800" rtl="0" eaLnBrk="0" fontAlgn="base" hangingPunct="0">
              <a:lnSpc>
                <a:spcPct val="90000"/>
              </a:lnSpc>
              <a:spcBef>
                <a:spcPts val="375"/>
              </a:spcBef>
              <a:spcAft>
                <a:spcPct val="0"/>
              </a:spcAft>
              <a:buFont typeface="Arial" panose="020B0604020202090204" pitchFamily="34" charset="0"/>
              <a:buChar char="•"/>
              <a:defRPr sz="1500" kern="1200">
                <a:solidFill>
                  <a:schemeClr val="tx1"/>
                </a:solidFill>
                <a:latin typeface="微软雅黑" panose="020B0503020204020204" charset="-122"/>
                <a:ea typeface="微软雅黑" panose="020B0503020204020204" charset="-122"/>
                <a:cs typeface="+mn-cs"/>
              </a:defRPr>
            </a:lvl3pPr>
            <a:lvl4pPr marL="12001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4pPr>
            <a:lvl5pPr marL="15430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a:lnSpc>
                <a:spcPct val="130000"/>
              </a:lnSpc>
              <a:spcBef>
                <a:spcPts val="0"/>
              </a:spcBef>
              <a:spcAft>
                <a:spcPts val="0"/>
              </a:spcAft>
              <a:buFont typeface="Arial" panose="020B0604020202090204" pitchFamily="34" charset="0"/>
              <a:buNone/>
              <a:defRPr/>
            </a:pPr>
            <a:r>
              <a:rPr lang="en-US" altLang="x-none" sz="2800" b="1" noProof="1" smtClean="0">
                <a:latin typeface="微软雅黑" panose="020B0503020204020204" charset="-122"/>
                <a:ea typeface="微软雅黑" panose="020B0503020204020204" charset="-122"/>
              </a:rPr>
              <a:t>1.</a:t>
            </a:r>
            <a:r>
              <a:rPr lang="zh-CN" altLang="en-US" sz="2800" b="1" noProof="1" smtClean="0">
                <a:latin typeface="微软雅黑" panose="020B0503020204020204" charset="-122"/>
                <a:ea typeface="微软雅黑" panose="020B0503020204020204" charset="-122"/>
              </a:rPr>
              <a:t>形式参数和实际参数</a:t>
            </a:r>
            <a:endParaRPr lang="zh-CN" altLang="en-US" sz="2800" b="1" noProof="1" smtClean="0">
              <a:latin typeface="微软雅黑" panose="020B0503020204020204" charset="-122"/>
              <a:ea typeface="微软雅黑" panose="020B0503020204020204" charset="-122"/>
            </a:endParaRPr>
          </a:p>
          <a:p>
            <a:pPr lvl="1">
              <a:lnSpc>
                <a:spcPct val="130000"/>
              </a:lnSpc>
              <a:spcBef>
                <a:spcPts val="0"/>
              </a:spcBef>
              <a:spcAft>
                <a:spcPts val="0"/>
              </a:spcAft>
              <a:defRPr/>
            </a:pPr>
            <a:r>
              <a:rPr lang="zh-CN" altLang="en-US" sz="2800" noProof="1" smtClean="0">
                <a:latin typeface="微软雅黑" panose="020B0503020204020204" charset="-122"/>
                <a:ea typeface="微软雅黑" panose="020B0503020204020204" charset="-122"/>
              </a:rPr>
              <a:t>参数：实现主调函数往被调函数传递数据</a:t>
            </a:r>
            <a:endParaRPr lang="en-US" altLang="x-none" sz="2800" noProof="1" smtClean="0">
              <a:latin typeface="微软雅黑" panose="020B0503020204020204" charset="-122"/>
              <a:ea typeface="微软雅黑" panose="020B0503020204020204" charset="-122"/>
            </a:endParaRPr>
          </a:p>
          <a:p>
            <a:pPr lvl="1">
              <a:lnSpc>
                <a:spcPct val="130000"/>
              </a:lnSpc>
              <a:spcBef>
                <a:spcPts val="0"/>
              </a:spcBef>
              <a:spcAft>
                <a:spcPts val="0"/>
              </a:spcAft>
              <a:defRPr/>
            </a:pPr>
            <a:r>
              <a:rPr lang="zh-CN" altLang="en-US" sz="2800" noProof="1" smtClean="0">
                <a:latin typeface="微软雅黑" panose="020B0503020204020204" charset="-122"/>
                <a:ea typeface="微软雅黑" panose="020B0503020204020204" charset="-122"/>
              </a:rPr>
              <a:t>形式参数：</a:t>
            </a:r>
            <a:r>
              <a:rPr lang="zh-CN" altLang="en-US" sz="2800" b="1" noProof="1" smtClean="0">
                <a:solidFill>
                  <a:srgbClr val="FF0000"/>
                </a:solidFill>
                <a:latin typeface="微软雅黑" panose="020B0503020204020204" charset="-122"/>
                <a:ea typeface="微软雅黑" panose="020B0503020204020204" charset="-122"/>
              </a:rPr>
              <a:t>定义函数</a:t>
            </a:r>
            <a:r>
              <a:rPr lang="zh-CN" altLang="en-US" sz="2800" noProof="1" smtClean="0">
                <a:latin typeface="微软雅黑" panose="020B0503020204020204" charset="-122"/>
                <a:ea typeface="微软雅黑" panose="020B0503020204020204" charset="-122"/>
              </a:rPr>
              <a:t>时函数名后面的变量名（简称“</a:t>
            </a:r>
            <a:r>
              <a:rPr lang="zh-CN" altLang="en-US" sz="2800" noProof="1" smtClean="0">
                <a:solidFill>
                  <a:srgbClr val="9D138D"/>
                </a:solidFill>
                <a:effectLst>
                  <a:outerShdw blurRad="38100" dist="38100" dir="2700000">
                    <a:srgbClr val="000000"/>
                  </a:outerShdw>
                </a:effectLst>
                <a:latin typeface="微软雅黑" panose="020B0503020204020204" charset="-122"/>
                <a:ea typeface="微软雅黑" panose="020B0503020204020204" charset="-122"/>
              </a:rPr>
              <a:t>形参</a:t>
            </a:r>
            <a:r>
              <a:rPr lang="zh-CN" altLang="en-US" sz="2800" noProof="1" smtClean="0">
                <a:latin typeface="微软雅黑" panose="020B0503020204020204" charset="-122"/>
                <a:ea typeface="微软雅黑" panose="020B0503020204020204" charset="-122"/>
              </a:rPr>
              <a:t>”）</a:t>
            </a:r>
            <a:endParaRPr lang="en-US" altLang="x-none" sz="2800" noProof="1" smtClean="0">
              <a:latin typeface="微软雅黑" panose="020B0503020204020204" charset="-122"/>
              <a:ea typeface="微软雅黑" panose="020B0503020204020204" charset="-122"/>
            </a:endParaRPr>
          </a:p>
          <a:p>
            <a:pPr lvl="1">
              <a:lnSpc>
                <a:spcPct val="130000"/>
              </a:lnSpc>
              <a:spcBef>
                <a:spcPts val="0"/>
              </a:spcBef>
              <a:spcAft>
                <a:spcPts val="0"/>
              </a:spcAft>
              <a:defRPr/>
            </a:pPr>
            <a:r>
              <a:rPr lang="zh-CN" altLang="en-US" sz="2800" noProof="1" smtClean="0">
                <a:latin typeface="微软雅黑" panose="020B0503020204020204" charset="-122"/>
                <a:ea typeface="微软雅黑" panose="020B0503020204020204" charset="-122"/>
              </a:rPr>
              <a:t>实际参数：</a:t>
            </a:r>
            <a:r>
              <a:rPr lang="zh-CN" altLang="en-US" sz="2800" b="1" noProof="1" smtClean="0">
                <a:solidFill>
                  <a:srgbClr val="FF0000"/>
                </a:solidFill>
                <a:latin typeface="微软雅黑" panose="020B0503020204020204" charset="-122"/>
                <a:ea typeface="微软雅黑" panose="020B0503020204020204" charset="-122"/>
              </a:rPr>
              <a:t>调用函数</a:t>
            </a:r>
            <a:r>
              <a:rPr lang="zh-CN" altLang="en-US" sz="2800" noProof="1" smtClean="0">
                <a:latin typeface="微软雅黑" panose="020B0503020204020204" charset="-122"/>
                <a:ea typeface="微软雅黑" panose="020B0503020204020204" charset="-122"/>
              </a:rPr>
              <a:t>时函数名后面的参数（简称“</a:t>
            </a:r>
            <a:r>
              <a:rPr lang="zh-CN" altLang="en-US" sz="2800" noProof="1" smtClean="0">
                <a:solidFill>
                  <a:srgbClr val="9D138D"/>
                </a:solidFill>
                <a:effectLst>
                  <a:outerShdw blurRad="38100" dist="38100" dir="2700000">
                    <a:srgbClr val="000000"/>
                  </a:outerShdw>
                </a:effectLst>
                <a:latin typeface="微软雅黑" panose="020B0503020204020204" charset="-122"/>
                <a:ea typeface="微软雅黑" panose="020B0503020204020204" charset="-122"/>
              </a:rPr>
              <a:t>实参</a:t>
            </a:r>
            <a:r>
              <a:rPr lang="zh-CN" altLang="en-US" sz="2800" noProof="1" smtClean="0">
                <a:latin typeface="微软雅黑" panose="020B0503020204020204" charset="-122"/>
                <a:ea typeface="微软雅黑" panose="020B0503020204020204" charset="-122"/>
              </a:rPr>
              <a:t>”</a:t>
            </a:r>
            <a:endParaRPr lang="zh-CN" altLang="en-US" sz="2800" noProof="1">
              <a:solidFill>
                <a:srgbClr val="9D138D"/>
              </a:solidFill>
              <a:effectLst>
                <a:outerShdw blurRad="38100" dist="38100" dir="2700000">
                  <a:srgbClr val="000000"/>
                </a:outerShdw>
              </a:effectLst>
              <a:latin typeface="微软雅黑" panose="020B0503020204020204" charset="-122"/>
              <a:ea typeface="微软雅黑" panose="020B0503020204020204" charset="-122"/>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slide(fromBottom)">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3"/>
          <p:cNvSpPr>
            <a:spLocks noGrp="1"/>
          </p:cNvSpPr>
          <p:nvPr>
            <p:ph type="body" idx="4294967295"/>
          </p:nvPr>
        </p:nvSpPr>
        <p:spPr>
          <a:xfrm>
            <a:off x="571500" y="764540"/>
            <a:ext cx="8070850" cy="4805680"/>
          </a:xfrm>
        </p:spPr>
        <p:txBody>
          <a:bodyPr/>
          <a:lstStyle/>
          <a:p>
            <a:pPr>
              <a:lnSpc>
                <a:spcPct val="130000"/>
              </a:lnSpc>
              <a:spcBef>
                <a:spcPts val="0"/>
              </a:spcBef>
              <a:spcAft>
                <a:spcPts val="0"/>
              </a:spcAft>
              <a:buFont typeface="Arial" panose="020B0604020202090204" pitchFamily="34" charset="0"/>
              <a:buNone/>
              <a:defRPr/>
            </a:pPr>
            <a:r>
              <a:rPr lang="en-US" altLang="x-none" sz="2800" b="1" noProof="1">
                <a:latin typeface="微软雅黑" panose="020B0503020204020204" charset="-122"/>
                <a:ea typeface="微软雅黑" panose="020B0503020204020204" charset="-122"/>
              </a:rPr>
              <a:t>2. </a:t>
            </a:r>
            <a:r>
              <a:rPr lang="zh-CN" altLang="en-US" sz="2800" b="1" noProof="1">
                <a:latin typeface="微软雅黑" panose="020B0503020204020204" charset="-122"/>
                <a:ea typeface="微软雅黑" panose="020B0503020204020204" charset="-122"/>
              </a:rPr>
              <a:t>实参和形参间的数据传递</a:t>
            </a:r>
            <a:endParaRPr lang="zh-CN" altLang="en-US" sz="2800" b="1" noProof="1">
              <a:latin typeface="微软雅黑" panose="020B0503020204020204" charset="-122"/>
              <a:ea typeface="微软雅黑" panose="020B0503020204020204" charset="-122"/>
            </a:endParaRPr>
          </a:p>
          <a:p>
            <a:pPr lvl="1">
              <a:lnSpc>
                <a:spcPct val="130000"/>
              </a:lnSpc>
              <a:spcBef>
                <a:spcPts val="0"/>
              </a:spcBef>
              <a:spcAft>
                <a:spcPts val="0"/>
              </a:spcAft>
              <a:defRPr/>
            </a:pPr>
            <a:r>
              <a:rPr lang="zh-CN" altLang="en-US" sz="2800" noProof="1">
                <a:latin typeface="微软雅黑" panose="020B0503020204020204" charset="-122"/>
                <a:ea typeface="微软雅黑" panose="020B0503020204020204" charset="-122"/>
              </a:rPr>
              <a:t>调用函数时实参的值跟形参的类型要匹配，可以不一致（</a:t>
            </a:r>
            <a:r>
              <a:rPr lang="en-US" altLang="zh-CN" sz="2800" noProof="1">
                <a:latin typeface="微软雅黑" panose="020B0503020204020204" charset="-122"/>
                <a:ea typeface="微软雅黑" panose="020B0503020204020204" charset="-122"/>
              </a:rPr>
              <a:t>C</a:t>
            </a:r>
            <a:r>
              <a:rPr lang="zh-CN" altLang="en-US" sz="2800" noProof="1">
                <a:latin typeface="微软雅黑" panose="020B0503020204020204" charset="-122"/>
                <a:ea typeface="微软雅黑" panose="020B0503020204020204" charset="-122"/>
              </a:rPr>
              <a:t>语言的漏洞），编译器会自动转换，结果可能不是所期望的值</a:t>
            </a:r>
            <a:r>
              <a:rPr lang="zh-CN" altLang="en-US" sz="2800" noProof="1" smtClean="0">
                <a:latin typeface="微软雅黑" panose="020B0503020204020204" charset="-122"/>
                <a:ea typeface="微软雅黑" panose="020B0503020204020204" charset="-122"/>
              </a:rPr>
              <a:t>。</a:t>
            </a:r>
            <a:endParaRPr lang="en-US" altLang="zh-CN" sz="2800" noProof="1" smtClean="0">
              <a:latin typeface="微软雅黑" panose="020B0503020204020204" charset="-122"/>
              <a:ea typeface="微软雅黑" panose="020B0503020204020204" charset="-122"/>
            </a:endParaRPr>
          </a:p>
          <a:p>
            <a:pPr lvl="1">
              <a:lnSpc>
                <a:spcPct val="200000"/>
              </a:lnSpc>
              <a:spcBef>
                <a:spcPts val="0"/>
              </a:spcBef>
              <a:spcAft>
                <a:spcPts val="0"/>
              </a:spcAft>
              <a:defRPr/>
            </a:pPr>
            <a:endParaRPr lang="en-US" altLang="x-none" sz="2800" noProof="1">
              <a:latin typeface="微软雅黑" panose="020B0503020204020204" charset="-122"/>
              <a:ea typeface="微软雅黑" panose="020B0503020204020204" charset="-122"/>
            </a:endParaRPr>
          </a:p>
          <a:p>
            <a:pPr lvl="1">
              <a:lnSpc>
                <a:spcPct val="130000"/>
              </a:lnSpc>
              <a:spcBef>
                <a:spcPts val="0"/>
              </a:spcBef>
              <a:spcAft>
                <a:spcPts val="0"/>
              </a:spcAft>
              <a:defRPr/>
            </a:pPr>
            <a:r>
              <a:rPr lang="zh-CN" altLang="en-US" sz="2800" noProof="1" smtClean="0">
                <a:latin typeface="微软雅黑" panose="020B0503020204020204" charset="-122"/>
                <a:ea typeface="微软雅黑" panose="020B0503020204020204" charset="-122"/>
              </a:rPr>
              <a:t>在</a:t>
            </a:r>
            <a:r>
              <a:rPr lang="zh-CN" altLang="en-US" sz="2800" noProof="1">
                <a:latin typeface="微软雅黑" panose="020B0503020204020204" charset="-122"/>
                <a:ea typeface="微软雅黑" panose="020B0503020204020204" charset="-122"/>
              </a:rPr>
              <a:t>调用函数过程中，系统会把实参的</a:t>
            </a:r>
            <a:r>
              <a:rPr lang="zh-CN" altLang="en-US" sz="2800" noProof="1">
                <a:solidFill>
                  <a:srgbClr val="FF0000"/>
                </a:solidFill>
                <a:effectLst>
                  <a:outerShdw blurRad="38100" dist="38100" dir="2700000">
                    <a:srgbClr val="000000"/>
                  </a:outerShdw>
                </a:effectLst>
                <a:latin typeface="微软雅黑" panose="020B0503020204020204" charset="-122"/>
                <a:ea typeface="微软雅黑" panose="020B0503020204020204" charset="-122"/>
              </a:rPr>
              <a:t>值</a:t>
            </a:r>
            <a:r>
              <a:rPr lang="zh-CN" altLang="en-US" sz="2800" noProof="1">
                <a:latin typeface="微软雅黑" panose="020B0503020204020204" charset="-122"/>
                <a:ea typeface="微软雅黑" panose="020B0503020204020204" charset="-122"/>
              </a:rPr>
              <a:t>传递给被调用函数的</a:t>
            </a:r>
            <a:r>
              <a:rPr lang="zh-CN" altLang="en-US" sz="2800" noProof="1" smtClean="0">
                <a:latin typeface="微软雅黑" panose="020B0503020204020204" charset="-122"/>
                <a:ea typeface="微软雅黑" panose="020B0503020204020204" charset="-122"/>
              </a:rPr>
              <a:t>形参</a:t>
            </a:r>
            <a:r>
              <a:rPr lang="zh-CN" altLang="en-US" sz="2800" noProof="1">
                <a:latin typeface="微软雅黑" panose="020B0503020204020204" charset="-122"/>
                <a:ea typeface="微软雅黑" panose="020B0503020204020204" charset="-122"/>
              </a:rPr>
              <a:t>，</a:t>
            </a:r>
            <a:r>
              <a:rPr lang="zh-CN" altLang="en-US" sz="2800" noProof="1" smtClean="0">
                <a:latin typeface="微软雅黑" panose="020B0503020204020204" charset="-122"/>
                <a:ea typeface="微软雅黑" panose="020B0503020204020204" charset="-122"/>
              </a:rPr>
              <a:t>该</a:t>
            </a:r>
            <a:r>
              <a:rPr lang="zh-CN" altLang="en-US" sz="2800" noProof="1">
                <a:solidFill>
                  <a:srgbClr val="FF0000"/>
                </a:solidFill>
                <a:effectLst>
                  <a:outerShdw blurRad="38100" dist="38100" dir="2700000">
                    <a:srgbClr val="000000"/>
                  </a:outerShdw>
                </a:effectLst>
                <a:latin typeface="微软雅黑" panose="020B0503020204020204" charset="-122"/>
                <a:ea typeface="微软雅黑" panose="020B0503020204020204" charset="-122"/>
              </a:rPr>
              <a:t>形参在函数调用期间有效</a:t>
            </a:r>
            <a:r>
              <a:rPr lang="en-US" altLang="x-none" sz="2800" noProof="1">
                <a:latin typeface="微软雅黑" panose="020B0503020204020204" charset="-122"/>
                <a:ea typeface="微软雅黑" panose="020B0503020204020204" charset="-122"/>
              </a:rPr>
              <a:t>，</a:t>
            </a:r>
            <a:r>
              <a:rPr lang="en-US" altLang="x-none" sz="2800" noProof="1" smtClean="0">
                <a:latin typeface="微软雅黑" panose="020B0503020204020204" charset="-122"/>
                <a:ea typeface="微软雅黑" panose="020B0503020204020204" charset="-122"/>
              </a:rPr>
              <a:t>可以参加被调函数中的运算</a:t>
            </a:r>
            <a:endParaRPr lang="en-US" altLang="x-none" sz="2800" noProof="1" smtClean="0">
              <a:latin typeface="微软雅黑" panose="020B0503020204020204" charset="-122"/>
              <a:ea typeface="微软雅黑" panose="020B0503020204020204" charset="-122"/>
            </a:endParaRPr>
          </a:p>
        </p:txBody>
      </p:sp>
      <p:sp>
        <p:nvSpPr>
          <p:cNvPr id="36867" name="Rectangle 2"/>
          <p:cNvSpPr>
            <a:spLocks noChangeArrowheads="1"/>
          </p:cNvSpPr>
          <p:nvPr/>
        </p:nvSpPr>
        <p:spPr bwMode="auto">
          <a:xfrm>
            <a:off x="4500563" y="93663"/>
            <a:ext cx="46434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函数调用时的数据传递</a:t>
            </a:r>
            <a:endParaRPr lang="zh-CN" altLang="en-US" sz="2500" b="1">
              <a:solidFill>
                <a:srgbClr val="800000"/>
              </a:solidFill>
              <a:ea typeface="黑体" pitchFamily="49" charset="-122"/>
            </a:endParaRPr>
          </a:p>
        </p:txBody>
      </p:sp>
      <p:sp>
        <p:nvSpPr>
          <p:cNvPr id="4" name="Rectangle 3"/>
          <p:cNvSpPr txBox="1">
            <a:spLocks noChangeArrowheads="1"/>
          </p:cNvSpPr>
          <p:nvPr/>
        </p:nvSpPr>
        <p:spPr bwMode="auto">
          <a:xfrm>
            <a:off x="2035810" y="3145790"/>
            <a:ext cx="5516245" cy="55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171450" indent="-171450" algn="l" defTabSz="685800" rtl="0" eaLnBrk="0" fontAlgn="base" hangingPunct="0">
              <a:lnSpc>
                <a:spcPct val="90000"/>
              </a:lnSpc>
              <a:spcBef>
                <a:spcPts val="750"/>
              </a:spcBef>
              <a:spcAft>
                <a:spcPct val="0"/>
              </a:spcAft>
              <a:buFont typeface="Arial" panose="020B0604020202090204" pitchFamily="34" charset="0"/>
              <a:buChar char="•"/>
              <a:defRPr sz="2100" kern="1200">
                <a:solidFill>
                  <a:schemeClr val="tx1"/>
                </a:solidFill>
                <a:latin typeface="微软雅黑" panose="020B0503020204020204" charset="-122"/>
                <a:ea typeface="微软雅黑" panose="020B0503020204020204" charset="-122"/>
                <a:cs typeface="+mn-cs"/>
              </a:defRPr>
            </a:lvl1pPr>
            <a:lvl2pPr marL="514350" indent="-171450" algn="l" defTabSz="685800" rtl="0" eaLnBrk="0" fontAlgn="base" hangingPunct="0">
              <a:lnSpc>
                <a:spcPct val="90000"/>
              </a:lnSpc>
              <a:spcBef>
                <a:spcPts val="375"/>
              </a:spcBef>
              <a:spcAft>
                <a:spcPct val="0"/>
              </a:spcAft>
              <a:buFont typeface="Arial" panose="020B0604020202090204" pitchFamily="34" charset="0"/>
              <a:buChar char="•"/>
              <a:defRPr sz="2100" kern="1200">
                <a:solidFill>
                  <a:schemeClr val="tx1"/>
                </a:solidFill>
                <a:latin typeface="微软雅黑" panose="020B0503020204020204" charset="-122"/>
                <a:ea typeface="微软雅黑" panose="020B0503020204020204" charset="-122"/>
                <a:cs typeface="+mn-cs"/>
              </a:defRPr>
            </a:lvl2pPr>
            <a:lvl3pPr marL="857250" indent="-171450" algn="l" defTabSz="685800" rtl="0" eaLnBrk="0" fontAlgn="base" hangingPunct="0">
              <a:lnSpc>
                <a:spcPct val="90000"/>
              </a:lnSpc>
              <a:spcBef>
                <a:spcPts val="375"/>
              </a:spcBef>
              <a:spcAft>
                <a:spcPct val="0"/>
              </a:spcAft>
              <a:buFont typeface="Arial" panose="020B0604020202090204" pitchFamily="34" charset="0"/>
              <a:buChar char="•"/>
              <a:defRPr sz="1500" kern="1200">
                <a:solidFill>
                  <a:schemeClr val="tx1"/>
                </a:solidFill>
                <a:latin typeface="微软雅黑" panose="020B0503020204020204" charset="-122"/>
                <a:ea typeface="微软雅黑" panose="020B0503020204020204" charset="-122"/>
                <a:cs typeface="+mn-cs"/>
              </a:defRPr>
            </a:lvl3pPr>
            <a:lvl4pPr marL="12001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4pPr>
            <a:lvl5pPr marL="15430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a:lnSpc>
                <a:spcPct val="120000"/>
              </a:lnSpc>
              <a:spcBef>
                <a:spcPct val="0"/>
              </a:spcBef>
              <a:buFont typeface="Arial" panose="020B0604020202090204" pitchFamily="34" charset="0"/>
              <a:buNone/>
            </a:pPr>
            <a:r>
              <a:rPr lang="zh-CN" altLang="en-US" sz="2800" b="1" dirty="0" smtClean="0">
                <a:latin typeface="微软雅黑" panose="020B0503020204020204" charset="-122"/>
                <a:ea typeface="微软雅黑" panose="020B0503020204020204" charset="-122"/>
              </a:rPr>
              <a:t>【例</a:t>
            </a:r>
            <a:r>
              <a:rPr lang="en-US" altLang="zh-CN" sz="2800" b="1" dirty="0" smtClean="0">
                <a:latin typeface="微软雅黑" panose="020B0503020204020204" charset="-122"/>
                <a:ea typeface="微软雅黑" panose="020B0503020204020204" charset="-122"/>
              </a:rPr>
              <a:t>7-3</a:t>
            </a:r>
            <a:r>
              <a:rPr lang="zh-CN" altLang="en-US" sz="2800" b="1" dirty="0" smtClean="0">
                <a:latin typeface="微软雅黑" panose="020B0503020204020204" charset="-122"/>
                <a:ea typeface="微软雅黑" panose="020B0503020204020204" charset="-122"/>
              </a:rPr>
              <a:t>】</a:t>
            </a:r>
            <a:r>
              <a:rPr lang="zh-CN" altLang="en-US" sz="2800" dirty="0" smtClean="0">
                <a:latin typeface="微软雅黑" panose="020B0503020204020204" charset="-122"/>
                <a:ea typeface="微软雅黑" panose="020B0503020204020204" charset="-122"/>
                <a:hlinkClick r:id="rId1" action="ppaction://hlinkfile"/>
              </a:rPr>
              <a:t>求两个数的最大值</a:t>
            </a:r>
            <a:r>
              <a:rPr lang="zh-CN" altLang="en-US" sz="2800" dirty="0" smtClean="0">
                <a:latin typeface="微软雅黑" panose="020B0503020204020204" charset="-122"/>
                <a:ea typeface="微软雅黑" panose="020B0503020204020204" charset="-122"/>
              </a:rPr>
              <a:t>。</a:t>
            </a:r>
            <a:endParaRPr lang="zh-CN" altLang="en-US" sz="2800" dirty="0" smtClean="0">
              <a:latin typeface="微软雅黑" panose="020B0503020204020204" charset="-122"/>
              <a:ea typeface="微软雅黑" panose="020B0503020204020204" charset="-122"/>
            </a:endParaRPr>
          </a:p>
        </p:txBody>
      </p:sp>
      <p:sp>
        <p:nvSpPr>
          <p:cNvPr id="5" name="Rectangle 3"/>
          <p:cNvSpPr txBox="1">
            <a:spLocks noChangeArrowheads="1"/>
          </p:cNvSpPr>
          <p:nvPr/>
        </p:nvSpPr>
        <p:spPr bwMode="auto">
          <a:xfrm>
            <a:off x="2035810" y="5570220"/>
            <a:ext cx="5459730" cy="55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171450" indent="-171450" algn="l" defTabSz="685800" rtl="0" eaLnBrk="0" fontAlgn="base" hangingPunct="0">
              <a:lnSpc>
                <a:spcPct val="90000"/>
              </a:lnSpc>
              <a:spcBef>
                <a:spcPts val="750"/>
              </a:spcBef>
              <a:spcAft>
                <a:spcPct val="0"/>
              </a:spcAft>
              <a:buFont typeface="Arial" panose="020B0604020202090204" pitchFamily="34" charset="0"/>
              <a:buChar char="•"/>
              <a:defRPr sz="2100" kern="1200">
                <a:solidFill>
                  <a:schemeClr val="tx1"/>
                </a:solidFill>
                <a:latin typeface="微软雅黑" panose="020B0503020204020204" charset="-122"/>
                <a:ea typeface="微软雅黑" panose="020B0503020204020204" charset="-122"/>
                <a:cs typeface="+mn-cs"/>
              </a:defRPr>
            </a:lvl1pPr>
            <a:lvl2pPr marL="514350" indent="-171450" algn="l" defTabSz="685800" rtl="0" eaLnBrk="0" fontAlgn="base" hangingPunct="0">
              <a:lnSpc>
                <a:spcPct val="90000"/>
              </a:lnSpc>
              <a:spcBef>
                <a:spcPts val="375"/>
              </a:spcBef>
              <a:spcAft>
                <a:spcPct val="0"/>
              </a:spcAft>
              <a:buFont typeface="Arial" panose="020B0604020202090204" pitchFamily="34" charset="0"/>
              <a:buChar char="•"/>
              <a:defRPr sz="2100" kern="1200">
                <a:solidFill>
                  <a:schemeClr val="tx1"/>
                </a:solidFill>
                <a:latin typeface="微软雅黑" panose="020B0503020204020204" charset="-122"/>
                <a:ea typeface="微软雅黑" panose="020B0503020204020204" charset="-122"/>
                <a:cs typeface="+mn-cs"/>
              </a:defRPr>
            </a:lvl2pPr>
            <a:lvl3pPr marL="857250" indent="-171450" algn="l" defTabSz="685800" rtl="0" eaLnBrk="0" fontAlgn="base" hangingPunct="0">
              <a:lnSpc>
                <a:spcPct val="90000"/>
              </a:lnSpc>
              <a:spcBef>
                <a:spcPts val="375"/>
              </a:spcBef>
              <a:spcAft>
                <a:spcPct val="0"/>
              </a:spcAft>
              <a:buFont typeface="Arial" panose="020B0604020202090204" pitchFamily="34" charset="0"/>
              <a:buChar char="•"/>
              <a:defRPr sz="1500" kern="1200">
                <a:solidFill>
                  <a:schemeClr val="tx1"/>
                </a:solidFill>
                <a:latin typeface="微软雅黑" panose="020B0503020204020204" charset="-122"/>
                <a:ea typeface="微软雅黑" panose="020B0503020204020204" charset="-122"/>
                <a:cs typeface="+mn-cs"/>
              </a:defRPr>
            </a:lvl3pPr>
            <a:lvl4pPr marL="12001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4pPr>
            <a:lvl5pPr marL="15430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a:lnSpc>
                <a:spcPct val="120000"/>
              </a:lnSpc>
              <a:spcBef>
                <a:spcPct val="0"/>
              </a:spcBef>
              <a:buFont typeface="Arial" panose="020B0604020202090204" pitchFamily="34" charset="0"/>
              <a:buNone/>
            </a:pPr>
            <a:r>
              <a:rPr lang="zh-CN" altLang="en-US" sz="2800" b="1" dirty="0" smtClean="0">
                <a:latin typeface="微软雅黑" panose="020B0503020204020204" charset="-122"/>
                <a:ea typeface="微软雅黑" panose="020B0503020204020204" charset="-122"/>
              </a:rPr>
              <a:t>【例</a:t>
            </a:r>
            <a:r>
              <a:rPr lang="en-US" altLang="zh-CN" sz="2800" b="1" dirty="0" smtClean="0">
                <a:latin typeface="微软雅黑" panose="020B0503020204020204" charset="-122"/>
                <a:ea typeface="微软雅黑" panose="020B0503020204020204" charset="-122"/>
              </a:rPr>
              <a:t>7-4</a:t>
            </a:r>
            <a:r>
              <a:rPr lang="zh-CN" altLang="en-US" sz="2800" b="1" dirty="0" smtClean="0">
                <a:latin typeface="微软雅黑" panose="020B0503020204020204" charset="-122"/>
                <a:ea typeface="微软雅黑" panose="020B0503020204020204" charset="-122"/>
              </a:rPr>
              <a:t>】</a:t>
            </a:r>
            <a:r>
              <a:rPr lang="zh-CN" altLang="en-US" sz="2800" dirty="0" smtClean="0">
                <a:latin typeface="微软雅黑" panose="020B0503020204020204" charset="-122"/>
                <a:ea typeface="微软雅黑" panose="020B0503020204020204" charset="-122"/>
                <a:hlinkClick r:id="rId2" action="ppaction://hlinkfile"/>
              </a:rPr>
              <a:t>交换两个整数</a:t>
            </a:r>
            <a:r>
              <a:rPr lang="zh-CN" altLang="en-US" sz="2800" dirty="0" smtClean="0">
                <a:latin typeface="微软雅黑" panose="020B0503020204020204" charset="-122"/>
                <a:ea typeface="微软雅黑" panose="020B0503020204020204" charset="-122"/>
              </a:rPr>
              <a:t>。</a:t>
            </a:r>
            <a:endParaRPr lang="zh-CN" altLang="en-US" sz="2800" dirty="0" smtClean="0">
              <a:latin typeface="微软雅黑" panose="020B0503020204020204" charset="-122"/>
              <a:ea typeface="微软雅黑" panose="020B0503020204020204" charset="-122"/>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6">
                                            <p:txEl>
                                              <p:pRg st="1" end="1"/>
                                            </p:txEl>
                                          </p:spTgt>
                                        </p:tgtEl>
                                        <p:attrNameLst>
                                          <p:attrName>style.visibility</p:attrName>
                                        </p:attrNameLst>
                                      </p:cBhvr>
                                      <p:to>
                                        <p:strVal val="visible"/>
                                      </p:to>
                                    </p:set>
                                    <p:animEffect transition="in" filter="blinds(horizontal)">
                                      <p:cBhvr>
                                        <p:cTn id="7" dur="500"/>
                                        <p:tgtEl>
                                          <p:spTgt spid="2867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ppt_y</p:attrName>
                                        </p:attrNameLst>
                                      </p:cBhvr>
                                      <p:tavLst>
                                        <p:tav tm="0">
                                          <p:val>
                                            <p:strVal val="#ppt_y+#ppt_h*1.125000"/>
                                          </p:val>
                                        </p:tav>
                                        <p:tav tm="100000">
                                          <p:val>
                                            <p:strVal val="#ppt_y"/>
                                          </p:val>
                                        </p:tav>
                                      </p:tavLst>
                                    </p:anim>
                                    <p:animEffect transition="in" filter="wipe(up)">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8676">
                                            <p:txEl>
                                              <p:pRg st="3" end="3"/>
                                            </p:txEl>
                                          </p:spTgt>
                                        </p:tgtEl>
                                        <p:attrNameLst>
                                          <p:attrName>style.visibility</p:attrName>
                                        </p:attrNameLst>
                                      </p:cBhvr>
                                      <p:to>
                                        <p:strVal val="visible"/>
                                      </p:to>
                                    </p:set>
                                    <p:animEffect transition="in" filter="blinds(horizontal)">
                                      <p:cBhvr>
                                        <p:cTn id="18" dur="500"/>
                                        <p:tgtEl>
                                          <p:spTgt spid="2867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p:tgtEl>
                                          <p:spTgt spid="5"/>
                                        </p:tgtEl>
                                        <p:attrNameLst>
                                          <p:attrName>ppt_y</p:attrName>
                                        </p:attrNameLst>
                                      </p:cBhvr>
                                      <p:tavLst>
                                        <p:tav tm="0">
                                          <p:val>
                                            <p:strVal val="#ppt_y+#ppt_h*1.125000"/>
                                          </p:val>
                                        </p:tav>
                                        <p:tav tm="100000">
                                          <p:val>
                                            <p:strVal val="#ppt_y"/>
                                          </p:val>
                                        </p:tav>
                                      </p:tavLst>
                                    </p:anim>
                                    <p:animEffect transition="in" filter="wipe(up)">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3"/>
          <p:cNvSpPr>
            <a:spLocks noGrp="1"/>
          </p:cNvSpPr>
          <p:nvPr>
            <p:ph type="body" idx="4294967295"/>
          </p:nvPr>
        </p:nvSpPr>
        <p:spPr>
          <a:xfrm>
            <a:off x="571500" y="764540"/>
            <a:ext cx="8070850" cy="4805680"/>
          </a:xfrm>
        </p:spPr>
        <p:txBody>
          <a:bodyPr/>
          <a:lstStyle/>
          <a:p>
            <a:pPr>
              <a:lnSpc>
                <a:spcPct val="130000"/>
              </a:lnSpc>
              <a:spcBef>
                <a:spcPts val="0"/>
              </a:spcBef>
              <a:spcAft>
                <a:spcPts val="0"/>
              </a:spcAft>
              <a:buFont typeface="Arial" panose="020B0604020202090204" pitchFamily="34" charset="0"/>
              <a:buNone/>
              <a:defRPr/>
            </a:pPr>
            <a:r>
              <a:rPr lang="en-US" altLang="x-none" sz="2800" b="1" noProof="1">
                <a:latin typeface="微软雅黑" panose="020B0503020204020204" charset="-122"/>
                <a:ea typeface="微软雅黑" panose="020B0503020204020204" charset="-122"/>
              </a:rPr>
              <a:t>2. </a:t>
            </a:r>
            <a:r>
              <a:rPr lang="zh-CN" altLang="en-US" sz="2800" b="1" noProof="1">
                <a:latin typeface="微软雅黑" panose="020B0503020204020204" charset="-122"/>
                <a:ea typeface="微软雅黑" panose="020B0503020204020204" charset="-122"/>
              </a:rPr>
              <a:t>实参和形参间的数据传递</a:t>
            </a:r>
            <a:endParaRPr lang="en-US" altLang="x-none" sz="2800" noProof="1" smtClean="0">
              <a:latin typeface="微软雅黑" panose="020B0503020204020204" charset="-122"/>
              <a:ea typeface="微软雅黑" panose="020B0503020204020204" charset="-122"/>
            </a:endParaRPr>
          </a:p>
        </p:txBody>
      </p:sp>
      <p:sp>
        <p:nvSpPr>
          <p:cNvPr id="36867" name="Rectangle 2"/>
          <p:cNvSpPr>
            <a:spLocks noChangeArrowheads="1"/>
          </p:cNvSpPr>
          <p:nvPr/>
        </p:nvSpPr>
        <p:spPr bwMode="auto">
          <a:xfrm>
            <a:off x="4500563" y="93663"/>
            <a:ext cx="46434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函数调用时的数据传递</a:t>
            </a:r>
            <a:endParaRPr lang="zh-CN" altLang="en-US" sz="2500" b="1">
              <a:solidFill>
                <a:srgbClr val="800000"/>
              </a:solidFill>
              <a:ea typeface="黑体" pitchFamily="49" charset="-122"/>
            </a:endParaRPr>
          </a:p>
        </p:txBody>
      </p:sp>
      <p:pic>
        <p:nvPicPr>
          <p:cNvPr id="604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04258" y="1392590"/>
            <a:ext cx="5907416" cy="458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圆角矩形标注 7"/>
          <p:cNvSpPr>
            <a:spLocks noChangeArrowheads="1"/>
          </p:cNvSpPr>
          <p:nvPr/>
        </p:nvSpPr>
        <p:spPr bwMode="auto">
          <a:xfrm>
            <a:off x="7363581" y="1392536"/>
            <a:ext cx="1532706" cy="740320"/>
          </a:xfrm>
          <a:prstGeom prst="wedgeRoundRectCallout">
            <a:avLst>
              <a:gd name="adj1" fmla="val -237105"/>
              <a:gd name="adj2" fmla="val -29583"/>
              <a:gd name="adj3" fmla="val 16667"/>
            </a:avLst>
          </a:prstGeom>
          <a:blipFill>
            <a:blip r:embed="rId2"/>
            <a:tile tx="0" ty="0" sx="100000" sy="100000" flip="none" algn="tl"/>
          </a:blipFill>
          <a:ln w="9525">
            <a:solidFill>
              <a:schemeClr val="tx1"/>
            </a:solidFill>
            <a:bevel/>
          </a:ln>
        </p:spPr>
        <p:txBody>
          <a:bodyPr anchor="ctr" anchorCtr="0"/>
          <a:lstStyle/>
          <a:p>
            <a:pPr algn="ctr" eaLnBrk="1" hangingPunct="1">
              <a:buFont typeface="Arial" panose="020B0604020202090204" pitchFamily="34" charset="0"/>
              <a:buNone/>
            </a:pPr>
            <a:r>
              <a:rPr lang="zh-CN" altLang="en-US" sz="2800" b="1" dirty="0" smtClean="0">
                <a:solidFill>
                  <a:srgbClr val="FF0000"/>
                </a:solidFill>
              </a:rPr>
              <a:t>形</a:t>
            </a:r>
            <a:r>
              <a:rPr lang="en-US" altLang="zh-CN" sz="2800" b="1" dirty="0" smtClean="0">
                <a:solidFill>
                  <a:srgbClr val="FF0000"/>
                </a:solidFill>
              </a:rPr>
              <a:t> </a:t>
            </a:r>
            <a:r>
              <a:rPr lang="zh-CN" altLang="en-US" sz="2800" b="1" dirty="0" smtClean="0">
                <a:solidFill>
                  <a:srgbClr val="FF0000"/>
                </a:solidFill>
              </a:rPr>
              <a:t>参</a:t>
            </a:r>
            <a:endParaRPr lang="zh-CN" altLang="en-US" sz="2800" b="1" dirty="0">
              <a:solidFill>
                <a:srgbClr val="FF0000"/>
              </a:solidFill>
            </a:endParaRPr>
          </a:p>
        </p:txBody>
      </p:sp>
      <p:sp>
        <p:nvSpPr>
          <p:cNvPr id="8" name="圆角矩形标注 7"/>
          <p:cNvSpPr>
            <a:spLocks noChangeArrowheads="1"/>
          </p:cNvSpPr>
          <p:nvPr/>
        </p:nvSpPr>
        <p:spPr bwMode="auto">
          <a:xfrm>
            <a:off x="7092197" y="5085264"/>
            <a:ext cx="1804090" cy="740320"/>
          </a:xfrm>
          <a:prstGeom prst="wedgeRoundRectCallout">
            <a:avLst>
              <a:gd name="adj1" fmla="val -261884"/>
              <a:gd name="adj2" fmla="val 8215"/>
              <a:gd name="adj3" fmla="val 16667"/>
            </a:avLst>
          </a:prstGeom>
          <a:solidFill>
            <a:srgbClr val="FFFF00"/>
          </a:solidFill>
          <a:ln w="9525">
            <a:solidFill>
              <a:schemeClr val="tx1"/>
            </a:solidFill>
            <a:bevel/>
          </a:ln>
        </p:spPr>
        <p:txBody>
          <a:bodyPr anchor="ctr" anchorCtr="0"/>
          <a:lstStyle/>
          <a:p>
            <a:pPr algn="ctr" eaLnBrk="1" hangingPunct="1">
              <a:buFont typeface="Arial" panose="020B0604020202090204" pitchFamily="34" charset="0"/>
              <a:buNone/>
            </a:pPr>
            <a:r>
              <a:rPr lang="zh-CN" altLang="en-US" sz="2800" b="1" dirty="0" smtClean="0">
                <a:solidFill>
                  <a:srgbClr val="FF0000"/>
                </a:solidFill>
              </a:rPr>
              <a:t>实</a:t>
            </a:r>
            <a:r>
              <a:rPr lang="en-US" altLang="zh-CN" sz="2800" b="1" dirty="0" smtClean="0">
                <a:solidFill>
                  <a:srgbClr val="FF0000"/>
                </a:solidFill>
              </a:rPr>
              <a:t> </a:t>
            </a:r>
            <a:r>
              <a:rPr lang="zh-CN" altLang="en-US" sz="2800" b="1" dirty="0" smtClean="0">
                <a:solidFill>
                  <a:srgbClr val="FF0000"/>
                </a:solidFill>
              </a:rPr>
              <a:t>参</a:t>
            </a:r>
            <a:endParaRPr lang="zh-CN" altLang="en-US" sz="2800" b="1" dirty="0">
              <a:solidFill>
                <a:srgbClr val="FF0000"/>
              </a:solidFill>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0418"/>
                                        </p:tgtEl>
                                        <p:attrNameLst>
                                          <p:attrName>style.visibility</p:attrName>
                                        </p:attrNameLst>
                                      </p:cBhvr>
                                      <p:to>
                                        <p:strVal val="visible"/>
                                      </p:to>
                                    </p:set>
                                    <p:animEffect transition="in" filter="wipe(left)">
                                      <p:cBhvr>
                                        <p:cTn id="7" dur="500"/>
                                        <p:tgtEl>
                                          <p:spTgt spid="604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6" name="Rectangle 3"/>
          <p:cNvSpPr txBox="1"/>
          <p:nvPr/>
        </p:nvSpPr>
        <p:spPr>
          <a:xfrm>
            <a:off x="467545" y="764704"/>
            <a:ext cx="8176394" cy="2786062"/>
          </a:xfrm>
          <a:prstGeom prst="rect">
            <a:avLst/>
          </a:prstGeom>
          <a:noFill/>
          <a:ln w="9525">
            <a:noFill/>
          </a:ln>
        </p:spPr>
        <p:txBody>
          <a:bodyPr/>
          <a:lstStyle/>
          <a:p>
            <a:pPr marL="457200" indent="-457200" eaLnBrk="1" hangingPunct="1">
              <a:lnSpc>
                <a:spcPct val="120000"/>
              </a:lnSpc>
              <a:buFont typeface="Arial" panose="020B0604020202090204" pitchFamily="34" charset="0"/>
              <a:buChar char="•"/>
              <a:defRPr/>
            </a:pPr>
            <a:r>
              <a:rPr lang="zh-CN" altLang="en-US" sz="2800" b="1" noProof="1">
                <a:latin typeface="微软雅黑" charset="0"/>
                <a:ea typeface="微软雅黑" charset="0"/>
                <a:cs typeface="+mn-ea"/>
              </a:rPr>
              <a:t>在定义函数中指定的形参，在未出现函数调用时，它们</a:t>
            </a:r>
            <a:r>
              <a:rPr lang="zh-CN" altLang="en-US" sz="2800" b="1" noProof="1">
                <a:solidFill>
                  <a:srgbClr val="FF0000"/>
                </a:solidFill>
                <a:effectLst/>
                <a:latin typeface="微软雅黑" charset="0"/>
                <a:ea typeface="微软雅黑" charset="0"/>
                <a:cs typeface="+mn-ea"/>
              </a:rPr>
              <a:t>并不占内存</a:t>
            </a:r>
            <a:r>
              <a:rPr lang="zh-CN" altLang="en-US" sz="2800" b="1" noProof="1">
                <a:latin typeface="微软雅黑" charset="0"/>
                <a:ea typeface="微软雅黑" charset="0"/>
                <a:cs typeface="+mn-ea"/>
              </a:rPr>
              <a:t>中的存储单元。在发生函数调用时，才被临时分配内存单元</a:t>
            </a:r>
            <a:r>
              <a:rPr lang="zh-CN" altLang="en-US" sz="2800" b="1" noProof="1" smtClean="0">
                <a:latin typeface="微软雅黑" charset="0"/>
                <a:ea typeface="微软雅黑" charset="0"/>
                <a:cs typeface="+mn-ea"/>
              </a:rPr>
              <a:t>。</a:t>
            </a:r>
            <a:endParaRPr lang="zh-CN" altLang="en-US" sz="2800" b="1" noProof="1" smtClean="0">
              <a:latin typeface="微软雅黑" charset="0"/>
              <a:ea typeface="微软雅黑" charset="0"/>
              <a:cs typeface="+mn-ea"/>
            </a:endParaRPr>
          </a:p>
          <a:p>
            <a:pPr marL="457200" indent="-457200" eaLnBrk="1" hangingPunct="1">
              <a:lnSpc>
                <a:spcPct val="50000"/>
              </a:lnSpc>
              <a:buFont typeface="Arial" panose="020B0604020202090204" pitchFamily="34" charset="0"/>
              <a:buChar char="•"/>
              <a:defRPr/>
            </a:pPr>
            <a:endParaRPr lang="zh-CN" altLang="en-US" sz="2800" b="1" noProof="1" smtClean="0">
              <a:latin typeface="微软雅黑" charset="0"/>
              <a:ea typeface="微软雅黑" charset="0"/>
              <a:cs typeface="+mn-ea"/>
            </a:endParaRPr>
          </a:p>
          <a:p>
            <a:pPr marL="457200" indent="-457200" eaLnBrk="1" hangingPunct="1">
              <a:lnSpc>
                <a:spcPct val="120000"/>
              </a:lnSpc>
              <a:buFont typeface="Arial" panose="020B0604020202090204" pitchFamily="34" charset="0"/>
              <a:buChar char="•"/>
              <a:defRPr/>
            </a:pPr>
            <a:r>
              <a:rPr lang="zh-CN" altLang="en-US" sz="2800" b="1">
                <a:latin typeface="微软雅黑" charset="0"/>
                <a:ea typeface="微软雅黑" charset="0"/>
                <a:cs typeface="+mn-ea"/>
                <a:sym typeface="+mn-ea"/>
              </a:rPr>
              <a:t>函数每次运行，</a:t>
            </a:r>
            <a:r>
              <a:rPr lang="zh-CN" altLang="en-US" sz="2800" b="1" smtClean="0">
                <a:latin typeface="微软雅黑" charset="0"/>
                <a:ea typeface="微软雅黑" charset="0"/>
                <a:cs typeface="+mn-ea"/>
                <a:sym typeface="+mn-ea"/>
              </a:rPr>
              <a:t>都</a:t>
            </a:r>
            <a:r>
              <a:rPr lang="zh-CN" altLang="en-US" sz="2800" b="1" smtClean="0">
                <a:latin typeface="微软雅黑" charset="0"/>
                <a:ea typeface="微软雅黑" charset="0"/>
                <a:sym typeface="+mn-ea"/>
              </a:rPr>
              <a:t>产生一个独立的变量空间，供本函数使用（局部变量）</a:t>
            </a:r>
            <a:endParaRPr lang="zh-CN" altLang="en-US" sz="2800" b="1" noProof="1" smtClean="0">
              <a:latin typeface="微软雅黑" charset="0"/>
              <a:ea typeface="微软雅黑" charset="0"/>
              <a:cs typeface="+mn-ea"/>
            </a:endParaRPr>
          </a:p>
        </p:txBody>
      </p:sp>
      <p:sp>
        <p:nvSpPr>
          <p:cNvPr id="33797" name="流程图: 过程 7"/>
          <p:cNvSpPr>
            <a:spLocks noChangeArrowheads="1"/>
          </p:cNvSpPr>
          <p:nvPr/>
        </p:nvSpPr>
        <p:spPr bwMode="auto">
          <a:xfrm>
            <a:off x="4071938" y="3857625"/>
            <a:ext cx="642937" cy="571500"/>
          </a:xfrm>
          <a:prstGeom prst="flowChartProcess">
            <a:avLst/>
          </a:prstGeom>
          <a:solidFill>
            <a:schemeClr val="accent1"/>
          </a:solidFill>
          <a:ln w="9525">
            <a:solidFill>
              <a:schemeClr val="tx1"/>
            </a:solidFill>
            <a:miter lim="800000"/>
          </a:ln>
        </p:spPr>
        <p:txBody>
          <a:bodyPr wrap="none"/>
          <a:lstStyle/>
          <a:p>
            <a:pPr algn="ctr" eaLnBrk="1" hangingPunct="1">
              <a:buFont typeface="Arial" panose="020B0604020202090204" pitchFamily="34" charset="0"/>
              <a:buNone/>
            </a:pPr>
            <a:r>
              <a:rPr lang="en-US" altLang="zh-CN" sz="3200" b="1"/>
              <a:t>2</a:t>
            </a:r>
            <a:endParaRPr lang="zh-CN" altLang="en-US" sz="3200" b="1"/>
          </a:p>
        </p:txBody>
      </p:sp>
      <p:sp>
        <p:nvSpPr>
          <p:cNvPr id="33798" name="TextBox 8"/>
          <p:cNvSpPr txBox="1">
            <a:spLocks noChangeArrowheads="1"/>
          </p:cNvSpPr>
          <p:nvPr/>
        </p:nvSpPr>
        <p:spPr bwMode="auto">
          <a:xfrm>
            <a:off x="3643313" y="3844925"/>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3200" b="1">
                <a:latin typeface="Arial" panose="020B0604020202090204" pitchFamily="34" charset="0"/>
                <a:ea typeface="宋体" pitchFamily="2" charset="-122"/>
              </a:rPr>
              <a:t>a</a:t>
            </a:r>
            <a:endParaRPr lang="zh-CN" altLang="en-US" sz="3200" b="1">
              <a:latin typeface="Arial" panose="020B0604020202090204" pitchFamily="34" charset="0"/>
              <a:ea typeface="宋体" pitchFamily="2" charset="-122"/>
            </a:endParaRPr>
          </a:p>
        </p:txBody>
      </p:sp>
      <p:sp>
        <p:nvSpPr>
          <p:cNvPr id="33799" name="流程图: 过程 9"/>
          <p:cNvSpPr>
            <a:spLocks noChangeArrowheads="1"/>
          </p:cNvSpPr>
          <p:nvPr/>
        </p:nvSpPr>
        <p:spPr bwMode="auto">
          <a:xfrm>
            <a:off x="5214938" y="3857625"/>
            <a:ext cx="642937" cy="571500"/>
          </a:xfrm>
          <a:prstGeom prst="flowChartProcess">
            <a:avLst/>
          </a:prstGeom>
          <a:solidFill>
            <a:schemeClr val="accent1"/>
          </a:solidFill>
          <a:ln w="9525">
            <a:solidFill>
              <a:schemeClr val="tx1"/>
            </a:solidFill>
            <a:miter lim="800000"/>
          </a:ln>
        </p:spPr>
        <p:txBody>
          <a:bodyPr wrap="none"/>
          <a:lstStyle/>
          <a:p>
            <a:pPr algn="ctr" eaLnBrk="1" hangingPunct="1">
              <a:buFont typeface="Arial" panose="020B0604020202090204" pitchFamily="34" charset="0"/>
              <a:buNone/>
            </a:pPr>
            <a:r>
              <a:rPr lang="en-US" altLang="zh-CN" sz="3200" b="1"/>
              <a:t>3</a:t>
            </a:r>
            <a:endParaRPr lang="zh-CN" altLang="en-US" sz="3200" b="1"/>
          </a:p>
        </p:txBody>
      </p:sp>
      <p:sp>
        <p:nvSpPr>
          <p:cNvPr id="33800" name="TextBox 10"/>
          <p:cNvSpPr txBox="1">
            <a:spLocks noChangeArrowheads="1"/>
          </p:cNvSpPr>
          <p:nvPr/>
        </p:nvSpPr>
        <p:spPr bwMode="auto">
          <a:xfrm>
            <a:off x="5929313" y="3857625"/>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3200" b="1">
                <a:latin typeface="Arial" panose="020B0604020202090204" pitchFamily="34" charset="0"/>
                <a:ea typeface="宋体" pitchFamily="2" charset="-122"/>
              </a:rPr>
              <a:t>b</a:t>
            </a:r>
            <a:endParaRPr lang="zh-CN" altLang="en-US" sz="3200" b="1">
              <a:latin typeface="Arial" panose="020B0604020202090204" pitchFamily="34" charset="0"/>
              <a:ea typeface="宋体" pitchFamily="2" charset="-122"/>
            </a:endParaRPr>
          </a:p>
        </p:txBody>
      </p:sp>
      <p:sp>
        <p:nvSpPr>
          <p:cNvPr id="33801" name="流程图: 过程 11"/>
          <p:cNvSpPr>
            <a:spLocks noChangeArrowheads="1"/>
          </p:cNvSpPr>
          <p:nvPr/>
        </p:nvSpPr>
        <p:spPr bwMode="auto">
          <a:xfrm>
            <a:off x="4071938" y="4929188"/>
            <a:ext cx="642937" cy="571500"/>
          </a:xfrm>
          <a:prstGeom prst="flowChartProcess">
            <a:avLst/>
          </a:prstGeom>
          <a:solidFill>
            <a:schemeClr val="accent1"/>
          </a:solidFill>
          <a:ln w="9525">
            <a:solidFill>
              <a:schemeClr val="tx1"/>
            </a:solidFill>
            <a:miter lim="800000"/>
          </a:ln>
        </p:spPr>
        <p:txBody>
          <a:bodyPr wrap="none"/>
          <a:lstStyle/>
          <a:p>
            <a:pPr algn="ctr" eaLnBrk="1" hangingPunct="1">
              <a:buFont typeface="Arial" panose="020B0604020202090204" pitchFamily="34" charset="0"/>
              <a:buNone/>
            </a:pPr>
            <a:endParaRPr lang="zh-CN" altLang="en-US" sz="3200" b="1"/>
          </a:p>
        </p:txBody>
      </p:sp>
      <p:sp>
        <p:nvSpPr>
          <p:cNvPr id="33802" name="TextBox 12"/>
          <p:cNvSpPr txBox="1">
            <a:spLocks noChangeArrowheads="1"/>
          </p:cNvSpPr>
          <p:nvPr/>
        </p:nvSpPr>
        <p:spPr bwMode="auto">
          <a:xfrm>
            <a:off x="3643313" y="4916488"/>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3200" b="1" dirty="0">
                <a:latin typeface="Arial" panose="020B0604020202090204" pitchFamily="34" charset="0"/>
                <a:ea typeface="宋体" pitchFamily="2" charset="-122"/>
              </a:rPr>
              <a:t>a</a:t>
            </a:r>
            <a:endParaRPr lang="zh-CN" altLang="en-US" sz="3200" b="1" dirty="0">
              <a:latin typeface="Arial" panose="020B0604020202090204" pitchFamily="34" charset="0"/>
              <a:ea typeface="宋体" pitchFamily="2" charset="-122"/>
            </a:endParaRPr>
          </a:p>
        </p:txBody>
      </p:sp>
      <p:sp>
        <p:nvSpPr>
          <p:cNvPr id="33803" name="流程图: 过程 13"/>
          <p:cNvSpPr>
            <a:spLocks noChangeArrowheads="1"/>
          </p:cNvSpPr>
          <p:nvPr/>
        </p:nvSpPr>
        <p:spPr bwMode="auto">
          <a:xfrm>
            <a:off x="5214938" y="4929188"/>
            <a:ext cx="642937" cy="571500"/>
          </a:xfrm>
          <a:prstGeom prst="flowChartProcess">
            <a:avLst/>
          </a:prstGeom>
          <a:solidFill>
            <a:schemeClr val="accent1"/>
          </a:solidFill>
          <a:ln w="9525">
            <a:solidFill>
              <a:schemeClr val="tx1"/>
            </a:solidFill>
            <a:miter lim="800000"/>
          </a:ln>
        </p:spPr>
        <p:txBody>
          <a:bodyPr wrap="none"/>
          <a:lstStyle/>
          <a:p>
            <a:pPr algn="ctr" eaLnBrk="1" hangingPunct="1">
              <a:buFont typeface="Arial" panose="020B0604020202090204" pitchFamily="34" charset="0"/>
              <a:buNone/>
            </a:pPr>
            <a:endParaRPr lang="zh-CN" altLang="en-US" sz="3200" b="1"/>
          </a:p>
        </p:txBody>
      </p:sp>
      <p:sp>
        <p:nvSpPr>
          <p:cNvPr id="33804" name="TextBox 14"/>
          <p:cNvSpPr txBox="1">
            <a:spLocks noChangeArrowheads="1"/>
          </p:cNvSpPr>
          <p:nvPr/>
        </p:nvSpPr>
        <p:spPr bwMode="auto">
          <a:xfrm>
            <a:off x="5929313" y="4929188"/>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3200" b="1" dirty="0">
                <a:latin typeface="Arial" panose="020B0604020202090204" pitchFamily="34" charset="0"/>
                <a:ea typeface="宋体" pitchFamily="2" charset="-122"/>
              </a:rPr>
              <a:t>b</a:t>
            </a:r>
            <a:endParaRPr lang="zh-CN" altLang="en-US" sz="3200" b="1" dirty="0">
              <a:latin typeface="Arial" panose="020B0604020202090204" pitchFamily="34" charset="0"/>
              <a:ea typeface="宋体" pitchFamily="2" charset="-122"/>
            </a:endParaRPr>
          </a:p>
        </p:txBody>
      </p:sp>
      <p:sp>
        <p:nvSpPr>
          <p:cNvPr id="33805" name="流程图: 过程 15"/>
          <p:cNvSpPr>
            <a:spLocks noChangeArrowheads="1"/>
          </p:cNvSpPr>
          <p:nvPr/>
        </p:nvSpPr>
        <p:spPr bwMode="auto">
          <a:xfrm>
            <a:off x="4143375" y="4929188"/>
            <a:ext cx="500063" cy="500062"/>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eaLnBrk="1" hangingPunct="1">
              <a:buFont typeface="Arial" panose="020B0604020202090204" pitchFamily="34" charset="0"/>
              <a:buNone/>
            </a:pPr>
            <a:r>
              <a:rPr lang="en-US" altLang="zh-CN" sz="3200" b="1">
                <a:solidFill>
                  <a:srgbClr val="FF0000"/>
                </a:solidFill>
              </a:rPr>
              <a:t>2</a:t>
            </a:r>
            <a:endParaRPr lang="zh-CN" altLang="en-US" sz="3200" b="1">
              <a:solidFill>
                <a:srgbClr val="FF0000"/>
              </a:solidFill>
            </a:endParaRPr>
          </a:p>
        </p:txBody>
      </p:sp>
      <p:sp>
        <p:nvSpPr>
          <p:cNvPr id="33806" name="流程图: 过程 16"/>
          <p:cNvSpPr>
            <a:spLocks noChangeArrowheads="1"/>
          </p:cNvSpPr>
          <p:nvPr/>
        </p:nvSpPr>
        <p:spPr bwMode="auto">
          <a:xfrm>
            <a:off x="5286375" y="4929188"/>
            <a:ext cx="500063" cy="500062"/>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eaLnBrk="1" hangingPunct="1">
              <a:buFont typeface="Arial" panose="020B0604020202090204" pitchFamily="34" charset="0"/>
              <a:buNone/>
            </a:pPr>
            <a:r>
              <a:rPr lang="en-US" altLang="zh-CN" sz="3200" b="1">
                <a:solidFill>
                  <a:srgbClr val="FF0000"/>
                </a:solidFill>
              </a:rPr>
              <a:t>3</a:t>
            </a:r>
            <a:endParaRPr lang="zh-CN" altLang="en-US" sz="3200" b="1">
              <a:solidFill>
                <a:srgbClr val="FF0000"/>
              </a:solidFill>
            </a:endParaRPr>
          </a:p>
        </p:txBody>
      </p:sp>
      <p:cxnSp>
        <p:nvCxnSpPr>
          <p:cNvPr id="33807" name="直接连接符 18"/>
          <p:cNvCxnSpPr>
            <a:cxnSpLocks noChangeShapeType="1"/>
          </p:cNvCxnSpPr>
          <p:nvPr/>
        </p:nvCxnSpPr>
        <p:spPr bwMode="auto">
          <a:xfrm>
            <a:off x="5940467" y="1773059"/>
            <a:ext cx="2664460" cy="0"/>
          </a:xfrm>
          <a:prstGeom prst="line">
            <a:avLst/>
          </a:prstGeom>
          <a:noFill/>
          <a:ln w="38100">
            <a:solidFill>
              <a:srgbClr val="FF0000"/>
            </a:solidFill>
            <a:round/>
          </a:ln>
          <a:extLst>
            <a:ext uri="{909E8E84-426E-40DD-AFC4-6F175D3DCCD1}">
              <a14:hiddenFill xmlns:a14="http://schemas.microsoft.com/office/drawing/2010/main">
                <a:noFill/>
              </a14:hiddenFill>
            </a:ext>
          </a:extLst>
        </p:spPr>
      </p:cxnSp>
      <p:cxnSp>
        <p:nvCxnSpPr>
          <p:cNvPr id="33808" name="直接连接符 19"/>
          <p:cNvCxnSpPr>
            <a:cxnSpLocks noChangeShapeType="1"/>
          </p:cNvCxnSpPr>
          <p:nvPr/>
        </p:nvCxnSpPr>
        <p:spPr bwMode="auto">
          <a:xfrm>
            <a:off x="1043642" y="2348711"/>
            <a:ext cx="4248150" cy="0"/>
          </a:xfrm>
          <a:prstGeom prst="line">
            <a:avLst/>
          </a:prstGeom>
          <a:noFill/>
          <a:ln w="38100">
            <a:solidFill>
              <a:srgbClr val="FF0000"/>
            </a:solidFill>
            <a:round/>
          </a:ln>
          <a:extLst>
            <a:ext uri="{909E8E84-426E-40DD-AFC4-6F175D3DCCD1}">
              <a14:hiddenFill xmlns:a14="http://schemas.microsoft.com/office/drawing/2010/main">
                <a:noFill/>
              </a14:hiddenFill>
            </a:ext>
          </a:extLst>
        </p:spPr>
      </p:cxnSp>
      <p:cxnSp>
        <p:nvCxnSpPr>
          <p:cNvPr id="33809" name="直接连接符 21"/>
          <p:cNvCxnSpPr>
            <a:cxnSpLocks noChangeShapeType="1"/>
          </p:cNvCxnSpPr>
          <p:nvPr/>
        </p:nvCxnSpPr>
        <p:spPr bwMode="auto">
          <a:xfrm>
            <a:off x="2214563" y="4643438"/>
            <a:ext cx="4214812" cy="0"/>
          </a:xfrm>
          <a:prstGeom prst="line">
            <a:avLst/>
          </a:prstGeom>
          <a:noFill/>
          <a:ln w="38100">
            <a:solidFill>
              <a:srgbClr val="0000CC"/>
            </a:solidFill>
            <a:round/>
          </a:ln>
          <a:extLst>
            <a:ext uri="{909E8E84-426E-40DD-AFC4-6F175D3DCCD1}">
              <a14:hiddenFill xmlns:a14="http://schemas.microsoft.com/office/drawing/2010/main">
                <a:noFill/>
              </a14:hiddenFill>
            </a:ext>
          </a:extLst>
        </p:spPr>
      </p:cxnSp>
      <p:sp>
        <p:nvSpPr>
          <p:cNvPr id="33810" name="TextBox 22"/>
          <p:cNvSpPr txBox="1">
            <a:spLocks noChangeArrowheads="1"/>
          </p:cNvSpPr>
          <p:nvPr/>
        </p:nvSpPr>
        <p:spPr bwMode="auto">
          <a:xfrm>
            <a:off x="2214563" y="3857625"/>
            <a:ext cx="11430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zh-CN" altLang="en-US" sz="2800" b="1">
                <a:latin typeface="微软雅黑" charset="0"/>
                <a:ea typeface="微软雅黑" charset="0"/>
              </a:rPr>
              <a:t>实参</a:t>
            </a:r>
            <a:endParaRPr lang="zh-CN" altLang="en-US" sz="2800" b="1">
              <a:latin typeface="微软雅黑" charset="0"/>
              <a:ea typeface="微软雅黑" charset="0"/>
            </a:endParaRPr>
          </a:p>
        </p:txBody>
      </p:sp>
      <p:sp>
        <p:nvSpPr>
          <p:cNvPr id="33811" name="TextBox 23"/>
          <p:cNvSpPr txBox="1">
            <a:spLocks noChangeArrowheads="1"/>
          </p:cNvSpPr>
          <p:nvPr/>
        </p:nvSpPr>
        <p:spPr bwMode="auto">
          <a:xfrm>
            <a:off x="2143125" y="4857750"/>
            <a:ext cx="11430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zh-CN" altLang="en-US" sz="2800" b="1">
                <a:latin typeface="微软雅黑" charset="0"/>
                <a:ea typeface="微软雅黑" charset="0"/>
              </a:rPr>
              <a:t>形参</a:t>
            </a:r>
            <a:endParaRPr lang="zh-CN" altLang="en-US" sz="2800" b="1">
              <a:latin typeface="微软雅黑" charset="0"/>
              <a:ea typeface="微软雅黑" charset="0"/>
            </a:endParaRPr>
          </a:p>
        </p:txBody>
      </p:sp>
      <p:cxnSp>
        <p:nvCxnSpPr>
          <p:cNvPr id="33812" name="直接箭头连接符 55"/>
          <p:cNvCxnSpPr>
            <a:cxnSpLocks noChangeShapeType="1"/>
            <a:stCxn id="33797" idx="2"/>
            <a:endCxn id="33801" idx="0"/>
          </p:cNvCxnSpPr>
          <p:nvPr/>
        </p:nvCxnSpPr>
        <p:spPr bwMode="auto">
          <a:xfrm rot="5400000">
            <a:off x="4143376" y="4679950"/>
            <a:ext cx="500062" cy="1587"/>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cxnSp>
        <p:nvCxnSpPr>
          <p:cNvPr id="33813" name="直接箭头连接符 55"/>
          <p:cNvCxnSpPr>
            <a:cxnSpLocks noChangeShapeType="1"/>
          </p:cNvCxnSpPr>
          <p:nvPr/>
        </p:nvCxnSpPr>
        <p:spPr bwMode="auto">
          <a:xfrm rot="5400000">
            <a:off x="5322887" y="4678363"/>
            <a:ext cx="500063" cy="1588"/>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sp>
        <p:nvSpPr>
          <p:cNvPr id="22" name="Rectangle 2"/>
          <p:cNvSpPr>
            <a:spLocks noChangeArrowheads="1"/>
          </p:cNvSpPr>
          <p:nvPr/>
        </p:nvSpPr>
        <p:spPr bwMode="auto">
          <a:xfrm>
            <a:off x="4500563" y="44624"/>
            <a:ext cx="46434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dirty="0">
                <a:solidFill>
                  <a:srgbClr val="800000"/>
                </a:solidFill>
                <a:ea typeface="黑体" pitchFamily="49" charset="-122"/>
              </a:rPr>
              <a:t>—— </a:t>
            </a:r>
            <a:r>
              <a:rPr lang="zh-CN" altLang="en-US" sz="2500" b="1" dirty="0">
                <a:solidFill>
                  <a:srgbClr val="800000"/>
                </a:solidFill>
                <a:ea typeface="黑体" pitchFamily="49" charset="-122"/>
              </a:rPr>
              <a:t>函数调用的过程</a:t>
            </a:r>
            <a:endParaRPr lang="zh-CN" altLang="en-US" sz="2500" b="1" dirty="0">
              <a:solidFill>
                <a:srgbClr val="800000"/>
              </a:solidFill>
              <a:ea typeface="黑体" pitchFamily="49" charset="-122"/>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797"/>
                                        </p:tgtEl>
                                        <p:attrNameLst>
                                          <p:attrName>style.visibility</p:attrName>
                                        </p:attrNameLst>
                                      </p:cBhvr>
                                      <p:to>
                                        <p:strVal val="visible"/>
                                      </p:to>
                                    </p:set>
                                    <p:animEffect transition="in" filter="blinds(horizontal)">
                                      <p:cBhvr>
                                        <p:cTn id="12" dur="500"/>
                                        <p:tgtEl>
                                          <p:spTgt spid="3379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3798"/>
                                        </p:tgtEl>
                                        <p:attrNameLst>
                                          <p:attrName>style.visibility</p:attrName>
                                        </p:attrNameLst>
                                      </p:cBhvr>
                                      <p:to>
                                        <p:strVal val="visible"/>
                                      </p:to>
                                    </p:set>
                                    <p:animEffect transition="in" filter="blinds(horizontal)">
                                      <p:cBhvr>
                                        <p:cTn id="15" dur="500"/>
                                        <p:tgtEl>
                                          <p:spTgt spid="3379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3799"/>
                                        </p:tgtEl>
                                        <p:attrNameLst>
                                          <p:attrName>style.visibility</p:attrName>
                                        </p:attrNameLst>
                                      </p:cBhvr>
                                      <p:to>
                                        <p:strVal val="visible"/>
                                      </p:to>
                                    </p:set>
                                    <p:animEffect transition="in" filter="blinds(horizontal)">
                                      <p:cBhvr>
                                        <p:cTn id="18" dur="500"/>
                                        <p:tgtEl>
                                          <p:spTgt spid="3379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3810"/>
                                        </p:tgtEl>
                                        <p:attrNameLst>
                                          <p:attrName>style.visibility</p:attrName>
                                        </p:attrNameLst>
                                      </p:cBhvr>
                                      <p:to>
                                        <p:strVal val="visible"/>
                                      </p:to>
                                    </p:set>
                                    <p:animEffect transition="in" filter="blinds(horizontal)">
                                      <p:cBhvr>
                                        <p:cTn id="21" dur="500"/>
                                        <p:tgtEl>
                                          <p:spTgt spid="3381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3800"/>
                                        </p:tgtEl>
                                        <p:attrNameLst>
                                          <p:attrName>style.visibility</p:attrName>
                                        </p:attrNameLst>
                                      </p:cBhvr>
                                      <p:to>
                                        <p:strVal val="visible"/>
                                      </p:to>
                                    </p:set>
                                    <p:animEffect transition="in" filter="blinds(horizontal)">
                                      <p:cBhvr>
                                        <p:cTn id="24" dur="500"/>
                                        <p:tgtEl>
                                          <p:spTgt spid="33800"/>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8" fill="hold" nodeType="clickEffect">
                                  <p:stCondLst>
                                    <p:cond delay="0"/>
                                  </p:stCondLst>
                                  <p:childTnLst>
                                    <p:set>
                                      <p:cBhvr>
                                        <p:cTn id="28" dur="1" fill="hold">
                                          <p:stCondLst>
                                            <p:cond delay="0"/>
                                          </p:stCondLst>
                                        </p:cTn>
                                        <p:tgtEl>
                                          <p:spTgt spid="33807"/>
                                        </p:tgtEl>
                                        <p:attrNameLst>
                                          <p:attrName>style.visibility</p:attrName>
                                        </p:attrNameLst>
                                      </p:cBhvr>
                                      <p:to>
                                        <p:strVal val="visible"/>
                                      </p:to>
                                    </p:set>
                                    <p:animEffect transition="in" filter="slide(fromLeft)">
                                      <p:cBhvr>
                                        <p:cTn id="29" dur="500"/>
                                        <p:tgtEl>
                                          <p:spTgt spid="33807"/>
                                        </p:tgtEl>
                                      </p:cBhvr>
                                    </p:animEffect>
                                  </p:childTnLst>
                                </p:cTn>
                              </p:par>
                            </p:childTnLst>
                          </p:cTn>
                        </p:par>
                        <p:par>
                          <p:cTn id="30" fill="hold">
                            <p:stCondLst>
                              <p:cond delay="500"/>
                            </p:stCondLst>
                            <p:childTnLst>
                              <p:par>
                                <p:cTn id="31" presetID="12" presetClass="entr" presetSubtype="8" fill="hold" nodeType="afterEffect">
                                  <p:stCondLst>
                                    <p:cond delay="0"/>
                                  </p:stCondLst>
                                  <p:childTnLst>
                                    <p:set>
                                      <p:cBhvr>
                                        <p:cTn id="32" dur="1" fill="hold">
                                          <p:stCondLst>
                                            <p:cond delay="0"/>
                                          </p:stCondLst>
                                        </p:cTn>
                                        <p:tgtEl>
                                          <p:spTgt spid="33808"/>
                                        </p:tgtEl>
                                        <p:attrNameLst>
                                          <p:attrName>style.visibility</p:attrName>
                                        </p:attrNameLst>
                                      </p:cBhvr>
                                      <p:to>
                                        <p:strVal val="visible"/>
                                      </p:to>
                                    </p:set>
                                    <p:animEffect transition="in" filter="slide(fromLeft)">
                                      <p:cBhvr>
                                        <p:cTn id="33" dur="500"/>
                                        <p:tgtEl>
                                          <p:spTgt spid="33808"/>
                                        </p:tgtEl>
                                      </p:cBhvr>
                                    </p:animEffect>
                                  </p:childTnLst>
                                </p:cTn>
                              </p:par>
                            </p:childTnLst>
                          </p:cTn>
                        </p:par>
                        <p:par>
                          <p:cTn id="34" fill="hold">
                            <p:stCondLst>
                              <p:cond delay="1000"/>
                            </p:stCondLst>
                            <p:childTnLst>
                              <p:par>
                                <p:cTn id="35" presetID="12" presetClass="entr" presetSubtype="4" fill="hold" grpId="0" nodeType="afterEffect">
                                  <p:stCondLst>
                                    <p:cond delay="0"/>
                                  </p:stCondLst>
                                  <p:childTnLst>
                                    <p:set>
                                      <p:cBhvr>
                                        <p:cTn id="36" dur="1" fill="hold">
                                          <p:stCondLst>
                                            <p:cond delay="0"/>
                                          </p:stCondLst>
                                        </p:cTn>
                                        <p:tgtEl>
                                          <p:spTgt spid="33796">
                                            <p:txEl>
                                              <p:pRg st="2" end="2"/>
                                            </p:txEl>
                                          </p:spTgt>
                                        </p:tgtEl>
                                        <p:attrNameLst>
                                          <p:attrName>style.visibility</p:attrName>
                                        </p:attrNameLst>
                                      </p:cBhvr>
                                      <p:to>
                                        <p:strVal val="visible"/>
                                      </p:to>
                                    </p:set>
                                    <p:animEffect transition="in" filter="slide(fromBottom)">
                                      <p:cBhvr>
                                        <p:cTn id="37" dur="500"/>
                                        <p:tgtEl>
                                          <p:spTgt spid="3379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3801"/>
                                        </p:tgtEl>
                                        <p:attrNameLst>
                                          <p:attrName>style.visibility</p:attrName>
                                        </p:attrNameLst>
                                      </p:cBhvr>
                                      <p:to>
                                        <p:strVal val="visible"/>
                                      </p:to>
                                    </p:set>
                                    <p:animEffect transition="in" filter="blinds(horizontal)">
                                      <p:cBhvr>
                                        <p:cTn id="42" dur="500"/>
                                        <p:tgtEl>
                                          <p:spTgt spid="33801"/>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33802"/>
                                        </p:tgtEl>
                                        <p:attrNameLst>
                                          <p:attrName>style.visibility</p:attrName>
                                        </p:attrNameLst>
                                      </p:cBhvr>
                                      <p:to>
                                        <p:strVal val="visible"/>
                                      </p:to>
                                    </p:set>
                                    <p:animEffect transition="in" filter="blinds(horizontal)">
                                      <p:cBhvr>
                                        <p:cTn id="45" dur="500"/>
                                        <p:tgtEl>
                                          <p:spTgt spid="33802"/>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33803"/>
                                        </p:tgtEl>
                                        <p:attrNameLst>
                                          <p:attrName>style.visibility</p:attrName>
                                        </p:attrNameLst>
                                      </p:cBhvr>
                                      <p:to>
                                        <p:strVal val="visible"/>
                                      </p:to>
                                    </p:set>
                                    <p:animEffect transition="in" filter="blinds(horizontal)">
                                      <p:cBhvr>
                                        <p:cTn id="48" dur="500"/>
                                        <p:tgtEl>
                                          <p:spTgt spid="33803"/>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33804"/>
                                        </p:tgtEl>
                                        <p:attrNameLst>
                                          <p:attrName>style.visibility</p:attrName>
                                        </p:attrNameLst>
                                      </p:cBhvr>
                                      <p:to>
                                        <p:strVal val="visible"/>
                                      </p:to>
                                    </p:set>
                                    <p:animEffect transition="in" filter="blinds(horizontal)">
                                      <p:cBhvr>
                                        <p:cTn id="51" dur="500"/>
                                        <p:tgtEl>
                                          <p:spTgt spid="33804"/>
                                        </p:tgtEl>
                                      </p:cBhvr>
                                    </p:animEffect>
                                  </p:childTnLst>
                                </p:cTn>
                              </p:par>
                              <p:par>
                                <p:cTn id="52" presetID="3" presetClass="entr" presetSubtype="10" fill="hold" nodeType="withEffect">
                                  <p:stCondLst>
                                    <p:cond delay="0"/>
                                  </p:stCondLst>
                                  <p:childTnLst>
                                    <p:set>
                                      <p:cBhvr>
                                        <p:cTn id="53" dur="1" fill="hold">
                                          <p:stCondLst>
                                            <p:cond delay="0"/>
                                          </p:stCondLst>
                                        </p:cTn>
                                        <p:tgtEl>
                                          <p:spTgt spid="33809"/>
                                        </p:tgtEl>
                                        <p:attrNameLst>
                                          <p:attrName>style.visibility</p:attrName>
                                        </p:attrNameLst>
                                      </p:cBhvr>
                                      <p:to>
                                        <p:strVal val="visible"/>
                                      </p:to>
                                    </p:set>
                                    <p:animEffect transition="in" filter="blinds(horizontal)">
                                      <p:cBhvr>
                                        <p:cTn id="54" dur="500"/>
                                        <p:tgtEl>
                                          <p:spTgt spid="33809"/>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33811"/>
                                        </p:tgtEl>
                                        <p:attrNameLst>
                                          <p:attrName>style.visibility</p:attrName>
                                        </p:attrNameLst>
                                      </p:cBhvr>
                                      <p:to>
                                        <p:strVal val="visible"/>
                                      </p:to>
                                    </p:set>
                                    <p:animEffect transition="in" filter="blinds(horizontal)">
                                      <p:cBhvr>
                                        <p:cTn id="57" dur="500"/>
                                        <p:tgtEl>
                                          <p:spTgt spid="33811"/>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1" fill="hold" nodeType="clickEffect">
                                  <p:stCondLst>
                                    <p:cond delay="0"/>
                                  </p:stCondLst>
                                  <p:childTnLst>
                                    <p:set>
                                      <p:cBhvr>
                                        <p:cTn id="61" dur="1" fill="hold">
                                          <p:stCondLst>
                                            <p:cond delay="0"/>
                                          </p:stCondLst>
                                        </p:cTn>
                                        <p:tgtEl>
                                          <p:spTgt spid="33812"/>
                                        </p:tgtEl>
                                        <p:attrNameLst>
                                          <p:attrName>style.visibility</p:attrName>
                                        </p:attrNameLst>
                                      </p:cBhvr>
                                      <p:to>
                                        <p:strVal val="visible"/>
                                      </p:to>
                                    </p:set>
                                    <p:animEffect transition="in" filter="slide(fromTop)">
                                      <p:cBhvr>
                                        <p:cTn id="62" dur="500"/>
                                        <p:tgtEl>
                                          <p:spTgt spid="33812"/>
                                        </p:tgtEl>
                                      </p:cBhvr>
                                    </p:animEffect>
                                  </p:childTnLst>
                                </p:cTn>
                              </p:par>
                            </p:childTnLst>
                          </p:cTn>
                        </p:par>
                        <p:par>
                          <p:cTn id="63" fill="hold">
                            <p:stCondLst>
                              <p:cond delay="500"/>
                            </p:stCondLst>
                            <p:childTnLst>
                              <p:par>
                                <p:cTn id="64" presetID="3" presetClass="entr" presetSubtype="10" fill="hold" grpId="0" nodeType="afterEffect">
                                  <p:stCondLst>
                                    <p:cond delay="0"/>
                                  </p:stCondLst>
                                  <p:childTnLst>
                                    <p:set>
                                      <p:cBhvr>
                                        <p:cTn id="65" dur="1" fill="hold">
                                          <p:stCondLst>
                                            <p:cond delay="0"/>
                                          </p:stCondLst>
                                        </p:cTn>
                                        <p:tgtEl>
                                          <p:spTgt spid="33805"/>
                                        </p:tgtEl>
                                        <p:attrNameLst>
                                          <p:attrName>style.visibility</p:attrName>
                                        </p:attrNameLst>
                                      </p:cBhvr>
                                      <p:to>
                                        <p:strVal val="visible"/>
                                      </p:to>
                                    </p:set>
                                    <p:animEffect transition="in" filter="blinds(horizontal)">
                                      <p:cBhvr>
                                        <p:cTn id="66" dur="500"/>
                                        <p:tgtEl>
                                          <p:spTgt spid="33805"/>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1" fill="hold" nodeType="clickEffect">
                                  <p:stCondLst>
                                    <p:cond delay="0"/>
                                  </p:stCondLst>
                                  <p:childTnLst>
                                    <p:set>
                                      <p:cBhvr>
                                        <p:cTn id="70" dur="1" fill="hold">
                                          <p:stCondLst>
                                            <p:cond delay="0"/>
                                          </p:stCondLst>
                                        </p:cTn>
                                        <p:tgtEl>
                                          <p:spTgt spid="33813"/>
                                        </p:tgtEl>
                                        <p:attrNameLst>
                                          <p:attrName>style.visibility</p:attrName>
                                        </p:attrNameLst>
                                      </p:cBhvr>
                                      <p:to>
                                        <p:strVal val="visible"/>
                                      </p:to>
                                    </p:set>
                                    <p:animEffect transition="in" filter="slide(fromTop)">
                                      <p:cBhvr>
                                        <p:cTn id="71" dur="500"/>
                                        <p:tgtEl>
                                          <p:spTgt spid="33813"/>
                                        </p:tgtEl>
                                      </p:cBhvr>
                                    </p:animEffect>
                                  </p:childTnLst>
                                </p:cTn>
                              </p:par>
                            </p:childTnLst>
                          </p:cTn>
                        </p:par>
                        <p:par>
                          <p:cTn id="72" fill="hold">
                            <p:stCondLst>
                              <p:cond delay="500"/>
                            </p:stCondLst>
                            <p:childTnLst>
                              <p:par>
                                <p:cTn id="73" presetID="3" presetClass="entr" presetSubtype="10" fill="hold" grpId="0" nodeType="afterEffect">
                                  <p:stCondLst>
                                    <p:cond delay="0"/>
                                  </p:stCondLst>
                                  <p:childTnLst>
                                    <p:set>
                                      <p:cBhvr>
                                        <p:cTn id="74" dur="1" fill="hold">
                                          <p:stCondLst>
                                            <p:cond delay="0"/>
                                          </p:stCondLst>
                                        </p:cTn>
                                        <p:tgtEl>
                                          <p:spTgt spid="33806"/>
                                        </p:tgtEl>
                                        <p:attrNameLst>
                                          <p:attrName>style.visibility</p:attrName>
                                        </p:attrNameLst>
                                      </p:cBhvr>
                                      <p:to>
                                        <p:strVal val="visible"/>
                                      </p:to>
                                    </p:set>
                                    <p:animEffect transition="in" filter="blinds(horizontal)">
                                      <p:cBhvr>
                                        <p:cTn id="75" dur="500"/>
                                        <p:tgtEl>
                                          <p:spTgt spid="33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uiExpand="1" build="p"/>
      <p:bldP spid="33797" grpId="0" animBg="1"/>
      <p:bldP spid="33798" grpId="0"/>
      <p:bldP spid="33799" grpId="0" animBg="1"/>
      <p:bldP spid="33800" grpId="0"/>
      <p:bldP spid="33801" grpId="0" animBg="1"/>
      <p:bldP spid="33802" grpId="0"/>
      <p:bldP spid="33803" grpId="0" animBg="1"/>
      <p:bldP spid="33804" grpId="0"/>
      <p:bldP spid="33805" grpId="0"/>
      <p:bldP spid="33806" grpId="0"/>
      <p:bldP spid="33810" grpId="0"/>
      <p:bldP spid="33811" grpId="0"/>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3"/>
          <p:cNvSpPr txBox="1"/>
          <p:nvPr/>
        </p:nvSpPr>
        <p:spPr>
          <a:xfrm>
            <a:off x="815975" y="836712"/>
            <a:ext cx="7858125" cy="2500312"/>
          </a:xfrm>
          <a:prstGeom prst="rect">
            <a:avLst/>
          </a:prstGeom>
          <a:noFill/>
          <a:ln w="9525">
            <a:noFill/>
          </a:ln>
        </p:spPr>
        <p:txBody>
          <a:bodyPr/>
          <a:lstStyle/>
          <a:p>
            <a:pPr marL="457200" indent="-457200" eaLnBrk="1" hangingPunct="1">
              <a:lnSpc>
                <a:spcPct val="140000"/>
              </a:lnSpc>
              <a:buFont typeface="Arial" panose="020B0604020202090204" pitchFamily="34" charset="0"/>
              <a:buChar char="•"/>
              <a:defRPr/>
            </a:pPr>
            <a:r>
              <a:rPr lang="zh-CN" altLang="en-US" sz="2800" b="1" noProof="1" smtClean="0">
                <a:solidFill>
                  <a:srgbClr val="9D138D"/>
                </a:solidFill>
                <a:latin typeface="微软雅黑" charset="0"/>
                <a:ea typeface="微软雅黑" charset="0"/>
                <a:cs typeface="+mn-ea"/>
              </a:rPr>
              <a:t>调用</a:t>
            </a:r>
            <a:r>
              <a:rPr lang="zh-CN" altLang="en-US" sz="2800" b="1" noProof="1">
                <a:solidFill>
                  <a:srgbClr val="9D138D"/>
                </a:solidFill>
                <a:latin typeface="微软雅黑" charset="0"/>
                <a:ea typeface="微软雅黑" charset="0"/>
                <a:cs typeface="+mn-ea"/>
              </a:rPr>
              <a:t>结束，形参单元被释放</a:t>
            </a:r>
            <a:endParaRPr lang="en-US" altLang="x-none" sz="2800" b="1" noProof="1">
              <a:solidFill>
                <a:srgbClr val="9D138D"/>
              </a:solidFill>
              <a:latin typeface="微软雅黑" charset="0"/>
              <a:ea typeface="微软雅黑" charset="0"/>
            </a:endParaRPr>
          </a:p>
          <a:p>
            <a:pPr marL="457200" indent="-457200" eaLnBrk="1" hangingPunct="1">
              <a:lnSpc>
                <a:spcPct val="140000"/>
              </a:lnSpc>
              <a:buFont typeface="Arial" panose="020B0604020202090204" pitchFamily="34" charset="0"/>
              <a:buChar char="•"/>
              <a:defRPr/>
            </a:pPr>
            <a:r>
              <a:rPr lang="zh-CN" altLang="en-US" sz="2800" b="1" noProof="1">
                <a:latin typeface="微软雅黑" charset="0"/>
                <a:ea typeface="微软雅黑" charset="0"/>
                <a:cs typeface="+mn-ea"/>
              </a:rPr>
              <a:t>实参单元仍保留并</a:t>
            </a:r>
            <a:r>
              <a:rPr lang="zh-CN" altLang="en-US" sz="2800" b="1" noProof="1">
                <a:solidFill>
                  <a:srgbClr val="9D138D"/>
                </a:solidFill>
                <a:effectLst>
                  <a:outerShdw blurRad="38100" dist="38100" dir="2700000">
                    <a:srgbClr val="000000"/>
                  </a:outerShdw>
                </a:effectLst>
                <a:latin typeface="微软雅黑" charset="0"/>
                <a:ea typeface="微软雅黑" charset="0"/>
                <a:cs typeface="+mn-ea"/>
              </a:rPr>
              <a:t>维持原值</a:t>
            </a:r>
            <a:r>
              <a:rPr lang="zh-CN" altLang="en-US" sz="2800" b="1" noProof="1">
                <a:latin typeface="微软雅黑" charset="0"/>
                <a:ea typeface="微软雅黑" charset="0"/>
                <a:cs typeface="+mn-ea"/>
              </a:rPr>
              <a:t>，没有改变</a:t>
            </a:r>
            <a:endParaRPr lang="zh-CN" altLang="en-US" sz="2800" b="1" noProof="1">
              <a:latin typeface="微软雅黑" charset="0"/>
              <a:ea typeface="微软雅黑" charset="0"/>
              <a:cs typeface="+mn-ea"/>
            </a:endParaRPr>
          </a:p>
        </p:txBody>
      </p:sp>
      <p:sp>
        <p:nvSpPr>
          <p:cNvPr id="34822" name="Text Box 21"/>
          <p:cNvSpPr txBox="1">
            <a:spLocks noChangeArrowheads="1"/>
          </p:cNvSpPr>
          <p:nvPr/>
        </p:nvSpPr>
        <p:spPr bwMode="auto">
          <a:xfrm>
            <a:off x="6588125" y="3644900"/>
            <a:ext cx="2480310" cy="52197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zh-CN" altLang="en-US" sz="2800" b="1">
                <a:latin typeface="微软雅黑" charset="0"/>
                <a:ea typeface="微软雅黑" charset="0"/>
                <a:cs typeface="微软雅黑" charset="0"/>
              </a:rPr>
              <a:t>单向“值传递”</a:t>
            </a:r>
            <a:endParaRPr lang="zh-CN" altLang="en-US" sz="2800" b="1">
              <a:latin typeface="微软雅黑" charset="0"/>
              <a:ea typeface="微软雅黑" charset="0"/>
              <a:cs typeface="微软雅黑" charset="0"/>
            </a:endParaRPr>
          </a:p>
        </p:txBody>
      </p:sp>
      <p:sp>
        <p:nvSpPr>
          <p:cNvPr id="43012" name="流程图: 过程 7"/>
          <p:cNvSpPr>
            <a:spLocks noChangeArrowheads="1"/>
          </p:cNvSpPr>
          <p:nvPr/>
        </p:nvSpPr>
        <p:spPr bwMode="auto">
          <a:xfrm>
            <a:off x="4102100" y="3816350"/>
            <a:ext cx="642938" cy="571500"/>
          </a:xfrm>
          <a:prstGeom prst="flowChartProcess">
            <a:avLst/>
          </a:prstGeom>
          <a:solidFill>
            <a:schemeClr val="accent1"/>
          </a:solidFill>
          <a:ln w="9525">
            <a:solidFill>
              <a:schemeClr val="tx1"/>
            </a:solidFill>
            <a:miter lim="800000"/>
          </a:ln>
        </p:spPr>
        <p:txBody>
          <a:bodyPr wrap="none"/>
          <a:lstStyle/>
          <a:p>
            <a:pPr algn="ctr" eaLnBrk="1" hangingPunct="1">
              <a:buFont typeface="Arial" panose="020B0604020202090204" pitchFamily="34" charset="0"/>
              <a:buNone/>
            </a:pPr>
            <a:r>
              <a:rPr lang="en-US" altLang="zh-CN" sz="3200" b="1"/>
              <a:t>2</a:t>
            </a:r>
            <a:endParaRPr lang="zh-CN" altLang="en-US" sz="3200" b="1"/>
          </a:p>
        </p:txBody>
      </p:sp>
      <p:sp>
        <p:nvSpPr>
          <p:cNvPr id="43013" name="TextBox 8"/>
          <p:cNvSpPr txBox="1">
            <a:spLocks noChangeArrowheads="1"/>
          </p:cNvSpPr>
          <p:nvPr/>
        </p:nvSpPr>
        <p:spPr bwMode="auto">
          <a:xfrm>
            <a:off x="3673475" y="3803650"/>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3200" b="1">
                <a:latin typeface="Arial" panose="020B0604020202090204" pitchFamily="34" charset="0"/>
                <a:ea typeface="宋体" pitchFamily="2" charset="-122"/>
              </a:rPr>
              <a:t>a</a:t>
            </a:r>
            <a:endParaRPr lang="zh-CN" altLang="en-US" sz="3200" b="1">
              <a:latin typeface="Arial" panose="020B0604020202090204" pitchFamily="34" charset="0"/>
              <a:ea typeface="宋体" pitchFamily="2" charset="-122"/>
            </a:endParaRPr>
          </a:p>
        </p:txBody>
      </p:sp>
      <p:sp>
        <p:nvSpPr>
          <p:cNvPr id="43014" name="流程图: 过程 9"/>
          <p:cNvSpPr>
            <a:spLocks noChangeArrowheads="1"/>
          </p:cNvSpPr>
          <p:nvPr/>
        </p:nvSpPr>
        <p:spPr bwMode="auto">
          <a:xfrm>
            <a:off x="5245100" y="3816350"/>
            <a:ext cx="642938" cy="571500"/>
          </a:xfrm>
          <a:prstGeom prst="flowChartProcess">
            <a:avLst/>
          </a:prstGeom>
          <a:solidFill>
            <a:schemeClr val="accent1"/>
          </a:solidFill>
          <a:ln w="9525">
            <a:solidFill>
              <a:schemeClr val="tx1"/>
            </a:solidFill>
            <a:miter lim="800000"/>
          </a:ln>
        </p:spPr>
        <p:txBody>
          <a:bodyPr wrap="none"/>
          <a:lstStyle/>
          <a:p>
            <a:pPr algn="ctr" eaLnBrk="1" hangingPunct="1">
              <a:buFont typeface="Arial" panose="020B0604020202090204" pitchFamily="34" charset="0"/>
              <a:buNone/>
            </a:pPr>
            <a:r>
              <a:rPr lang="en-US" altLang="zh-CN" sz="3200" b="1"/>
              <a:t>3</a:t>
            </a:r>
            <a:endParaRPr lang="zh-CN" altLang="en-US" sz="3200" b="1"/>
          </a:p>
        </p:txBody>
      </p:sp>
      <p:sp>
        <p:nvSpPr>
          <p:cNvPr id="43015" name="TextBox 10"/>
          <p:cNvSpPr txBox="1">
            <a:spLocks noChangeArrowheads="1"/>
          </p:cNvSpPr>
          <p:nvPr/>
        </p:nvSpPr>
        <p:spPr bwMode="auto">
          <a:xfrm>
            <a:off x="5959475" y="3816350"/>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3200" b="1">
                <a:latin typeface="Arial" panose="020B0604020202090204" pitchFamily="34" charset="0"/>
                <a:ea typeface="宋体" pitchFamily="2" charset="-122"/>
              </a:rPr>
              <a:t>b</a:t>
            </a:r>
            <a:endParaRPr lang="zh-CN" altLang="en-US" sz="3200" b="1">
              <a:latin typeface="Arial" panose="020B0604020202090204" pitchFamily="34" charset="0"/>
              <a:ea typeface="宋体" pitchFamily="2" charset="-122"/>
            </a:endParaRPr>
          </a:p>
        </p:txBody>
      </p:sp>
      <p:sp>
        <p:nvSpPr>
          <p:cNvPr id="34827" name="流程图: 过程 11"/>
          <p:cNvSpPr>
            <a:spLocks noChangeArrowheads="1"/>
          </p:cNvSpPr>
          <p:nvPr/>
        </p:nvSpPr>
        <p:spPr bwMode="auto">
          <a:xfrm>
            <a:off x="4102100" y="4887913"/>
            <a:ext cx="642938" cy="571500"/>
          </a:xfrm>
          <a:prstGeom prst="flowChartProcess">
            <a:avLst/>
          </a:prstGeom>
          <a:solidFill>
            <a:schemeClr val="accent1"/>
          </a:solidFill>
          <a:ln w="9525">
            <a:solidFill>
              <a:schemeClr val="tx1"/>
            </a:solidFill>
            <a:miter lim="800000"/>
          </a:ln>
        </p:spPr>
        <p:txBody>
          <a:bodyPr wrap="none"/>
          <a:lstStyle/>
          <a:p>
            <a:pPr algn="ctr" eaLnBrk="1" hangingPunct="1">
              <a:buFont typeface="Arial" panose="020B0604020202090204" pitchFamily="34" charset="0"/>
              <a:buNone/>
            </a:pPr>
            <a:endParaRPr lang="zh-CN" altLang="en-US" sz="3200" b="1"/>
          </a:p>
        </p:txBody>
      </p:sp>
      <p:sp>
        <p:nvSpPr>
          <p:cNvPr id="34828" name="TextBox 12"/>
          <p:cNvSpPr txBox="1">
            <a:spLocks noChangeArrowheads="1"/>
          </p:cNvSpPr>
          <p:nvPr/>
        </p:nvSpPr>
        <p:spPr bwMode="auto">
          <a:xfrm>
            <a:off x="3673475" y="4875213"/>
            <a:ext cx="50006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3200" b="1">
                <a:latin typeface="Arial" panose="020B0604020202090204" pitchFamily="34" charset="0"/>
                <a:ea typeface="宋体" pitchFamily="2" charset="-122"/>
              </a:rPr>
              <a:t>a</a:t>
            </a:r>
            <a:endParaRPr lang="en-US" altLang="zh-CN" sz="3200" b="1">
              <a:latin typeface="Arial" panose="020B0604020202090204" pitchFamily="34" charset="0"/>
              <a:ea typeface="宋体" pitchFamily="2" charset="-122"/>
            </a:endParaRPr>
          </a:p>
        </p:txBody>
      </p:sp>
      <p:sp>
        <p:nvSpPr>
          <p:cNvPr id="34829" name="流程图: 过程 13"/>
          <p:cNvSpPr>
            <a:spLocks noChangeArrowheads="1"/>
          </p:cNvSpPr>
          <p:nvPr/>
        </p:nvSpPr>
        <p:spPr bwMode="auto">
          <a:xfrm>
            <a:off x="5245100" y="4887913"/>
            <a:ext cx="642938" cy="571500"/>
          </a:xfrm>
          <a:prstGeom prst="flowChartProcess">
            <a:avLst/>
          </a:prstGeom>
          <a:solidFill>
            <a:schemeClr val="accent1"/>
          </a:solidFill>
          <a:ln w="9525">
            <a:solidFill>
              <a:schemeClr val="tx1"/>
            </a:solidFill>
            <a:miter lim="800000"/>
          </a:ln>
        </p:spPr>
        <p:txBody>
          <a:bodyPr wrap="none"/>
          <a:lstStyle/>
          <a:p>
            <a:pPr algn="ctr" eaLnBrk="1" hangingPunct="1">
              <a:buFont typeface="Arial" panose="020B0604020202090204" pitchFamily="34" charset="0"/>
              <a:buNone/>
            </a:pPr>
            <a:endParaRPr lang="zh-CN" altLang="en-US" sz="3200" b="1"/>
          </a:p>
        </p:txBody>
      </p:sp>
      <p:sp>
        <p:nvSpPr>
          <p:cNvPr id="34830" name="TextBox 14"/>
          <p:cNvSpPr txBox="1">
            <a:spLocks noChangeArrowheads="1"/>
          </p:cNvSpPr>
          <p:nvPr/>
        </p:nvSpPr>
        <p:spPr bwMode="auto">
          <a:xfrm>
            <a:off x="5959475" y="4887913"/>
            <a:ext cx="50006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3200" b="1">
                <a:latin typeface="Arial" panose="020B0604020202090204" pitchFamily="34" charset="0"/>
                <a:ea typeface="宋体" pitchFamily="2" charset="-122"/>
              </a:rPr>
              <a:t>b</a:t>
            </a:r>
            <a:endParaRPr lang="en-US" altLang="zh-CN" sz="3200" b="1">
              <a:latin typeface="Arial" panose="020B0604020202090204" pitchFamily="34" charset="0"/>
              <a:ea typeface="宋体" pitchFamily="2" charset="-122"/>
            </a:endParaRPr>
          </a:p>
        </p:txBody>
      </p:sp>
      <p:sp>
        <p:nvSpPr>
          <p:cNvPr id="34831" name="流程图: 过程 15"/>
          <p:cNvSpPr>
            <a:spLocks noChangeArrowheads="1"/>
          </p:cNvSpPr>
          <p:nvPr/>
        </p:nvSpPr>
        <p:spPr bwMode="auto">
          <a:xfrm>
            <a:off x="4173538" y="4887913"/>
            <a:ext cx="500062" cy="500062"/>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eaLnBrk="1" hangingPunct="1">
              <a:buFont typeface="Arial" panose="020B0604020202090204" pitchFamily="34" charset="0"/>
              <a:buNone/>
            </a:pPr>
            <a:r>
              <a:rPr lang="en-US" altLang="zh-CN" sz="3200" b="1">
                <a:solidFill>
                  <a:srgbClr val="FF0000"/>
                </a:solidFill>
              </a:rPr>
              <a:t>2</a:t>
            </a:r>
            <a:endParaRPr lang="zh-CN" altLang="en-US" sz="3200" b="1">
              <a:solidFill>
                <a:srgbClr val="FF0000"/>
              </a:solidFill>
            </a:endParaRPr>
          </a:p>
        </p:txBody>
      </p:sp>
      <p:sp>
        <p:nvSpPr>
          <p:cNvPr id="34832" name="流程图: 过程 16"/>
          <p:cNvSpPr>
            <a:spLocks noChangeArrowheads="1"/>
          </p:cNvSpPr>
          <p:nvPr/>
        </p:nvSpPr>
        <p:spPr bwMode="auto">
          <a:xfrm>
            <a:off x="5316538" y="4887913"/>
            <a:ext cx="500062" cy="500062"/>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eaLnBrk="1" hangingPunct="1">
              <a:buFont typeface="Arial" panose="020B0604020202090204" pitchFamily="34" charset="0"/>
              <a:buNone/>
            </a:pPr>
            <a:r>
              <a:rPr lang="en-US" altLang="zh-CN" sz="3200" b="1">
                <a:solidFill>
                  <a:srgbClr val="FF0000"/>
                </a:solidFill>
              </a:rPr>
              <a:t>3</a:t>
            </a:r>
            <a:endParaRPr lang="zh-CN" altLang="en-US" sz="3200" b="1">
              <a:solidFill>
                <a:srgbClr val="FF0000"/>
              </a:solidFill>
            </a:endParaRPr>
          </a:p>
        </p:txBody>
      </p:sp>
      <p:cxnSp>
        <p:nvCxnSpPr>
          <p:cNvPr id="43022" name="直接连接符 21"/>
          <p:cNvCxnSpPr>
            <a:cxnSpLocks noChangeShapeType="1"/>
          </p:cNvCxnSpPr>
          <p:nvPr/>
        </p:nvCxnSpPr>
        <p:spPr bwMode="auto">
          <a:xfrm>
            <a:off x="2244725" y="4602163"/>
            <a:ext cx="4214813" cy="0"/>
          </a:xfrm>
          <a:prstGeom prst="line">
            <a:avLst/>
          </a:prstGeom>
          <a:noFill/>
          <a:ln w="38100">
            <a:solidFill>
              <a:srgbClr val="0000CC"/>
            </a:solidFill>
            <a:round/>
          </a:ln>
          <a:extLst>
            <a:ext uri="{909E8E84-426E-40DD-AFC4-6F175D3DCCD1}">
              <a14:hiddenFill xmlns:a14="http://schemas.microsoft.com/office/drawing/2010/main">
                <a:noFill/>
              </a14:hiddenFill>
            </a:ext>
          </a:extLst>
        </p:spPr>
      </p:cxnSp>
      <p:sp>
        <p:nvSpPr>
          <p:cNvPr id="43023" name="TextBox 22"/>
          <p:cNvSpPr txBox="1">
            <a:spLocks noChangeArrowheads="1"/>
          </p:cNvSpPr>
          <p:nvPr/>
        </p:nvSpPr>
        <p:spPr bwMode="auto">
          <a:xfrm>
            <a:off x="2244725" y="3816350"/>
            <a:ext cx="11430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zh-CN" altLang="en-US" sz="2800" b="1" dirty="0">
                <a:latin typeface="微软雅黑" charset="0"/>
                <a:ea typeface="微软雅黑" charset="0"/>
              </a:rPr>
              <a:t>实参</a:t>
            </a:r>
            <a:endParaRPr lang="zh-CN" altLang="en-US" sz="2800" b="1" dirty="0">
              <a:latin typeface="微软雅黑" charset="0"/>
              <a:ea typeface="微软雅黑" charset="0"/>
            </a:endParaRPr>
          </a:p>
        </p:txBody>
      </p:sp>
      <p:sp>
        <p:nvSpPr>
          <p:cNvPr id="43024" name="TextBox 23"/>
          <p:cNvSpPr txBox="1">
            <a:spLocks noChangeArrowheads="1"/>
          </p:cNvSpPr>
          <p:nvPr/>
        </p:nvSpPr>
        <p:spPr bwMode="auto">
          <a:xfrm>
            <a:off x="2173288" y="4816475"/>
            <a:ext cx="11430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zh-CN" altLang="en-US" sz="2800" b="1">
                <a:latin typeface="微软雅黑" charset="0"/>
                <a:ea typeface="微软雅黑" charset="0"/>
              </a:rPr>
              <a:t>形参</a:t>
            </a:r>
            <a:endParaRPr lang="zh-CN" altLang="en-US" sz="2800" b="1">
              <a:latin typeface="微软雅黑" charset="0"/>
              <a:ea typeface="微软雅黑" charset="0"/>
            </a:endParaRPr>
          </a:p>
        </p:txBody>
      </p:sp>
      <p:cxnSp>
        <p:nvCxnSpPr>
          <p:cNvPr id="34836" name="直接箭头连接符 55"/>
          <p:cNvCxnSpPr>
            <a:cxnSpLocks noChangeShapeType="1"/>
            <a:stCxn id="43012" idx="2"/>
            <a:endCxn id="34827" idx="0"/>
          </p:cNvCxnSpPr>
          <p:nvPr/>
        </p:nvCxnSpPr>
        <p:spPr bwMode="auto">
          <a:xfrm rot="5400000">
            <a:off x="4173538" y="4638675"/>
            <a:ext cx="500062" cy="1588"/>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cxnSp>
        <p:nvCxnSpPr>
          <p:cNvPr id="34837" name="直接箭头连接符 55"/>
          <p:cNvCxnSpPr>
            <a:cxnSpLocks noChangeShapeType="1"/>
          </p:cNvCxnSpPr>
          <p:nvPr/>
        </p:nvCxnSpPr>
        <p:spPr bwMode="auto">
          <a:xfrm rot="5400000">
            <a:off x="5353050" y="4637088"/>
            <a:ext cx="500063" cy="1587"/>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sp>
        <p:nvSpPr>
          <p:cNvPr id="43027" name="Rectangle 2"/>
          <p:cNvSpPr>
            <a:spLocks noChangeArrowheads="1"/>
          </p:cNvSpPr>
          <p:nvPr/>
        </p:nvSpPr>
        <p:spPr bwMode="auto">
          <a:xfrm>
            <a:off x="4500563" y="125413"/>
            <a:ext cx="46434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函数调用的过程</a:t>
            </a:r>
            <a:endParaRPr lang="zh-CN" altLang="en-US" sz="2500" b="1">
              <a:solidFill>
                <a:srgbClr val="800000"/>
              </a:solidFill>
              <a:ea typeface="黑体" pitchFamily="49" charset="-122"/>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3" fill="hold" grpId="0" nodeType="clickEffect">
                                  <p:stCondLst>
                                    <p:cond delay="0"/>
                                  </p:stCondLst>
                                  <p:childTnLst>
                                    <p:anim calcmode="lin" valueType="num">
                                      <p:cBhvr additive="base">
                                        <p:cTn id="6" dur="500"/>
                                        <p:tgtEl>
                                          <p:spTgt spid="34827"/>
                                        </p:tgtEl>
                                        <p:attrNameLst>
                                          <p:attrName>ppt_x</p:attrName>
                                        </p:attrNameLst>
                                      </p:cBhvr>
                                      <p:tavLst>
                                        <p:tav tm="0">
                                          <p:val>
                                            <p:strVal val="ppt_x"/>
                                          </p:val>
                                        </p:tav>
                                        <p:tav tm="100000">
                                          <p:val>
                                            <p:strVal val="1+ppt_w/2"/>
                                          </p:val>
                                        </p:tav>
                                      </p:tavLst>
                                    </p:anim>
                                    <p:anim calcmode="lin" valueType="num">
                                      <p:cBhvr additive="base">
                                        <p:cTn id="7" dur="500"/>
                                        <p:tgtEl>
                                          <p:spTgt spid="34827"/>
                                        </p:tgtEl>
                                        <p:attrNameLst>
                                          <p:attrName>ppt_y</p:attrName>
                                        </p:attrNameLst>
                                      </p:cBhvr>
                                      <p:tavLst>
                                        <p:tav tm="0">
                                          <p:val>
                                            <p:strVal val="ppt_y"/>
                                          </p:val>
                                        </p:tav>
                                        <p:tav tm="100000">
                                          <p:val>
                                            <p:strVal val="0-ppt_h/2"/>
                                          </p:val>
                                        </p:tav>
                                      </p:tavLst>
                                    </p:anim>
                                    <p:set>
                                      <p:cBhvr>
                                        <p:cTn id="8" dur="1" fill="hold">
                                          <p:stCondLst>
                                            <p:cond delay="499"/>
                                          </p:stCondLst>
                                        </p:cTn>
                                        <p:tgtEl>
                                          <p:spTgt spid="34827"/>
                                        </p:tgtEl>
                                        <p:attrNameLst>
                                          <p:attrName>style.visibility</p:attrName>
                                        </p:attrNameLst>
                                      </p:cBhvr>
                                      <p:to>
                                        <p:strVal val="hidden"/>
                                      </p:to>
                                    </p:set>
                                  </p:childTnLst>
                                </p:cTn>
                              </p:par>
                              <p:par>
                                <p:cTn id="9" presetID="2" presetClass="exit" presetSubtype="3" fill="hold" grpId="0" nodeType="withEffect">
                                  <p:stCondLst>
                                    <p:cond delay="0"/>
                                  </p:stCondLst>
                                  <p:childTnLst>
                                    <p:anim calcmode="lin" valueType="num">
                                      <p:cBhvr additive="base">
                                        <p:cTn id="10" dur="500"/>
                                        <p:tgtEl>
                                          <p:spTgt spid="34828"/>
                                        </p:tgtEl>
                                        <p:attrNameLst>
                                          <p:attrName>ppt_x</p:attrName>
                                        </p:attrNameLst>
                                      </p:cBhvr>
                                      <p:tavLst>
                                        <p:tav tm="0">
                                          <p:val>
                                            <p:strVal val="ppt_x"/>
                                          </p:val>
                                        </p:tav>
                                        <p:tav tm="100000">
                                          <p:val>
                                            <p:strVal val="1+ppt_w/2"/>
                                          </p:val>
                                        </p:tav>
                                      </p:tavLst>
                                    </p:anim>
                                    <p:anim calcmode="lin" valueType="num">
                                      <p:cBhvr additive="base">
                                        <p:cTn id="11" dur="500"/>
                                        <p:tgtEl>
                                          <p:spTgt spid="34828"/>
                                        </p:tgtEl>
                                        <p:attrNameLst>
                                          <p:attrName>ppt_y</p:attrName>
                                        </p:attrNameLst>
                                      </p:cBhvr>
                                      <p:tavLst>
                                        <p:tav tm="0">
                                          <p:val>
                                            <p:strVal val="ppt_y"/>
                                          </p:val>
                                        </p:tav>
                                        <p:tav tm="100000">
                                          <p:val>
                                            <p:strVal val="0-ppt_h/2"/>
                                          </p:val>
                                        </p:tav>
                                      </p:tavLst>
                                    </p:anim>
                                    <p:set>
                                      <p:cBhvr>
                                        <p:cTn id="12" dur="1" fill="hold">
                                          <p:stCondLst>
                                            <p:cond delay="499"/>
                                          </p:stCondLst>
                                        </p:cTn>
                                        <p:tgtEl>
                                          <p:spTgt spid="34828"/>
                                        </p:tgtEl>
                                        <p:attrNameLst>
                                          <p:attrName>style.visibility</p:attrName>
                                        </p:attrNameLst>
                                      </p:cBhvr>
                                      <p:to>
                                        <p:strVal val="hidden"/>
                                      </p:to>
                                    </p:set>
                                  </p:childTnLst>
                                </p:cTn>
                              </p:par>
                              <p:par>
                                <p:cTn id="13" presetID="2" presetClass="exit" presetSubtype="3" fill="hold" grpId="0" nodeType="withEffect">
                                  <p:stCondLst>
                                    <p:cond delay="0"/>
                                  </p:stCondLst>
                                  <p:childTnLst>
                                    <p:anim calcmode="lin" valueType="num">
                                      <p:cBhvr additive="base">
                                        <p:cTn id="14" dur="500"/>
                                        <p:tgtEl>
                                          <p:spTgt spid="34829"/>
                                        </p:tgtEl>
                                        <p:attrNameLst>
                                          <p:attrName>ppt_x</p:attrName>
                                        </p:attrNameLst>
                                      </p:cBhvr>
                                      <p:tavLst>
                                        <p:tav tm="0">
                                          <p:val>
                                            <p:strVal val="ppt_x"/>
                                          </p:val>
                                        </p:tav>
                                        <p:tav tm="100000">
                                          <p:val>
                                            <p:strVal val="1+ppt_w/2"/>
                                          </p:val>
                                        </p:tav>
                                      </p:tavLst>
                                    </p:anim>
                                    <p:anim calcmode="lin" valueType="num">
                                      <p:cBhvr additive="base">
                                        <p:cTn id="15" dur="500"/>
                                        <p:tgtEl>
                                          <p:spTgt spid="34829"/>
                                        </p:tgtEl>
                                        <p:attrNameLst>
                                          <p:attrName>ppt_y</p:attrName>
                                        </p:attrNameLst>
                                      </p:cBhvr>
                                      <p:tavLst>
                                        <p:tav tm="0">
                                          <p:val>
                                            <p:strVal val="ppt_y"/>
                                          </p:val>
                                        </p:tav>
                                        <p:tav tm="100000">
                                          <p:val>
                                            <p:strVal val="0-ppt_h/2"/>
                                          </p:val>
                                        </p:tav>
                                      </p:tavLst>
                                    </p:anim>
                                    <p:set>
                                      <p:cBhvr>
                                        <p:cTn id="16" dur="1" fill="hold">
                                          <p:stCondLst>
                                            <p:cond delay="499"/>
                                          </p:stCondLst>
                                        </p:cTn>
                                        <p:tgtEl>
                                          <p:spTgt spid="34829"/>
                                        </p:tgtEl>
                                        <p:attrNameLst>
                                          <p:attrName>style.visibility</p:attrName>
                                        </p:attrNameLst>
                                      </p:cBhvr>
                                      <p:to>
                                        <p:strVal val="hidden"/>
                                      </p:to>
                                    </p:set>
                                  </p:childTnLst>
                                </p:cTn>
                              </p:par>
                              <p:par>
                                <p:cTn id="17" presetID="2" presetClass="exit" presetSubtype="3" fill="hold" grpId="0" nodeType="withEffect">
                                  <p:stCondLst>
                                    <p:cond delay="0"/>
                                  </p:stCondLst>
                                  <p:childTnLst>
                                    <p:anim calcmode="lin" valueType="num">
                                      <p:cBhvr additive="base">
                                        <p:cTn id="18" dur="500"/>
                                        <p:tgtEl>
                                          <p:spTgt spid="34830"/>
                                        </p:tgtEl>
                                        <p:attrNameLst>
                                          <p:attrName>ppt_x</p:attrName>
                                        </p:attrNameLst>
                                      </p:cBhvr>
                                      <p:tavLst>
                                        <p:tav tm="0">
                                          <p:val>
                                            <p:strVal val="ppt_x"/>
                                          </p:val>
                                        </p:tav>
                                        <p:tav tm="100000">
                                          <p:val>
                                            <p:strVal val="1+ppt_w/2"/>
                                          </p:val>
                                        </p:tav>
                                      </p:tavLst>
                                    </p:anim>
                                    <p:anim calcmode="lin" valueType="num">
                                      <p:cBhvr additive="base">
                                        <p:cTn id="19" dur="500"/>
                                        <p:tgtEl>
                                          <p:spTgt spid="34830"/>
                                        </p:tgtEl>
                                        <p:attrNameLst>
                                          <p:attrName>ppt_y</p:attrName>
                                        </p:attrNameLst>
                                      </p:cBhvr>
                                      <p:tavLst>
                                        <p:tav tm="0">
                                          <p:val>
                                            <p:strVal val="ppt_y"/>
                                          </p:val>
                                        </p:tav>
                                        <p:tav tm="100000">
                                          <p:val>
                                            <p:strVal val="0-ppt_h/2"/>
                                          </p:val>
                                        </p:tav>
                                      </p:tavLst>
                                    </p:anim>
                                    <p:set>
                                      <p:cBhvr>
                                        <p:cTn id="20" dur="1" fill="hold">
                                          <p:stCondLst>
                                            <p:cond delay="499"/>
                                          </p:stCondLst>
                                        </p:cTn>
                                        <p:tgtEl>
                                          <p:spTgt spid="34830"/>
                                        </p:tgtEl>
                                        <p:attrNameLst>
                                          <p:attrName>style.visibility</p:attrName>
                                        </p:attrNameLst>
                                      </p:cBhvr>
                                      <p:to>
                                        <p:strVal val="hidden"/>
                                      </p:to>
                                    </p:set>
                                  </p:childTnLst>
                                </p:cTn>
                              </p:par>
                              <p:par>
                                <p:cTn id="21" presetID="2" presetClass="exit" presetSubtype="3" fill="hold" grpId="0" nodeType="withEffect">
                                  <p:stCondLst>
                                    <p:cond delay="0"/>
                                  </p:stCondLst>
                                  <p:childTnLst>
                                    <p:anim calcmode="lin" valueType="num">
                                      <p:cBhvr additive="base">
                                        <p:cTn id="22" dur="500"/>
                                        <p:tgtEl>
                                          <p:spTgt spid="34831"/>
                                        </p:tgtEl>
                                        <p:attrNameLst>
                                          <p:attrName>ppt_x</p:attrName>
                                        </p:attrNameLst>
                                      </p:cBhvr>
                                      <p:tavLst>
                                        <p:tav tm="0">
                                          <p:val>
                                            <p:strVal val="ppt_x"/>
                                          </p:val>
                                        </p:tav>
                                        <p:tav tm="100000">
                                          <p:val>
                                            <p:strVal val="1+ppt_w/2"/>
                                          </p:val>
                                        </p:tav>
                                      </p:tavLst>
                                    </p:anim>
                                    <p:anim calcmode="lin" valueType="num">
                                      <p:cBhvr additive="base">
                                        <p:cTn id="23" dur="500"/>
                                        <p:tgtEl>
                                          <p:spTgt spid="34831"/>
                                        </p:tgtEl>
                                        <p:attrNameLst>
                                          <p:attrName>ppt_y</p:attrName>
                                        </p:attrNameLst>
                                      </p:cBhvr>
                                      <p:tavLst>
                                        <p:tav tm="0">
                                          <p:val>
                                            <p:strVal val="ppt_y"/>
                                          </p:val>
                                        </p:tav>
                                        <p:tav tm="100000">
                                          <p:val>
                                            <p:strVal val="0-ppt_h/2"/>
                                          </p:val>
                                        </p:tav>
                                      </p:tavLst>
                                    </p:anim>
                                    <p:set>
                                      <p:cBhvr>
                                        <p:cTn id="24" dur="1" fill="hold">
                                          <p:stCondLst>
                                            <p:cond delay="499"/>
                                          </p:stCondLst>
                                        </p:cTn>
                                        <p:tgtEl>
                                          <p:spTgt spid="34831"/>
                                        </p:tgtEl>
                                        <p:attrNameLst>
                                          <p:attrName>style.visibility</p:attrName>
                                        </p:attrNameLst>
                                      </p:cBhvr>
                                      <p:to>
                                        <p:strVal val="hidden"/>
                                      </p:to>
                                    </p:set>
                                  </p:childTnLst>
                                </p:cTn>
                              </p:par>
                              <p:par>
                                <p:cTn id="25" presetID="2" presetClass="exit" presetSubtype="3" fill="hold" grpId="0" nodeType="withEffect">
                                  <p:stCondLst>
                                    <p:cond delay="0"/>
                                  </p:stCondLst>
                                  <p:childTnLst>
                                    <p:anim calcmode="lin" valueType="num">
                                      <p:cBhvr additive="base">
                                        <p:cTn id="26" dur="500"/>
                                        <p:tgtEl>
                                          <p:spTgt spid="34832"/>
                                        </p:tgtEl>
                                        <p:attrNameLst>
                                          <p:attrName>ppt_x</p:attrName>
                                        </p:attrNameLst>
                                      </p:cBhvr>
                                      <p:tavLst>
                                        <p:tav tm="0">
                                          <p:val>
                                            <p:strVal val="ppt_x"/>
                                          </p:val>
                                        </p:tav>
                                        <p:tav tm="100000">
                                          <p:val>
                                            <p:strVal val="1+ppt_w/2"/>
                                          </p:val>
                                        </p:tav>
                                      </p:tavLst>
                                    </p:anim>
                                    <p:anim calcmode="lin" valueType="num">
                                      <p:cBhvr additive="base">
                                        <p:cTn id="27" dur="500"/>
                                        <p:tgtEl>
                                          <p:spTgt spid="34832"/>
                                        </p:tgtEl>
                                        <p:attrNameLst>
                                          <p:attrName>ppt_y</p:attrName>
                                        </p:attrNameLst>
                                      </p:cBhvr>
                                      <p:tavLst>
                                        <p:tav tm="0">
                                          <p:val>
                                            <p:strVal val="ppt_y"/>
                                          </p:val>
                                        </p:tav>
                                        <p:tav tm="100000">
                                          <p:val>
                                            <p:strVal val="0-ppt_h/2"/>
                                          </p:val>
                                        </p:tav>
                                      </p:tavLst>
                                    </p:anim>
                                    <p:set>
                                      <p:cBhvr>
                                        <p:cTn id="28" dur="1" fill="hold">
                                          <p:stCondLst>
                                            <p:cond delay="499"/>
                                          </p:stCondLst>
                                        </p:cTn>
                                        <p:tgtEl>
                                          <p:spTgt spid="34832"/>
                                        </p:tgtEl>
                                        <p:attrNameLst>
                                          <p:attrName>style.visibility</p:attrName>
                                        </p:attrNameLst>
                                      </p:cBhvr>
                                      <p:to>
                                        <p:strVal val="hidden"/>
                                      </p:to>
                                    </p:set>
                                  </p:childTnLst>
                                </p:cTn>
                              </p:par>
                              <p:par>
                                <p:cTn id="29" presetID="2" presetClass="exit" presetSubtype="3" fill="hold" nodeType="withEffect">
                                  <p:stCondLst>
                                    <p:cond delay="0"/>
                                  </p:stCondLst>
                                  <p:childTnLst>
                                    <p:anim calcmode="lin" valueType="num">
                                      <p:cBhvr additive="base">
                                        <p:cTn id="30" dur="500"/>
                                        <p:tgtEl>
                                          <p:spTgt spid="34836"/>
                                        </p:tgtEl>
                                        <p:attrNameLst>
                                          <p:attrName>ppt_x</p:attrName>
                                        </p:attrNameLst>
                                      </p:cBhvr>
                                      <p:tavLst>
                                        <p:tav tm="0">
                                          <p:val>
                                            <p:strVal val="ppt_x"/>
                                          </p:val>
                                        </p:tav>
                                        <p:tav tm="100000">
                                          <p:val>
                                            <p:strVal val="1+ppt_w/2"/>
                                          </p:val>
                                        </p:tav>
                                      </p:tavLst>
                                    </p:anim>
                                    <p:anim calcmode="lin" valueType="num">
                                      <p:cBhvr additive="base">
                                        <p:cTn id="31" dur="500"/>
                                        <p:tgtEl>
                                          <p:spTgt spid="34836"/>
                                        </p:tgtEl>
                                        <p:attrNameLst>
                                          <p:attrName>ppt_y</p:attrName>
                                        </p:attrNameLst>
                                      </p:cBhvr>
                                      <p:tavLst>
                                        <p:tav tm="0">
                                          <p:val>
                                            <p:strVal val="ppt_y"/>
                                          </p:val>
                                        </p:tav>
                                        <p:tav tm="100000">
                                          <p:val>
                                            <p:strVal val="0-ppt_h/2"/>
                                          </p:val>
                                        </p:tav>
                                      </p:tavLst>
                                    </p:anim>
                                    <p:set>
                                      <p:cBhvr>
                                        <p:cTn id="32" dur="1" fill="hold">
                                          <p:stCondLst>
                                            <p:cond delay="499"/>
                                          </p:stCondLst>
                                        </p:cTn>
                                        <p:tgtEl>
                                          <p:spTgt spid="34836"/>
                                        </p:tgtEl>
                                        <p:attrNameLst>
                                          <p:attrName>style.visibility</p:attrName>
                                        </p:attrNameLst>
                                      </p:cBhvr>
                                      <p:to>
                                        <p:strVal val="hidden"/>
                                      </p:to>
                                    </p:set>
                                  </p:childTnLst>
                                </p:cTn>
                              </p:par>
                              <p:par>
                                <p:cTn id="33" presetID="2" presetClass="exit" presetSubtype="3" fill="hold" nodeType="withEffect">
                                  <p:stCondLst>
                                    <p:cond delay="0"/>
                                  </p:stCondLst>
                                  <p:childTnLst>
                                    <p:anim calcmode="lin" valueType="num">
                                      <p:cBhvr additive="base">
                                        <p:cTn id="34" dur="500"/>
                                        <p:tgtEl>
                                          <p:spTgt spid="34837"/>
                                        </p:tgtEl>
                                        <p:attrNameLst>
                                          <p:attrName>ppt_x</p:attrName>
                                        </p:attrNameLst>
                                      </p:cBhvr>
                                      <p:tavLst>
                                        <p:tav tm="0">
                                          <p:val>
                                            <p:strVal val="ppt_x"/>
                                          </p:val>
                                        </p:tav>
                                        <p:tav tm="100000">
                                          <p:val>
                                            <p:strVal val="1+ppt_w/2"/>
                                          </p:val>
                                        </p:tav>
                                      </p:tavLst>
                                    </p:anim>
                                    <p:anim calcmode="lin" valueType="num">
                                      <p:cBhvr additive="base">
                                        <p:cTn id="35" dur="500"/>
                                        <p:tgtEl>
                                          <p:spTgt spid="34837"/>
                                        </p:tgtEl>
                                        <p:attrNameLst>
                                          <p:attrName>ppt_y</p:attrName>
                                        </p:attrNameLst>
                                      </p:cBhvr>
                                      <p:tavLst>
                                        <p:tav tm="0">
                                          <p:val>
                                            <p:strVal val="ppt_y"/>
                                          </p:val>
                                        </p:tav>
                                        <p:tav tm="100000">
                                          <p:val>
                                            <p:strVal val="0-ppt_h/2"/>
                                          </p:val>
                                        </p:tav>
                                      </p:tavLst>
                                    </p:anim>
                                    <p:set>
                                      <p:cBhvr>
                                        <p:cTn id="36" dur="1" fill="hold">
                                          <p:stCondLst>
                                            <p:cond delay="499"/>
                                          </p:stCondLst>
                                        </p:cTn>
                                        <p:tgtEl>
                                          <p:spTgt spid="34837"/>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4820">
                                            <p:txEl>
                                              <p:pRg st="1" end="1"/>
                                            </p:txEl>
                                          </p:spTgt>
                                        </p:tgtEl>
                                        <p:attrNameLst>
                                          <p:attrName>style.visibility</p:attrName>
                                        </p:attrNameLst>
                                      </p:cBhvr>
                                      <p:to>
                                        <p:strVal val="visible"/>
                                      </p:to>
                                    </p:set>
                                    <p:animEffect transition="in" filter="wipe(left)">
                                      <p:cBhvr>
                                        <p:cTn id="41" dur="500"/>
                                        <p:tgtEl>
                                          <p:spTgt spid="34820">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4" fill="hold" grpId="0" nodeType="clickEffect">
                                  <p:stCondLst>
                                    <p:cond delay="0"/>
                                  </p:stCondLst>
                                  <p:childTnLst>
                                    <p:set>
                                      <p:cBhvr>
                                        <p:cTn id="45" dur="1" fill="hold">
                                          <p:stCondLst>
                                            <p:cond delay="0"/>
                                          </p:stCondLst>
                                        </p:cTn>
                                        <p:tgtEl>
                                          <p:spTgt spid="34822"/>
                                        </p:tgtEl>
                                        <p:attrNameLst>
                                          <p:attrName>style.visibility</p:attrName>
                                        </p:attrNameLst>
                                      </p:cBhvr>
                                      <p:to>
                                        <p:strVal val="visible"/>
                                      </p:to>
                                    </p:set>
                                    <p:animEffect transition="in" filter="slide(fromBottom)">
                                      <p:cBhvr>
                                        <p:cTn id="46" dur="500"/>
                                        <p:tgtEl>
                                          <p:spTgt spid="34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build="p"/>
      <p:bldP spid="34822" grpId="0" bldLvl="0" animBg="1"/>
      <p:bldP spid="34827" grpId="0" animBg="1"/>
      <p:bldP spid="34828" grpId="0"/>
      <p:bldP spid="34829" grpId="0" animBg="1"/>
      <p:bldP spid="34830" grpId="0"/>
      <p:bldP spid="34831" grpId="0"/>
      <p:bldP spid="34832"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4500563" y="93663"/>
            <a:ext cx="46434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函数的返回值</a:t>
            </a:r>
            <a:endParaRPr lang="zh-CN" altLang="en-US" sz="2500" b="1">
              <a:solidFill>
                <a:srgbClr val="800000"/>
              </a:solidFill>
              <a:ea typeface="黑体" pitchFamily="49" charset="-122"/>
            </a:endParaRPr>
          </a:p>
        </p:txBody>
      </p:sp>
      <p:sp>
        <p:nvSpPr>
          <p:cNvPr id="5" name="Rectangle 3"/>
          <p:cNvSpPr txBox="1">
            <a:spLocks noChangeArrowheads="1"/>
          </p:cNvSpPr>
          <p:nvPr/>
        </p:nvSpPr>
        <p:spPr bwMode="auto">
          <a:xfrm>
            <a:off x="847725" y="765175"/>
            <a:ext cx="5048250" cy="55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171450" indent="-171450" algn="l" defTabSz="685800" rtl="0" eaLnBrk="0" fontAlgn="base" hangingPunct="0">
              <a:lnSpc>
                <a:spcPct val="90000"/>
              </a:lnSpc>
              <a:spcBef>
                <a:spcPts val="750"/>
              </a:spcBef>
              <a:spcAft>
                <a:spcPct val="0"/>
              </a:spcAft>
              <a:buFont typeface="Arial" panose="020B0604020202090204" pitchFamily="34" charset="0"/>
              <a:buChar char="•"/>
              <a:defRPr sz="2100" kern="1200">
                <a:solidFill>
                  <a:schemeClr val="tx1"/>
                </a:solidFill>
                <a:latin typeface="微软雅黑" panose="020B0503020204020204" charset="-122"/>
                <a:ea typeface="微软雅黑" panose="020B0503020204020204" charset="-122"/>
                <a:cs typeface="+mn-cs"/>
              </a:defRPr>
            </a:lvl1pPr>
            <a:lvl2pPr marL="514350" indent="-171450" algn="l" defTabSz="685800" rtl="0" eaLnBrk="0" fontAlgn="base" hangingPunct="0">
              <a:lnSpc>
                <a:spcPct val="90000"/>
              </a:lnSpc>
              <a:spcBef>
                <a:spcPts val="375"/>
              </a:spcBef>
              <a:spcAft>
                <a:spcPct val="0"/>
              </a:spcAft>
              <a:buFont typeface="Arial" panose="020B0604020202090204" pitchFamily="34" charset="0"/>
              <a:buChar char="•"/>
              <a:defRPr sz="2100" kern="1200">
                <a:solidFill>
                  <a:schemeClr val="tx1"/>
                </a:solidFill>
                <a:latin typeface="微软雅黑" panose="020B0503020204020204" charset="-122"/>
                <a:ea typeface="微软雅黑" panose="020B0503020204020204" charset="-122"/>
                <a:cs typeface="+mn-cs"/>
              </a:defRPr>
            </a:lvl2pPr>
            <a:lvl3pPr marL="857250" indent="-171450" algn="l" defTabSz="685800" rtl="0" eaLnBrk="0" fontAlgn="base" hangingPunct="0">
              <a:lnSpc>
                <a:spcPct val="90000"/>
              </a:lnSpc>
              <a:spcBef>
                <a:spcPts val="375"/>
              </a:spcBef>
              <a:spcAft>
                <a:spcPct val="0"/>
              </a:spcAft>
              <a:buFont typeface="Arial" panose="020B0604020202090204" pitchFamily="34" charset="0"/>
              <a:buChar char="•"/>
              <a:defRPr sz="1500" kern="1200">
                <a:solidFill>
                  <a:schemeClr val="tx1"/>
                </a:solidFill>
                <a:latin typeface="微软雅黑" panose="020B0503020204020204" charset="-122"/>
                <a:ea typeface="微软雅黑" panose="020B0503020204020204" charset="-122"/>
                <a:cs typeface="+mn-cs"/>
              </a:defRPr>
            </a:lvl3pPr>
            <a:lvl4pPr marL="12001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4pPr>
            <a:lvl5pPr marL="15430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a:lnSpc>
                <a:spcPct val="120000"/>
              </a:lnSpc>
              <a:spcBef>
                <a:spcPct val="0"/>
              </a:spcBef>
              <a:buFont typeface="Arial" panose="020B0604020202090204" pitchFamily="34" charset="0"/>
              <a:buNone/>
            </a:pPr>
            <a:r>
              <a:rPr lang="zh-CN" altLang="en-US" sz="2800" b="1" dirty="0" smtClean="0">
                <a:latin typeface="微软雅黑" panose="020B0503020204020204" charset="-122"/>
                <a:ea typeface="微软雅黑" panose="020B0503020204020204" charset="-122"/>
              </a:rPr>
              <a:t>【例</a:t>
            </a:r>
            <a:r>
              <a:rPr lang="en-US" altLang="zh-CN" sz="2800" b="1" dirty="0" smtClean="0">
                <a:latin typeface="微软雅黑" panose="020B0503020204020204" charset="-122"/>
                <a:ea typeface="微软雅黑" panose="020B0503020204020204" charset="-122"/>
              </a:rPr>
              <a:t>7-3</a:t>
            </a:r>
            <a:r>
              <a:rPr lang="zh-CN" altLang="en-US" sz="2800" b="1" dirty="0" smtClean="0">
                <a:latin typeface="微软雅黑" panose="020B0503020204020204" charset="-122"/>
                <a:ea typeface="微软雅黑" panose="020B0503020204020204" charset="-122"/>
              </a:rPr>
              <a:t>】</a:t>
            </a:r>
            <a:r>
              <a:rPr lang="zh-CN" altLang="en-US" sz="2800" dirty="0" smtClean="0">
                <a:latin typeface="微软雅黑" panose="020B0503020204020204" charset="-122"/>
                <a:ea typeface="微软雅黑" panose="020B0503020204020204" charset="-122"/>
                <a:hlinkClick r:id="rId1" action="ppaction://hlinkfile"/>
              </a:rPr>
              <a:t>求两个数的最大值</a:t>
            </a:r>
            <a:r>
              <a:rPr lang="zh-CN" altLang="en-US" sz="2800" dirty="0" smtClean="0">
                <a:latin typeface="微软雅黑" panose="020B0503020204020204" charset="-122"/>
                <a:ea typeface="微软雅黑" panose="020B0503020204020204" charset="-122"/>
              </a:rPr>
              <a:t>。</a:t>
            </a:r>
            <a:endParaRPr lang="zh-CN" altLang="en-US" sz="2800" dirty="0" smtClean="0">
              <a:latin typeface="微软雅黑" panose="020B0503020204020204" charset="-122"/>
              <a:ea typeface="微软雅黑" panose="020B0503020204020204" charset="-122"/>
            </a:endParaRPr>
          </a:p>
        </p:txBody>
      </p:sp>
      <p:sp>
        <p:nvSpPr>
          <p:cNvPr id="7" name="文本框 35845"/>
          <p:cNvSpPr txBox="1">
            <a:spLocks noChangeArrowheads="1"/>
          </p:cNvSpPr>
          <p:nvPr/>
        </p:nvSpPr>
        <p:spPr bwMode="auto">
          <a:xfrm>
            <a:off x="577850" y="4988560"/>
            <a:ext cx="8170545" cy="1226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marL="342900" indent="-342900">
              <a:defRPr sz="2100">
                <a:solidFill>
                  <a:schemeClr val="tx1"/>
                </a:solidFill>
                <a:latin typeface="微软雅黑" panose="020B0503020204020204" charset="-122"/>
                <a:ea typeface="微软雅黑" panose="020B0503020204020204" charset="-122"/>
              </a:defRPr>
            </a:lvl1pPr>
            <a:lvl2pPr marL="457200">
              <a:defRPr sz="2100">
                <a:solidFill>
                  <a:schemeClr val="tx1"/>
                </a:solidFill>
                <a:latin typeface="微软雅黑" panose="020B0503020204020204" charset="-122"/>
                <a:ea typeface="微软雅黑" panose="020B0503020204020204" charset="-122"/>
              </a:defRPr>
            </a:lvl2pPr>
            <a:lvl3pPr marL="9144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lvl="1" eaLnBrk="1" hangingPunct="1">
              <a:lnSpc>
                <a:spcPct val="120000"/>
              </a:lnSpc>
              <a:buFont typeface="Wingdings" panose="05000000000000000000" pitchFamily="2" charset="2"/>
              <a:buChar char="n"/>
            </a:pPr>
            <a:r>
              <a:rPr lang="zh-CN" altLang="en-US" sz="2800" b="1" dirty="0">
                <a:latin typeface="微软雅黑" charset="0"/>
                <a:ea typeface="微软雅黑" charset="0"/>
                <a:cs typeface="微软雅黑" charset="0"/>
                <a:sym typeface="Arial" panose="020B0604020202090204" pitchFamily="34" charset="0"/>
              </a:rPr>
              <a:t>返回值</a:t>
            </a:r>
            <a:r>
              <a:rPr lang="zh-CN" altLang="en-US" sz="2800" b="1" dirty="0">
                <a:latin typeface="微软雅黑" charset="0"/>
                <a:ea typeface="微软雅黑" charset="0"/>
                <a:cs typeface="微软雅黑" charset="0"/>
              </a:rPr>
              <a:t>类型：一般与</a:t>
            </a:r>
            <a:r>
              <a:rPr lang="en-US" altLang="zh-CN" sz="2800" b="1" dirty="0">
                <a:latin typeface="微软雅黑" charset="0"/>
                <a:ea typeface="微软雅黑" charset="0"/>
                <a:cs typeface="微软雅黑" charset="0"/>
              </a:rPr>
              <a:t>return</a:t>
            </a:r>
            <a:r>
              <a:rPr lang="zh-CN" altLang="en-US" sz="2800" b="1" dirty="0">
                <a:latin typeface="微软雅黑" charset="0"/>
                <a:ea typeface="微软雅黑" charset="0"/>
                <a:cs typeface="微软雅黑" charset="0"/>
              </a:rPr>
              <a:t>的表达式</a:t>
            </a:r>
            <a:r>
              <a:rPr lang="zh-CN" altLang="en-US" sz="2800" b="1" dirty="0" smtClean="0">
                <a:latin typeface="微软雅黑" charset="0"/>
                <a:ea typeface="微软雅黑" charset="0"/>
                <a:cs typeface="微软雅黑" charset="0"/>
              </a:rPr>
              <a:t>一致</a:t>
            </a:r>
            <a:r>
              <a:rPr lang="zh-CN" altLang="en-US" sz="2800" dirty="0" smtClean="0">
                <a:latin typeface="微软雅黑" charset="0"/>
                <a:ea typeface="微软雅黑" charset="0"/>
                <a:cs typeface="微软雅黑" charset="0"/>
              </a:rPr>
              <a:t>，</a:t>
            </a:r>
            <a:r>
              <a:rPr lang="zh-CN" altLang="en-US" sz="2800" b="1" dirty="0">
                <a:latin typeface="微软雅黑" charset="0"/>
                <a:ea typeface="微软雅黑" charset="0"/>
                <a:cs typeface="微软雅黑" charset="0"/>
              </a:rPr>
              <a:t>若</a:t>
            </a:r>
            <a:r>
              <a:rPr lang="zh-CN" altLang="en-US" sz="2800" b="1" dirty="0" smtClean="0">
                <a:latin typeface="微软雅黑" charset="0"/>
                <a:ea typeface="微软雅黑" charset="0"/>
                <a:cs typeface="微软雅黑" charset="0"/>
              </a:rPr>
              <a:t>不一致</a:t>
            </a:r>
            <a:r>
              <a:rPr lang="zh-CN" altLang="en-US" sz="2800" b="1" dirty="0">
                <a:latin typeface="微软雅黑" charset="0"/>
                <a:ea typeface="微软雅黑" charset="0"/>
                <a:cs typeface="微软雅黑" charset="0"/>
              </a:rPr>
              <a:t>，以</a:t>
            </a:r>
            <a:r>
              <a:rPr lang="zh-CN" altLang="en-US" sz="2800" b="1" dirty="0">
                <a:solidFill>
                  <a:srgbClr val="FF0000"/>
                </a:solidFill>
                <a:latin typeface="微软雅黑" charset="0"/>
                <a:ea typeface="微软雅黑" charset="0"/>
                <a:cs typeface="微软雅黑" charset="0"/>
              </a:rPr>
              <a:t>函数类型</a:t>
            </a:r>
            <a:r>
              <a:rPr lang="zh-CN" altLang="en-US" sz="2800" b="1" dirty="0">
                <a:latin typeface="微软雅黑" charset="0"/>
                <a:ea typeface="微软雅黑" charset="0"/>
                <a:cs typeface="微软雅黑" charset="0"/>
              </a:rPr>
              <a:t>为</a:t>
            </a:r>
            <a:r>
              <a:rPr lang="zh-CN" altLang="en-US" sz="2800" b="1" dirty="0" smtClean="0">
                <a:latin typeface="微软雅黑" charset="0"/>
                <a:ea typeface="微软雅黑" charset="0"/>
                <a:cs typeface="微软雅黑" charset="0"/>
              </a:rPr>
              <a:t>准</a:t>
            </a:r>
            <a:r>
              <a:rPr lang="zh-CN" altLang="en-US" sz="2800" b="1" dirty="0" smtClean="0">
                <a:latin typeface="微软雅黑" charset="0"/>
                <a:ea typeface="微软雅黑" charset="0"/>
                <a:cs typeface="微软雅黑" charset="0"/>
                <a:sym typeface="Arial" panose="020B0604020202090204" pitchFamily="34" charset="0"/>
              </a:rPr>
              <a:t>。</a:t>
            </a:r>
            <a:endParaRPr lang="zh-CN" altLang="en-US" sz="2800" b="1" dirty="0">
              <a:latin typeface="微软雅黑" charset="0"/>
              <a:ea typeface="微软雅黑" charset="0"/>
              <a:cs typeface="微软雅黑" charset="0"/>
              <a:sym typeface="Arial" panose="020B0604020202090204" pitchFamily="34" charset="0"/>
            </a:endParaRPr>
          </a:p>
        </p:txBody>
      </p:sp>
      <p:sp>
        <p:nvSpPr>
          <p:cNvPr id="8" name="Rectangle 3"/>
          <p:cNvSpPr txBox="1">
            <a:spLocks noChangeArrowheads="1"/>
          </p:cNvSpPr>
          <p:nvPr/>
        </p:nvSpPr>
        <p:spPr bwMode="auto">
          <a:xfrm>
            <a:off x="606425" y="1557020"/>
            <a:ext cx="8081645" cy="3467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100">
                <a:solidFill>
                  <a:schemeClr val="tx1"/>
                </a:solidFill>
                <a:latin typeface="微软雅黑" panose="020B0503020204020204" charset="-122"/>
                <a:ea typeface="微软雅黑" panose="020B0503020204020204" charset="-122"/>
              </a:defRPr>
            </a:lvl1pPr>
            <a:lvl2pPr marL="45720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lnSpc>
                <a:spcPct val="120000"/>
              </a:lnSpc>
              <a:buFont typeface="Wingdings" panose="05000000000000000000" pitchFamily="2" charset="2"/>
              <a:buChar char="Ø"/>
            </a:pPr>
            <a:r>
              <a:rPr lang="zh-CN" altLang="en-US" sz="2800" b="1" dirty="0">
                <a:latin typeface="微软雅黑" charset="0"/>
                <a:ea typeface="微软雅黑" charset="0"/>
                <a:cs typeface="微软雅黑" charset="0"/>
              </a:rPr>
              <a:t>函数的返回值：通过函数调用使主调函数得到的</a:t>
            </a:r>
            <a:r>
              <a:rPr lang="zh-CN" altLang="en-US" sz="2800" b="1" dirty="0" smtClean="0">
                <a:latin typeface="微软雅黑" charset="0"/>
                <a:ea typeface="微软雅黑" charset="0"/>
                <a:cs typeface="微软雅黑" charset="0"/>
              </a:rPr>
              <a:t>值。这个值</a:t>
            </a:r>
            <a:r>
              <a:rPr lang="zh-CN" altLang="en-US" sz="2800" b="1" dirty="0" smtClean="0">
                <a:solidFill>
                  <a:srgbClr val="FF0000"/>
                </a:solidFill>
                <a:latin typeface="微软雅黑" charset="0"/>
                <a:ea typeface="微软雅黑" charset="0"/>
                <a:cs typeface="微软雅黑" charset="0"/>
              </a:rPr>
              <a:t>可以赋给变量</a:t>
            </a:r>
            <a:r>
              <a:rPr lang="zh-CN" altLang="en-US" sz="2800" b="1" dirty="0" smtClean="0">
                <a:latin typeface="微软雅黑" charset="0"/>
                <a:ea typeface="微软雅黑" charset="0"/>
                <a:cs typeface="微软雅黑" charset="0"/>
              </a:rPr>
              <a:t>，也</a:t>
            </a:r>
            <a:r>
              <a:rPr lang="zh-CN" altLang="en-US" sz="2800" b="1" dirty="0" smtClean="0">
                <a:solidFill>
                  <a:srgbClr val="FF0000"/>
                </a:solidFill>
                <a:latin typeface="微软雅黑" charset="0"/>
                <a:ea typeface="微软雅黑" charset="0"/>
                <a:cs typeface="微软雅黑" charset="0"/>
              </a:rPr>
              <a:t>可以作函数参数</a:t>
            </a:r>
            <a:r>
              <a:rPr lang="zh-CN" altLang="en-US" sz="2800" b="1" dirty="0" smtClean="0">
                <a:latin typeface="微软雅黑" charset="0"/>
                <a:ea typeface="微软雅黑" charset="0"/>
                <a:cs typeface="微软雅黑" charset="0"/>
              </a:rPr>
              <a:t>，也</a:t>
            </a:r>
            <a:r>
              <a:rPr lang="zh-CN" altLang="en-US" sz="2800" b="1" dirty="0" smtClean="0">
                <a:solidFill>
                  <a:srgbClr val="FF0000"/>
                </a:solidFill>
                <a:latin typeface="微软雅黑" charset="0"/>
                <a:ea typeface="微软雅黑" charset="0"/>
                <a:cs typeface="微软雅黑" charset="0"/>
              </a:rPr>
              <a:t>可以丢弃不用</a:t>
            </a:r>
            <a:r>
              <a:rPr lang="zh-CN" altLang="en-US" sz="2800" b="1" dirty="0" smtClean="0">
                <a:latin typeface="微软雅黑" charset="0"/>
                <a:ea typeface="微软雅黑" charset="0"/>
                <a:cs typeface="微软雅黑" charset="0"/>
              </a:rPr>
              <a:t>。</a:t>
            </a:r>
            <a:endParaRPr lang="en-US" sz="2800" b="1" dirty="0">
              <a:latin typeface="微软雅黑" charset="0"/>
              <a:ea typeface="微软雅黑" charset="0"/>
              <a:cs typeface="微软雅黑" charset="0"/>
            </a:endParaRPr>
          </a:p>
          <a:p>
            <a:pPr lvl="1" eaLnBrk="1" hangingPunct="1">
              <a:lnSpc>
                <a:spcPct val="140000"/>
              </a:lnSpc>
              <a:buFont typeface="Wingdings" panose="05000000000000000000" pitchFamily="2" charset="2"/>
              <a:buChar char="n"/>
            </a:pPr>
            <a:r>
              <a:rPr lang="zh-CN" altLang="en-US" sz="2800" b="1" dirty="0">
                <a:latin typeface="微软雅黑" charset="0"/>
                <a:ea typeface="微软雅黑" charset="0"/>
                <a:cs typeface="微软雅黑" charset="0"/>
              </a:rPr>
              <a:t>返回值：通过</a:t>
            </a:r>
            <a:r>
              <a:rPr lang="en-US" altLang="zh-CN" sz="2800" b="1" dirty="0">
                <a:latin typeface="微软雅黑" charset="0"/>
                <a:ea typeface="微软雅黑" charset="0"/>
                <a:cs typeface="微软雅黑" charset="0"/>
              </a:rPr>
              <a:t>return</a:t>
            </a:r>
            <a:r>
              <a:rPr lang="zh-CN" altLang="en-US" sz="2800" b="1" dirty="0">
                <a:latin typeface="微软雅黑" charset="0"/>
                <a:ea typeface="微软雅黑" charset="0"/>
                <a:cs typeface="微软雅黑" charset="0"/>
              </a:rPr>
              <a:t>语句获得的。</a:t>
            </a:r>
            <a:endParaRPr lang="en-US" sz="2800" b="1" dirty="0">
              <a:latin typeface="微软雅黑" charset="0"/>
              <a:ea typeface="微软雅黑" charset="0"/>
              <a:cs typeface="微软雅黑" charset="0"/>
            </a:endParaRPr>
          </a:p>
          <a:p>
            <a:pPr marL="1371600" lvl="2" indent="-457200" eaLnBrk="1" hangingPunct="1">
              <a:lnSpc>
                <a:spcPct val="140000"/>
              </a:lnSpc>
              <a:buFont typeface="Arial" panose="020B0604020202090204" pitchFamily="34" charset="0"/>
              <a:buChar char="•"/>
            </a:pPr>
            <a:r>
              <a:rPr lang="zh-CN" altLang="en-US" sz="2800" b="1" dirty="0">
                <a:latin typeface="微软雅黑" charset="0"/>
                <a:ea typeface="微软雅黑" charset="0"/>
                <a:cs typeface="微软雅黑" charset="0"/>
              </a:rPr>
              <a:t>可以有多个</a:t>
            </a:r>
            <a:r>
              <a:rPr lang="en-US" altLang="zh-CN" sz="2800" b="1" dirty="0">
                <a:latin typeface="微软雅黑" charset="0"/>
                <a:ea typeface="微软雅黑" charset="0"/>
                <a:cs typeface="微软雅黑" charset="0"/>
              </a:rPr>
              <a:t>return</a:t>
            </a:r>
            <a:r>
              <a:rPr lang="zh-CN" altLang="en-US" sz="2800" b="1" dirty="0">
                <a:latin typeface="微软雅黑" charset="0"/>
                <a:ea typeface="微软雅黑" charset="0"/>
                <a:cs typeface="微软雅黑" charset="0"/>
              </a:rPr>
              <a:t>语句</a:t>
            </a:r>
            <a:endParaRPr lang="zh-CN" altLang="en-US" sz="2800" b="1" dirty="0">
              <a:latin typeface="微软雅黑" charset="0"/>
              <a:ea typeface="微软雅黑" charset="0"/>
              <a:cs typeface="微软雅黑" charset="0"/>
            </a:endParaRPr>
          </a:p>
          <a:p>
            <a:pPr marL="1371600" lvl="2" indent="-457200" eaLnBrk="1" hangingPunct="1">
              <a:lnSpc>
                <a:spcPct val="140000"/>
              </a:lnSpc>
              <a:buFont typeface="Arial" panose="020B0604020202090204" pitchFamily="34" charset="0"/>
              <a:buChar char="•"/>
            </a:pPr>
            <a:r>
              <a:rPr lang="en-US" altLang="zh-CN" sz="2800" b="1" dirty="0">
                <a:latin typeface="微软雅黑" charset="0"/>
                <a:ea typeface="微软雅黑" charset="0"/>
                <a:cs typeface="微软雅黑" charset="0"/>
              </a:rPr>
              <a:t>return</a:t>
            </a:r>
            <a:r>
              <a:rPr lang="zh-CN" altLang="en-US" sz="2800" b="1" dirty="0">
                <a:latin typeface="微软雅黑" charset="0"/>
                <a:ea typeface="微软雅黑" charset="0"/>
                <a:cs typeface="微软雅黑" charset="0"/>
              </a:rPr>
              <a:t>语句后面的括号可以不要</a:t>
            </a:r>
            <a:endParaRPr lang="zh-CN" altLang="en-US" sz="2800" b="1" dirty="0">
              <a:latin typeface="微软雅黑" charset="0"/>
              <a:ea typeface="微软雅黑" charset="0"/>
              <a:cs typeface="微软雅黑" charset="0"/>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left)">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blinds(horizontal)">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blinds(horizontal)">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blinds(horizontal)">
                                      <p:cBhvr>
                                        <p:cTn id="27" dur="500"/>
                                        <p:tgtEl>
                                          <p:spTgt spid="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slide(fromBottom)">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ldLvl="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68" name="矩形 36878"/>
          <p:cNvSpPr>
            <a:spLocks noChangeArrowheads="1"/>
          </p:cNvSpPr>
          <p:nvPr/>
        </p:nvSpPr>
        <p:spPr bwMode="auto">
          <a:xfrm>
            <a:off x="1474788" y="3394075"/>
            <a:ext cx="5976937"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90204" pitchFamily="34" charset="0"/>
              <a:buNone/>
            </a:pPr>
            <a:r>
              <a:rPr lang="en-US" altLang="zh-CN" sz="2800" b="1">
                <a:solidFill>
                  <a:srgbClr val="00B050"/>
                </a:solidFill>
                <a:latin typeface="Verdana" panose="020B0804030504040204" pitchFamily="34" charset="0"/>
              </a:rPr>
              <a:t>int max(float x,float y)</a:t>
            </a:r>
            <a:endParaRPr lang="zh-CN" altLang="en-US" sz="2800" b="1">
              <a:solidFill>
                <a:srgbClr val="00B050"/>
              </a:solidFill>
              <a:latin typeface="Verdana" panose="020B0804030504040204" pitchFamily="34" charset="0"/>
            </a:endParaRPr>
          </a:p>
          <a:p>
            <a:pPr eaLnBrk="1" hangingPunct="1">
              <a:buFont typeface="Arial" panose="020B0604020202090204" pitchFamily="34" charset="0"/>
              <a:buNone/>
            </a:pPr>
            <a:r>
              <a:rPr lang="en-US" altLang="zh-CN" sz="2800" b="1">
                <a:solidFill>
                  <a:srgbClr val="00B050"/>
                </a:solidFill>
                <a:latin typeface="Verdana" panose="020B0804030504040204" pitchFamily="34" charset="0"/>
              </a:rPr>
              <a:t> {  float z;                                                </a:t>
            </a:r>
            <a:endParaRPr lang="zh-CN" altLang="en-US" sz="2800" b="1">
              <a:solidFill>
                <a:srgbClr val="00B050"/>
              </a:solidFill>
              <a:latin typeface="Verdana" panose="020B0804030504040204" pitchFamily="34" charset="0"/>
            </a:endParaRPr>
          </a:p>
          <a:p>
            <a:pPr eaLnBrk="1" hangingPunct="1">
              <a:buFont typeface="Arial" panose="020B0604020202090204" pitchFamily="34" charset="0"/>
              <a:buNone/>
            </a:pPr>
            <a:r>
              <a:rPr lang="en-US" altLang="zh-CN" sz="2800" b="1">
                <a:solidFill>
                  <a:srgbClr val="00B050"/>
                </a:solidFill>
                <a:latin typeface="Verdana" panose="020B0804030504040204" pitchFamily="34" charset="0"/>
              </a:rPr>
              <a:t>     z=x&gt;y?x:y;</a:t>
            </a:r>
            <a:endParaRPr lang="zh-CN" altLang="en-US" sz="2800" b="1">
              <a:solidFill>
                <a:srgbClr val="00B050"/>
              </a:solidFill>
              <a:latin typeface="Verdana" panose="020B0804030504040204" pitchFamily="34" charset="0"/>
            </a:endParaRPr>
          </a:p>
          <a:p>
            <a:pPr eaLnBrk="1" hangingPunct="1">
              <a:buFont typeface="Arial" panose="020B0604020202090204" pitchFamily="34" charset="0"/>
              <a:buNone/>
            </a:pPr>
            <a:r>
              <a:rPr lang="en-US" altLang="zh-CN" sz="2800" b="1">
                <a:solidFill>
                  <a:srgbClr val="00B050"/>
                </a:solidFill>
                <a:latin typeface="Verdana" panose="020B0804030504040204" pitchFamily="34" charset="0"/>
              </a:rPr>
              <a:t>     return( z ) ;</a:t>
            </a:r>
            <a:endParaRPr lang="zh-CN" altLang="en-US" sz="2800" b="1">
              <a:solidFill>
                <a:srgbClr val="00B050"/>
              </a:solidFill>
              <a:latin typeface="Verdana" panose="020B0804030504040204" pitchFamily="34" charset="0"/>
            </a:endParaRPr>
          </a:p>
          <a:p>
            <a:pPr eaLnBrk="1" hangingPunct="1">
              <a:buFont typeface="Arial" panose="020B0604020202090204" pitchFamily="34" charset="0"/>
              <a:buNone/>
            </a:pPr>
            <a:r>
              <a:rPr lang="en-US" altLang="zh-CN" sz="2800" b="1">
                <a:solidFill>
                  <a:srgbClr val="00B050"/>
                </a:solidFill>
                <a:latin typeface="Verdana" panose="020B0804030504040204" pitchFamily="34" charset="0"/>
              </a:rPr>
              <a:t>}</a:t>
            </a:r>
            <a:endParaRPr lang="zh-CN" altLang="en-US" sz="2800" b="1">
              <a:solidFill>
                <a:srgbClr val="00B050"/>
              </a:solidFill>
              <a:latin typeface="Verdana" panose="020B0804030504040204" pitchFamily="34" charset="0"/>
            </a:endParaRPr>
          </a:p>
        </p:txBody>
      </p:sp>
      <p:sp>
        <p:nvSpPr>
          <p:cNvPr id="45058" name="Rectangle 3"/>
          <p:cNvSpPr txBox="1">
            <a:spLocks noChangeArrowheads="1"/>
          </p:cNvSpPr>
          <p:nvPr/>
        </p:nvSpPr>
        <p:spPr bwMode="auto">
          <a:xfrm>
            <a:off x="571500" y="1071880"/>
            <a:ext cx="8216265" cy="4214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lnSpc>
                <a:spcPct val="120000"/>
              </a:lnSpc>
              <a:buFont typeface="Arial" panose="020B0604020202090204" pitchFamily="34" charset="0"/>
              <a:buNone/>
            </a:pPr>
            <a:r>
              <a:rPr lang="zh-CN" altLang="en-US" sz="3200">
                <a:latin typeface="微软雅黑" charset="0"/>
                <a:ea typeface="微软雅黑" charset="0"/>
                <a:cs typeface="微软雅黑" charset="0"/>
              </a:rPr>
              <a:t>例</a:t>
            </a:r>
            <a:r>
              <a:rPr lang="en-US" altLang="zh-CN" sz="3200">
                <a:latin typeface="微软雅黑" charset="0"/>
                <a:ea typeface="微软雅黑" charset="0"/>
                <a:cs typeface="微软雅黑" charset="0"/>
              </a:rPr>
              <a:t>7.3</a:t>
            </a:r>
            <a:r>
              <a:rPr lang="zh-CN" altLang="en-US" sz="3200">
                <a:latin typeface="微软雅黑" charset="0"/>
                <a:ea typeface="微软雅黑" charset="0"/>
                <a:cs typeface="微软雅黑" charset="0"/>
              </a:rPr>
              <a:t>将例</a:t>
            </a:r>
            <a:r>
              <a:rPr lang="en-US" altLang="zh-CN" sz="3200">
                <a:latin typeface="微软雅黑" charset="0"/>
                <a:ea typeface="微软雅黑" charset="0"/>
                <a:cs typeface="微软雅黑" charset="0"/>
              </a:rPr>
              <a:t>7.2</a:t>
            </a:r>
            <a:r>
              <a:rPr lang="zh-CN" altLang="en-US" sz="3200">
                <a:latin typeface="微软雅黑" charset="0"/>
                <a:ea typeface="微软雅黑" charset="0"/>
                <a:cs typeface="微软雅黑" charset="0"/>
              </a:rPr>
              <a:t>稍作改动，将在</a:t>
            </a:r>
            <a:r>
              <a:rPr lang="en-US" altLang="zh-CN" sz="3200">
                <a:latin typeface="微软雅黑" charset="0"/>
                <a:ea typeface="微软雅黑" charset="0"/>
                <a:cs typeface="微软雅黑" charset="0"/>
              </a:rPr>
              <a:t>max</a:t>
            </a:r>
            <a:r>
              <a:rPr lang="zh-CN" altLang="en-US" sz="3200">
                <a:latin typeface="微软雅黑" charset="0"/>
                <a:ea typeface="微软雅黑" charset="0"/>
                <a:cs typeface="微软雅黑" charset="0"/>
              </a:rPr>
              <a:t>函数中定义的变量</a:t>
            </a:r>
            <a:r>
              <a:rPr lang="en-US" altLang="zh-CN" sz="3200">
                <a:latin typeface="微软雅黑" charset="0"/>
                <a:ea typeface="微软雅黑" charset="0"/>
                <a:cs typeface="微软雅黑" charset="0"/>
              </a:rPr>
              <a:t>z</a:t>
            </a:r>
            <a:r>
              <a:rPr lang="zh-CN" altLang="en-US" sz="3200">
                <a:latin typeface="微软雅黑" charset="0"/>
                <a:ea typeface="微软雅黑" charset="0"/>
                <a:cs typeface="微软雅黑" charset="0"/>
              </a:rPr>
              <a:t>改为</a:t>
            </a:r>
            <a:r>
              <a:rPr lang="en-US" altLang="zh-CN" sz="3200">
                <a:latin typeface="微软雅黑" charset="0"/>
                <a:ea typeface="微软雅黑" charset="0"/>
                <a:cs typeface="微软雅黑" charset="0"/>
              </a:rPr>
              <a:t>float</a:t>
            </a:r>
            <a:r>
              <a:rPr lang="zh-CN" altLang="en-US" sz="3200">
                <a:latin typeface="微软雅黑" charset="0"/>
                <a:ea typeface="微软雅黑" charset="0"/>
                <a:cs typeface="微软雅黑" charset="0"/>
              </a:rPr>
              <a:t>型。分析其处理方法。</a:t>
            </a:r>
            <a:endParaRPr lang="zh-CN" altLang="en-US" sz="3200">
              <a:latin typeface="微软雅黑" charset="0"/>
              <a:ea typeface="微软雅黑" charset="0"/>
              <a:cs typeface="微软雅黑" charset="0"/>
            </a:endParaRPr>
          </a:p>
        </p:txBody>
      </p:sp>
      <p:sp>
        <p:nvSpPr>
          <p:cNvPr id="36870" name="TextBox 5"/>
          <p:cNvSpPr txBox="1">
            <a:spLocks noChangeArrowheads="1"/>
          </p:cNvSpPr>
          <p:nvPr/>
        </p:nvSpPr>
        <p:spPr bwMode="auto">
          <a:xfrm>
            <a:off x="4147820" y="2601595"/>
            <a:ext cx="8572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3200" b="1">
                <a:solidFill>
                  <a:srgbClr val="FF0000"/>
                </a:solidFill>
                <a:latin typeface="Arial" panose="020B0604020202090204" pitchFamily="34" charset="0"/>
                <a:ea typeface="宋体" pitchFamily="2" charset="-122"/>
              </a:rPr>
              <a:t>1.5</a:t>
            </a:r>
            <a:endParaRPr lang="zh-CN" altLang="en-US" sz="3200" b="1">
              <a:solidFill>
                <a:srgbClr val="FF0000"/>
              </a:solidFill>
              <a:latin typeface="Arial" panose="020B0604020202090204" pitchFamily="34" charset="0"/>
              <a:ea typeface="宋体" pitchFamily="2" charset="-122"/>
            </a:endParaRPr>
          </a:p>
        </p:txBody>
      </p:sp>
      <p:cxnSp>
        <p:nvCxnSpPr>
          <p:cNvPr id="36871" name="直接箭头连接符 55"/>
          <p:cNvCxnSpPr>
            <a:cxnSpLocks noChangeShapeType="1"/>
          </p:cNvCxnSpPr>
          <p:nvPr/>
        </p:nvCxnSpPr>
        <p:spPr bwMode="auto">
          <a:xfrm rot="5400000">
            <a:off x="4076383" y="3098483"/>
            <a:ext cx="428625" cy="288925"/>
          </a:xfrm>
          <a:prstGeom prst="straightConnector1">
            <a:avLst/>
          </a:prstGeom>
          <a:noFill/>
          <a:ln w="38100">
            <a:solidFill>
              <a:srgbClr val="0000CC"/>
            </a:solidFill>
            <a:round/>
            <a:tailEnd type="arrow" w="med" len="med"/>
          </a:ln>
          <a:extLst>
            <a:ext uri="{909E8E84-426E-40DD-AFC4-6F175D3DCCD1}">
              <a14:hiddenFill xmlns:a14="http://schemas.microsoft.com/office/drawing/2010/main">
                <a:noFill/>
              </a14:hiddenFill>
            </a:ext>
          </a:extLst>
        </p:spPr>
      </p:cxnSp>
      <p:sp>
        <p:nvSpPr>
          <p:cNvPr id="36872" name="TextBox 10"/>
          <p:cNvSpPr txBox="1">
            <a:spLocks noChangeArrowheads="1"/>
          </p:cNvSpPr>
          <p:nvPr/>
        </p:nvSpPr>
        <p:spPr bwMode="auto">
          <a:xfrm>
            <a:off x="5147945" y="2601595"/>
            <a:ext cx="8572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3200" b="1">
                <a:solidFill>
                  <a:srgbClr val="FF0000"/>
                </a:solidFill>
                <a:latin typeface="Arial" panose="020B0604020202090204" pitchFamily="34" charset="0"/>
                <a:ea typeface="宋体" pitchFamily="2" charset="-122"/>
              </a:rPr>
              <a:t>2.6</a:t>
            </a:r>
            <a:endParaRPr lang="zh-CN" altLang="en-US" sz="3200" b="1">
              <a:solidFill>
                <a:srgbClr val="FF0000"/>
              </a:solidFill>
              <a:latin typeface="Arial" panose="020B0604020202090204" pitchFamily="34" charset="0"/>
              <a:ea typeface="宋体" pitchFamily="2" charset="-122"/>
            </a:endParaRPr>
          </a:p>
        </p:txBody>
      </p:sp>
      <p:cxnSp>
        <p:nvCxnSpPr>
          <p:cNvPr id="36873" name="直接箭头连接符 55"/>
          <p:cNvCxnSpPr>
            <a:cxnSpLocks noChangeShapeType="1"/>
          </p:cNvCxnSpPr>
          <p:nvPr/>
        </p:nvCxnSpPr>
        <p:spPr bwMode="auto">
          <a:xfrm rot="5400000">
            <a:off x="5290027" y="3242151"/>
            <a:ext cx="357188" cy="73025"/>
          </a:xfrm>
          <a:prstGeom prst="straightConnector1">
            <a:avLst/>
          </a:prstGeom>
          <a:noFill/>
          <a:ln w="38100">
            <a:solidFill>
              <a:srgbClr val="0000CC"/>
            </a:solidFill>
            <a:round/>
            <a:tailEnd type="arrow" w="med" len="med"/>
          </a:ln>
          <a:extLst>
            <a:ext uri="{909E8E84-426E-40DD-AFC4-6F175D3DCCD1}">
              <a14:hiddenFill xmlns:a14="http://schemas.microsoft.com/office/drawing/2010/main">
                <a:noFill/>
              </a14:hiddenFill>
            </a:ext>
          </a:extLst>
        </p:spPr>
      </p:cxnSp>
      <p:sp>
        <p:nvSpPr>
          <p:cNvPr id="36874" name="TextBox 13"/>
          <p:cNvSpPr txBox="1">
            <a:spLocks noChangeArrowheads="1"/>
          </p:cNvSpPr>
          <p:nvPr/>
        </p:nvSpPr>
        <p:spPr bwMode="auto">
          <a:xfrm>
            <a:off x="3578225" y="5173663"/>
            <a:ext cx="8572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3200" b="1">
                <a:solidFill>
                  <a:srgbClr val="FF0000"/>
                </a:solidFill>
                <a:latin typeface="Arial" panose="020B0604020202090204" pitchFamily="34" charset="0"/>
                <a:ea typeface="宋体" pitchFamily="2" charset="-122"/>
              </a:rPr>
              <a:t>2.6</a:t>
            </a:r>
            <a:endParaRPr lang="zh-CN" altLang="en-US" sz="3200" b="1">
              <a:solidFill>
                <a:srgbClr val="FF0000"/>
              </a:solidFill>
              <a:latin typeface="Arial" panose="020B0604020202090204" pitchFamily="34" charset="0"/>
              <a:ea typeface="宋体" pitchFamily="2" charset="-122"/>
            </a:endParaRPr>
          </a:p>
        </p:txBody>
      </p:sp>
      <p:cxnSp>
        <p:nvCxnSpPr>
          <p:cNvPr id="36875" name="直接连接符 14"/>
          <p:cNvCxnSpPr>
            <a:cxnSpLocks noChangeShapeType="1"/>
          </p:cNvCxnSpPr>
          <p:nvPr/>
        </p:nvCxnSpPr>
        <p:spPr bwMode="auto">
          <a:xfrm>
            <a:off x="3419475" y="5228908"/>
            <a:ext cx="571500" cy="0"/>
          </a:xfrm>
          <a:prstGeom prst="line">
            <a:avLst/>
          </a:prstGeom>
          <a:noFill/>
          <a:ln w="38100">
            <a:solidFill>
              <a:srgbClr val="0000CC"/>
            </a:solidFill>
            <a:round/>
          </a:ln>
          <a:extLst>
            <a:ext uri="{909E8E84-426E-40DD-AFC4-6F175D3DCCD1}">
              <a14:hiddenFill xmlns:a14="http://schemas.microsoft.com/office/drawing/2010/main">
                <a:noFill/>
              </a14:hiddenFill>
            </a:ext>
          </a:extLst>
        </p:spPr>
      </p:cxnSp>
      <p:cxnSp>
        <p:nvCxnSpPr>
          <p:cNvPr id="36876" name="直接连接符 16"/>
          <p:cNvCxnSpPr>
            <a:cxnSpLocks noChangeShapeType="1"/>
          </p:cNvCxnSpPr>
          <p:nvPr/>
        </p:nvCxnSpPr>
        <p:spPr bwMode="auto">
          <a:xfrm>
            <a:off x="1292225" y="3888105"/>
            <a:ext cx="1000125" cy="0"/>
          </a:xfrm>
          <a:prstGeom prst="line">
            <a:avLst/>
          </a:prstGeom>
          <a:noFill/>
          <a:ln w="38100">
            <a:solidFill>
              <a:srgbClr val="0000CC"/>
            </a:solidFill>
            <a:round/>
          </a:ln>
          <a:extLst>
            <a:ext uri="{909E8E84-426E-40DD-AFC4-6F175D3DCCD1}">
              <a14:hiddenFill xmlns:a14="http://schemas.microsoft.com/office/drawing/2010/main">
                <a:noFill/>
              </a14:hiddenFill>
            </a:ext>
          </a:extLst>
        </p:spPr>
      </p:cxnSp>
      <p:sp>
        <p:nvSpPr>
          <p:cNvPr id="36877" name="右箭头 19"/>
          <p:cNvSpPr>
            <a:spLocks noChangeArrowheads="1"/>
          </p:cNvSpPr>
          <p:nvPr/>
        </p:nvSpPr>
        <p:spPr bwMode="auto">
          <a:xfrm>
            <a:off x="4649788" y="5245100"/>
            <a:ext cx="1000125" cy="428625"/>
          </a:xfrm>
          <a:prstGeom prst="rightArrow">
            <a:avLst>
              <a:gd name="adj1" fmla="val 50000"/>
              <a:gd name="adj2" fmla="val 49994"/>
            </a:avLst>
          </a:prstGeom>
          <a:solidFill>
            <a:schemeClr val="accent1"/>
          </a:solidFill>
          <a:ln w="38100">
            <a:solidFill>
              <a:srgbClr val="0000CC"/>
            </a:solidFill>
            <a:miter lim="800000"/>
          </a:ln>
        </p:spPr>
        <p:txBody>
          <a:bodyPr wrap="none"/>
          <a:lstStyle/>
          <a:p>
            <a:pPr eaLnBrk="1" hangingPunct="1">
              <a:buFont typeface="Arial" panose="020B0604020202090204" pitchFamily="34" charset="0"/>
              <a:buNone/>
            </a:pPr>
            <a:endParaRPr lang="zh-CN" altLang="en-US"/>
          </a:p>
        </p:txBody>
      </p:sp>
      <p:sp>
        <p:nvSpPr>
          <p:cNvPr id="36878" name="TextBox 20"/>
          <p:cNvSpPr txBox="1">
            <a:spLocks noChangeArrowheads="1"/>
          </p:cNvSpPr>
          <p:nvPr/>
        </p:nvSpPr>
        <p:spPr bwMode="auto">
          <a:xfrm>
            <a:off x="5864225" y="5102225"/>
            <a:ext cx="5000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3200" b="1">
                <a:solidFill>
                  <a:srgbClr val="FF0000"/>
                </a:solidFill>
                <a:latin typeface="Arial" panose="020B0604020202090204" pitchFamily="34" charset="0"/>
                <a:ea typeface="宋体" pitchFamily="2" charset="-122"/>
              </a:rPr>
              <a:t>2</a:t>
            </a:r>
            <a:endParaRPr lang="zh-CN" altLang="en-US" sz="3200" b="1">
              <a:solidFill>
                <a:srgbClr val="FF0000"/>
              </a:solidFill>
              <a:latin typeface="Arial" panose="020B0604020202090204" pitchFamily="34" charset="0"/>
              <a:ea typeface="宋体" pitchFamily="2" charset="-122"/>
            </a:endParaRPr>
          </a:p>
        </p:txBody>
      </p:sp>
      <p:sp>
        <p:nvSpPr>
          <p:cNvPr id="45069" name="Rectangle 2"/>
          <p:cNvSpPr>
            <a:spLocks noChangeArrowheads="1"/>
          </p:cNvSpPr>
          <p:nvPr/>
        </p:nvSpPr>
        <p:spPr bwMode="auto">
          <a:xfrm>
            <a:off x="4500563" y="93663"/>
            <a:ext cx="46434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函数的返回值</a:t>
            </a:r>
            <a:endParaRPr lang="zh-CN" altLang="en-US" sz="2500" b="1">
              <a:solidFill>
                <a:srgbClr val="800000"/>
              </a:solidFill>
              <a:ea typeface="黑体" pitchFamily="49" charset="-122"/>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70"/>
                                        </p:tgtEl>
                                        <p:attrNameLst>
                                          <p:attrName>style.visibility</p:attrName>
                                        </p:attrNameLst>
                                      </p:cBhvr>
                                      <p:to>
                                        <p:strVal val="visible"/>
                                      </p:to>
                                    </p:set>
                                    <p:animEffect transition="in" filter="blinds(horizontal)">
                                      <p:cBhvr>
                                        <p:cTn id="7" dur="500"/>
                                        <p:tgtEl>
                                          <p:spTgt spid="36870"/>
                                        </p:tgtEl>
                                      </p:cBhvr>
                                    </p:animEffect>
                                  </p:childTnLst>
                                </p:cTn>
                              </p:par>
                            </p:childTnLst>
                          </p:cTn>
                        </p:par>
                        <p:par>
                          <p:cTn id="8" fill="hold">
                            <p:stCondLst>
                              <p:cond delay="500"/>
                            </p:stCondLst>
                            <p:childTnLst>
                              <p:par>
                                <p:cTn id="9" presetID="12" presetClass="entr" presetSubtype="1" fill="hold" nodeType="afterEffect">
                                  <p:stCondLst>
                                    <p:cond delay="0"/>
                                  </p:stCondLst>
                                  <p:childTnLst>
                                    <p:set>
                                      <p:cBhvr>
                                        <p:cTn id="10" dur="1" fill="hold">
                                          <p:stCondLst>
                                            <p:cond delay="0"/>
                                          </p:stCondLst>
                                        </p:cTn>
                                        <p:tgtEl>
                                          <p:spTgt spid="36871"/>
                                        </p:tgtEl>
                                        <p:attrNameLst>
                                          <p:attrName>style.visibility</p:attrName>
                                        </p:attrNameLst>
                                      </p:cBhvr>
                                      <p:to>
                                        <p:strVal val="visible"/>
                                      </p:to>
                                    </p:set>
                                    <p:animEffect transition="in" filter="slide(fromTop)">
                                      <p:cBhvr>
                                        <p:cTn id="11" dur="500"/>
                                        <p:tgtEl>
                                          <p:spTgt spid="36871"/>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6872"/>
                                        </p:tgtEl>
                                        <p:attrNameLst>
                                          <p:attrName>style.visibility</p:attrName>
                                        </p:attrNameLst>
                                      </p:cBhvr>
                                      <p:to>
                                        <p:strVal val="visible"/>
                                      </p:to>
                                    </p:set>
                                    <p:animEffect transition="in" filter="blinds(horizontal)">
                                      <p:cBhvr>
                                        <p:cTn id="16" dur="500"/>
                                        <p:tgtEl>
                                          <p:spTgt spid="36872"/>
                                        </p:tgtEl>
                                      </p:cBhvr>
                                    </p:animEffect>
                                  </p:childTnLst>
                                </p:cTn>
                              </p:par>
                            </p:childTnLst>
                          </p:cTn>
                        </p:par>
                        <p:par>
                          <p:cTn id="17" fill="hold">
                            <p:stCondLst>
                              <p:cond delay="500"/>
                            </p:stCondLst>
                            <p:childTnLst>
                              <p:par>
                                <p:cTn id="18" presetID="12" presetClass="entr" presetSubtype="1" fill="hold" nodeType="afterEffect">
                                  <p:stCondLst>
                                    <p:cond delay="0"/>
                                  </p:stCondLst>
                                  <p:childTnLst>
                                    <p:set>
                                      <p:cBhvr>
                                        <p:cTn id="19" dur="1" fill="hold">
                                          <p:stCondLst>
                                            <p:cond delay="0"/>
                                          </p:stCondLst>
                                        </p:cTn>
                                        <p:tgtEl>
                                          <p:spTgt spid="36873"/>
                                        </p:tgtEl>
                                        <p:attrNameLst>
                                          <p:attrName>style.visibility</p:attrName>
                                        </p:attrNameLst>
                                      </p:cBhvr>
                                      <p:to>
                                        <p:strVal val="visible"/>
                                      </p:to>
                                    </p:set>
                                    <p:animEffect transition="in" filter="slide(fromTop)">
                                      <p:cBhvr>
                                        <p:cTn id="20" dur="500"/>
                                        <p:tgtEl>
                                          <p:spTgt spid="36873"/>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nodeType="clickEffect">
                                  <p:stCondLst>
                                    <p:cond delay="0"/>
                                  </p:stCondLst>
                                  <p:childTnLst>
                                    <p:set>
                                      <p:cBhvr>
                                        <p:cTn id="24" dur="1" fill="hold">
                                          <p:stCondLst>
                                            <p:cond delay="0"/>
                                          </p:stCondLst>
                                        </p:cTn>
                                        <p:tgtEl>
                                          <p:spTgt spid="36875"/>
                                        </p:tgtEl>
                                        <p:attrNameLst>
                                          <p:attrName>style.visibility</p:attrName>
                                        </p:attrNameLst>
                                      </p:cBhvr>
                                      <p:to>
                                        <p:strVal val="visible"/>
                                      </p:to>
                                    </p:set>
                                    <p:animEffect transition="in" filter="slide(fromLeft)">
                                      <p:cBhvr>
                                        <p:cTn id="25" dur="500"/>
                                        <p:tgtEl>
                                          <p:spTgt spid="36875"/>
                                        </p:tgtEl>
                                      </p:cBhvr>
                                    </p:animEffect>
                                  </p:childTnLst>
                                </p:cTn>
                              </p:par>
                            </p:childTnLst>
                          </p:cTn>
                        </p:par>
                        <p:par>
                          <p:cTn id="26" fill="hold">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36874"/>
                                        </p:tgtEl>
                                        <p:attrNameLst>
                                          <p:attrName>style.visibility</p:attrName>
                                        </p:attrNameLst>
                                      </p:cBhvr>
                                      <p:to>
                                        <p:strVal val="visible"/>
                                      </p:to>
                                    </p:set>
                                    <p:animEffect transition="in" filter="blinds(horizontal)">
                                      <p:cBhvr>
                                        <p:cTn id="29" dur="500"/>
                                        <p:tgtEl>
                                          <p:spTgt spid="36874"/>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8" fill="hold" nodeType="clickEffect">
                                  <p:stCondLst>
                                    <p:cond delay="0"/>
                                  </p:stCondLst>
                                  <p:childTnLst>
                                    <p:set>
                                      <p:cBhvr>
                                        <p:cTn id="33" dur="1" fill="hold">
                                          <p:stCondLst>
                                            <p:cond delay="0"/>
                                          </p:stCondLst>
                                        </p:cTn>
                                        <p:tgtEl>
                                          <p:spTgt spid="36876"/>
                                        </p:tgtEl>
                                        <p:attrNameLst>
                                          <p:attrName>style.visibility</p:attrName>
                                        </p:attrNameLst>
                                      </p:cBhvr>
                                      <p:to>
                                        <p:strVal val="visible"/>
                                      </p:to>
                                    </p:set>
                                    <p:animEffect transition="in" filter="slide(fromLeft)">
                                      <p:cBhvr>
                                        <p:cTn id="34" dur="500"/>
                                        <p:tgtEl>
                                          <p:spTgt spid="36876"/>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8" fill="hold" grpId="0" nodeType="clickEffect">
                                  <p:stCondLst>
                                    <p:cond delay="0"/>
                                  </p:stCondLst>
                                  <p:childTnLst>
                                    <p:set>
                                      <p:cBhvr>
                                        <p:cTn id="38" dur="1" fill="hold">
                                          <p:stCondLst>
                                            <p:cond delay="0"/>
                                          </p:stCondLst>
                                        </p:cTn>
                                        <p:tgtEl>
                                          <p:spTgt spid="36877"/>
                                        </p:tgtEl>
                                        <p:attrNameLst>
                                          <p:attrName>style.visibility</p:attrName>
                                        </p:attrNameLst>
                                      </p:cBhvr>
                                      <p:to>
                                        <p:strVal val="visible"/>
                                      </p:to>
                                    </p:set>
                                    <p:animEffect transition="in" filter="slide(fromLeft)">
                                      <p:cBhvr>
                                        <p:cTn id="39" dur="500"/>
                                        <p:tgtEl>
                                          <p:spTgt spid="36877"/>
                                        </p:tgtEl>
                                      </p:cBhvr>
                                    </p:animEffect>
                                  </p:childTnLst>
                                </p:cTn>
                              </p:par>
                            </p:childTnLst>
                          </p:cTn>
                        </p:par>
                        <p:par>
                          <p:cTn id="40" fill="hold">
                            <p:stCondLst>
                              <p:cond delay="500"/>
                            </p:stCondLst>
                            <p:childTnLst>
                              <p:par>
                                <p:cTn id="41" presetID="3" presetClass="entr" presetSubtype="10" fill="hold" grpId="0" nodeType="afterEffect">
                                  <p:stCondLst>
                                    <p:cond delay="0"/>
                                  </p:stCondLst>
                                  <p:childTnLst>
                                    <p:set>
                                      <p:cBhvr>
                                        <p:cTn id="42" dur="1" fill="hold">
                                          <p:stCondLst>
                                            <p:cond delay="0"/>
                                          </p:stCondLst>
                                        </p:cTn>
                                        <p:tgtEl>
                                          <p:spTgt spid="36878"/>
                                        </p:tgtEl>
                                        <p:attrNameLst>
                                          <p:attrName>style.visibility</p:attrName>
                                        </p:attrNameLst>
                                      </p:cBhvr>
                                      <p:to>
                                        <p:strVal val="visible"/>
                                      </p:to>
                                    </p:set>
                                    <p:animEffect transition="in" filter="blinds(horizontal)">
                                      <p:cBhvr>
                                        <p:cTn id="43" dur="500"/>
                                        <p:tgtEl>
                                          <p:spTgt spid="36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0" grpId="0"/>
      <p:bldP spid="36872" grpId="0"/>
      <p:bldP spid="36874" grpId="0"/>
      <p:bldP spid="36877" grpId="0" animBg="1"/>
      <p:bldP spid="36878"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6" name="Rectangle 3"/>
          <p:cNvSpPr>
            <a:spLocks noGrp="1" noChangeArrowheads="1"/>
          </p:cNvSpPr>
          <p:nvPr>
            <p:ph type="body" idx="4294967295"/>
          </p:nvPr>
        </p:nvSpPr>
        <p:spPr>
          <a:xfrm>
            <a:off x="357189" y="764704"/>
            <a:ext cx="8319268" cy="4786313"/>
          </a:xfrm>
        </p:spPr>
        <p:txBody>
          <a:bodyPr/>
          <a:lstStyle/>
          <a:p>
            <a:pPr>
              <a:lnSpc>
                <a:spcPct val="130000"/>
              </a:lnSpc>
              <a:spcBef>
                <a:spcPct val="0"/>
              </a:spcBef>
              <a:buFont typeface="Wingdings" panose="05000000000000000000" pitchFamily="2" charset="2"/>
              <a:buChar char="Ø"/>
            </a:pPr>
            <a:r>
              <a:rPr lang="zh-CN" altLang="en-US" sz="2800" dirty="0" smtClean="0">
                <a:latin typeface="微软雅黑" panose="020B0503020204020204" charset="-122"/>
                <a:ea typeface="微软雅黑" panose="020B0503020204020204" charset="-122"/>
              </a:rPr>
              <a:t>函数的先后顺序可以随意调整</a:t>
            </a:r>
            <a:endParaRPr lang="en-US" altLang="zh-CN" sz="2800" dirty="0" smtClean="0">
              <a:latin typeface="微软雅黑" panose="020B0503020204020204" charset="-122"/>
              <a:ea typeface="微软雅黑" panose="020B0503020204020204" charset="-122"/>
            </a:endParaRPr>
          </a:p>
          <a:p>
            <a:pPr>
              <a:lnSpc>
                <a:spcPct val="130000"/>
              </a:lnSpc>
              <a:spcBef>
                <a:spcPct val="0"/>
              </a:spcBef>
              <a:buFont typeface="Wingdings" panose="05000000000000000000" pitchFamily="2" charset="2"/>
              <a:buChar char="Ø"/>
            </a:pPr>
            <a:r>
              <a:rPr lang="zh-CN" altLang="en-US" sz="2800" dirty="0" smtClean="0">
                <a:latin typeface="微软雅黑" panose="020B0503020204020204" charset="-122"/>
                <a:ea typeface="微软雅黑" panose="020B0503020204020204" charset="-122"/>
              </a:rPr>
              <a:t>编译器自上而下的顺序分析代码。当它看到函数调用时，</a:t>
            </a:r>
            <a:r>
              <a:rPr lang="zh-CN" altLang="en-US" sz="2800" b="1" dirty="0" smtClean="0">
                <a:solidFill>
                  <a:srgbClr val="FF0000"/>
                </a:solidFill>
                <a:latin typeface="微软雅黑" panose="020B0503020204020204" charset="-122"/>
                <a:ea typeface="微软雅黑" panose="020B0503020204020204" charset="-122"/>
              </a:rPr>
              <a:t>需要知道函数的样子</a:t>
            </a:r>
            <a:r>
              <a:rPr lang="zh-CN" altLang="en-US" sz="2800" dirty="0" smtClean="0">
                <a:latin typeface="微软雅黑" panose="020B0503020204020204" charset="-122"/>
                <a:ea typeface="微软雅黑" panose="020B0503020204020204" charset="-122"/>
              </a:rPr>
              <a:t>（包括</a:t>
            </a:r>
            <a:r>
              <a:rPr lang="zh-CN" altLang="en-US" sz="2800" dirty="0" smtClean="0">
                <a:solidFill>
                  <a:srgbClr val="CC0000"/>
                </a:solidFill>
                <a:latin typeface="微软雅黑" panose="020B0503020204020204" charset="-122"/>
                <a:ea typeface="微软雅黑" panose="020B0503020204020204" charset="-122"/>
              </a:rPr>
              <a:t>函数名、参数的数量和类型，函数类型</a:t>
            </a:r>
            <a:r>
              <a:rPr lang="zh-CN" altLang="en-US" sz="2800" dirty="0" smtClean="0">
                <a:latin typeface="微软雅黑" panose="020B0503020204020204" charset="-122"/>
                <a:ea typeface="微软雅黑" panose="020B0503020204020204" charset="-122"/>
              </a:rPr>
              <a:t>），以检查函数调用是否合法。</a:t>
            </a:r>
            <a:endParaRPr lang="en-US" altLang="zh-CN" sz="2800" dirty="0" smtClean="0">
              <a:latin typeface="微软雅黑" panose="020B0503020204020204" charset="-122"/>
              <a:ea typeface="微软雅黑" panose="020B0503020204020204" charset="-122"/>
            </a:endParaRPr>
          </a:p>
          <a:p>
            <a:pPr lvl="1">
              <a:lnSpc>
                <a:spcPct val="130000"/>
              </a:lnSpc>
              <a:spcBef>
                <a:spcPct val="0"/>
              </a:spcBef>
            </a:pPr>
            <a:r>
              <a:rPr lang="zh-CN" altLang="en-US" sz="2800" dirty="0" smtClean="0">
                <a:latin typeface="微软雅黑" panose="020B0503020204020204" charset="-122"/>
                <a:ea typeface="微软雅黑" panose="020B0503020204020204" charset="-122"/>
              </a:rPr>
              <a:t>定义在前，使用在后</a:t>
            </a:r>
            <a:endParaRPr lang="en-US" altLang="zh-CN" sz="2800" dirty="0" smtClean="0">
              <a:latin typeface="微软雅黑" panose="020B0503020204020204" charset="-122"/>
              <a:ea typeface="微软雅黑" panose="020B0503020204020204" charset="-122"/>
            </a:endParaRPr>
          </a:p>
          <a:p>
            <a:pPr lvl="1">
              <a:lnSpc>
                <a:spcPct val="130000"/>
              </a:lnSpc>
              <a:spcBef>
                <a:spcPct val="0"/>
              </a:spcBef>
            </a:pPr>
            <a:r>
              <a:rPr lang="zh-CN" altLang="en-US" sz="2800" dirty="0" smtClean="0">
                <a:latin typeface="微软雅黑" panose="020B0503020204020204" charset="-122"/>
                <a:ea typeface="微软雅黑" panose="020B0503020204020204" charset="-122"/>
              </a:rPr>
              <a:t>定义在后，使用在前：需要在调用之前增加函数的原型声明</a:t>
            </a:r>
            <a:r>
              <a:rPr lang="zh-CN" altLang="en-US" sz="2800" dirty="0">
                <a:latin typeface="微软雅黑" panose="020B0503020204020204" charset="-122"/>
                <a:ea typeface="微软雅黑" panose="020B0503020204020204" charset="-122"/>
              </a:rPr>
              <a:t>。</a:t>
            </a:r>
            <a:endParaRPr lang="en-US" altLang="zh-CN" sz="2800" dirty="0" smtClean="0">
              <a:latin typeface="微软雅黑" panose="020B0503020204020204" charset="-122"/>
              <a:ea typeface="微软雅黑" panose="020B0503020204020204" charset="-122"/>
            </a:endParaRPr>
          </a:p>
        </p:txBody>
      </p:sp>
      <p:sp>
        <p:nvSpPr>
          <p:cNvPr id="3" name="Rectangle 3"/>
          <p:cNvSpPr txBox="1">
            <a:spLocks noChangeArrowheads="1"/>
          </p:cNvSpPr>
          <p:nvPr/>
        </p:nvSpPr>
        <p:spPr bwMode="auto">
          <a:xfrm>
            <a:off x="2267585" y="5469255"/>
            <a:ext cx="5606415" cy="55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171450" indent="-171450" algn="l" defTabSz="685800" rtl="0" eaLnBrk="0" fontAlgn="base" hangingPunct="0">
              <a:lnSpc>
                <a:spcPct val="90000"/>
              </a:lnSpc>
              <a:spcBef>
                <a:spcPts val="750"/>
              </a:spcBef>
              <a:spcAft>
                <a:spcPct val="0"/>
              </a:spcAft>
              <a:buFont typeface="Arial" panose="020B0604020202090204" pitchFamily="34" charset="0"/>
              <a:buChar char="•"/>
              <a:defRPr sz="2100" kern="1200">
                <a:solidFill>
                  <a:schemeClr val="tx1"/>
                </a:solidFill>
                <a:latin typeface="微软雅黑" panose="020B0503020204020204" charset="-122"/>
                <a:ea typeface="微软雅黑" panose="020B0503020204020204" charset="-122"/>
                <a:cs typeface="+mn-cs"/>
              </a:defRPr>
            </a:lvl1pPr>
            <a:lvl2pPr marL="514350" indent="-171450" algn="l" defTabSz="685800" rtl="0" eaLnBrk="0" fontAlgn="base" hangingPunct="0">
              <a:lnSpc>
                <a:spcPct val="90000"/>
              </a:lnSpc>
              <a:spcBef>
                <a:spcPts val="375"/>
              </a:spcBef>
              <a:spcAft>
                <a:spcPct val="0"/>
              </a:spcAft>
              <a:buFont typeface="Arial" panose="020B0604020202090204" pitchFamily="34" charset="0"/>
              <a:buChar char="•"/>
              <a:defRPr sz="2100" kern="1200">
                <a:solidFill>
                  <a:schemeClr val="tx1"/>
                </a:solidFill>
                <a:latin typeface="微软雅黑" panose="020B0503020204020204" charset="-122"/>
                <a:ea typeface="微软雅黑" panose="020B0503020204020204" charset="-122"/>
                <a:cs typeface="+mn-cs"/>
              </a:defRPr>
            </a:lvl2pPr>
            <a:lvl3pPr marL="857250" indent="-171450" algn="l" defTabSz="685800" rtl="0" eaLnBrk="0" fontAlgn="base" hangingPunct="0">
              <a:lnSpc>
                <a:spcPct val="90000"/>
              </a:lnSpc>
              <a:spcBef>
                <a:spcPts val="375"/>
              </a:spcBef>
              <a:spcAft>
                <a:spcPct val="0"/>
              </a:spcAft>
              <a:buFont typeface="Arial" panose="020B0604020202090204" pitchFamily="34" charset="0"/>
              <a:buChar char="•"/>
              <a:defRPr sz="1500" kern="1200">
                <a:solidFill>
                  <a:schemeClr val="tx1"/>
                </a:solidFill>
                <a:latin typeface="微软雅黑" panose="020B0503020204020204" charset="-122"/>
                <a:ea typeface="微软雅黑" panose="020B0503020204020204" charset="-122"/>
                <a:cs typeface="+mn-cs"/>
              </a:defRPr>
            </a:lvl3pPr>
            <a:lvl4pPr marL="12001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4pPr>
            <a:lvl5pPr marL="15430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a:lnSpc>
                <a:spcPct val="120000"/>
              </a:lnSpc>
              <a:spcBef>
                <a:spcPct val="0"/>
              </a:spcBef>
              <a:buFont typeface="Arial" panose="020B0604020202090204" pitchFamily="34" charset="0"/>
              <a:buNone/>
            </a:pPr>
            <a:r>
              <a:rPr lang="zh-CN" altLang="en-US" sz="2800" b="1" dirty="0" smtClean="0">
                <a:latin typeface="微软雅黑" panose="020B0503020204020204" charset="-122"/>
                <a:ea typeface="微软雅黑" panose="020B0503020204020204" charset="-122"/>
              </a:rPr>
              <a:t>【例</a:t>
            </a:r>
            <a:r>
              <a:rPr lang="en-US" altLang="zh-CN" sz="2800" b="1" dirty="0" smtClean="0">
                <a:latin typeface="微软雅黑" panose="020B0503020204020204" charset="-122"/>
                <a:ea typeface="微软雅黑" panose="020B0503020204020204" charset="-122"/>
              </a:rPr>
              <a:t>7-3</a:t>
            </a:r>
            <a:r>
              <a:rPr lang="zh-CN" altLang="en-US" sz="2800" b="1" dirty="0" smtClean="0">
                <a:latin typeface="微软雅黑" panose="020B0503020204020204" charset="-122"/>
                <a:ea typeface="微软雅黑" panose="020B0503020204020204" charset="-122"/>
              </a:rPr>
              <a:t>】</a:t>
            </a:r>
            <a:r>
              <a:rPr lang="zh-CN" altLang="en-US" sz="2800" dirty="0" smtClean="0">
                <a:latin typeface="微软雅黑" panose="020B0503020204020204" charset="-122"/>
                <a:ea typeface="微软雅黑" panose="020B0503020204020204" charset="-122"/>
                <a:hlinkClick r:id="rId1" action="ppaction://hlinkfile"/>
              </a:rPr>
              <a:t>求两个数的最大值</a:t>
            </a:r>
            <a:r>
              <a:rPr lang="zh-CN" altLang="en-US" sz="2800" dirty="0" smtClean="0">
                <a:latin typeface="微软雅黑" panose="020B0503020204020204" charset="-122"/>
                <a:ea typeface="微软雅黑" panose="020B0503020204020204" charset="-122"/>
              </a:rPr>
              <a:t>。</a:t>
            </a:r>
            <a:endParaRPr lang="zh-CN" altLang="en-US" sz="2800" dirty="0" smtClean="0">
              <a:latin typeface="微软雅黑" panose="020B0503020204020204" charset="-122"/>
              <a:ea typeface="微软雅黑" panose="020B0503020204020204" charset="-122"/>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0" y="732790"/>
            <a:ext cx="8531860" cy="1904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171450" indent="-171450" algn="l" defTabSz="685800" rtl="0" eaLnBrk="0" fontAlgn="base" hangingPunct="0">
              <a:lnSpc>
                <a:spcPct val="90000"/>
              </a:lnSpc>
              <a:spcBef>
                <a:spcPts val="750"/>
              </a:spcBef>
              <a:spcAft>
                <a:spcPct val="0"/>
              </a:spcAft>
              <a:buFont typeface="Arial" panose="020B0604020202090204" pitchFamily="34" charset="0"/>
              <a:buChar char="•"/>
              <a:defRPr sz="2100" kern="1200">
                <a:solidFill>
                  <a:schemeClr val="tx1"/>
                </a:solidFill>
                <a:latin typeface="微软雅黑" panose="020B0503020204020204" charset="-122"/>
                <a:ea typeface="微软雅黑" panose="020B0503020204020204" charset="-122"/>
                <a:cs typeface="+mn-cs"/>
              </a:defRPr>
            </a:lvl1pPr>
            <a:lvl2pPr marL="514350" indent="-171450" algn="l" defTabSz="685800" rtl="0" eaLnBrk="0" fontAlgn="base" hangingPunct="0">
              <a:lnSpc>
                <a:spcPct val="90000"/>
              </a:lnSpc>
              <a:spcBef>
                <a:spcPts val="375"/>
              </a:spcBef>
              <a:spcAft>
                <a:spcPct val="0"/>
              </a:spcAft>
              <a:buFont typeface="Arial" panose="020B0604020202090204" pitchFamily="34" charset="0"/>
              <a:buChar char="•"/>
              <a:defRPr kern="1200">
                <a:solidFill>
                  <a:schemeClr val="tx1"/>
                </a:solidFill>
                <a:latin typeface="微软雅黑" panose="020B0503020204020204" charset="-122"/>
                <a:ea typeface="微软雅黑" panose="020B0503020204020204" charset="-122"/>
                <a:cs typeface="+mn-cs"/>
              </a:defRPr>
            </a:lvl2pPr>
            <a:lvl3pPr marL="857250" indent="-171450" algn="l" defTabSz="685800" rtl="0" eaLnBrk="0" fontAlgn="base" hangingPunct="0">
              <a:lnSpc>
                <a:spcPct val="90000"/>
              </a:lnSpc>
              <a:spcBef>
                <a:spcPts val="375"/>
              </a:spcBef>
              <a:spcAft>
                <a:spcPct val="0"/>
              </a:spcAft>
              <a:buFont typeface="Arial" panose="020B0604020202090204" pitchFamily="34" charset="0"/>
              <a:buChar char="•"/>
              <a:defRPr sz="1500" kern="1200">
                <a:solidFill>
                  <a:schemeClr val="tx1"/>
                </a:solidFill>
                <a:latin typeface="微软雅黑" panose="020B0503020204020204" charset="-122"/>
                <a:ea typeface="微软雅黑" panose="020B0503020204020204" charset="-122"/>
                <a:cs typeface="+mn-cs"/>
              </a:defRPr>
            </a:lvl3pPr>
            <a:lvl4pPr marL="12001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4pPr>
            <a:lvl5pPr marL="15430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a:lnSpc>
                <a:spcPct val="120000"/>
              </a:lnSpc>
              <a:buFont typeface="Wingdings" panose="05000000000000000000" pitchFamily="2" charset="2"/>
              <a:buNone/>
            </a:pPr>
            <a:r>
              <a:rPr lang="zh-CN" altLang="zh-CN" sz="2800" b="1" dirty="0" smtClean="0">
                <a:latin typeface="微软雅黑" panose="020B0503020204020204" charset="-122"/>
                <a:ea typeface="微软雅黑" panose="020B0503020204020204" charset="-122"/>
              </a:rPr>
              <a:t>【例</a:t>
            </a:r>
            <a:r>
              <a:rPr lang="en-US" altLang="zh-CN" sz="2800" b="1" dirty="0" smtClean="0">
                <a:latin typeface="微软雅黑" panose="020B0503020204020204" charset="-122"/>
                <a:ea typeface="微软雅黑" panose="020B0503020204020204" charset="-122"/>
              </a:rPr>
              <a:t>5-6-1</a:t>
            </a:r>
            <a:r>
              <a:rPr lang="zh-CN" altLang="en-US" sz="2800" b="1" dirty="0" smtClean="0">
                <a:latin typeface="微软雅黑" panose="020B0503020204020204" charset="-122"/>
                <a:ea typeface="微软雅黑" panose="020B0503020204020204" charset="-122"/>
              </a:rPr>
              <a:t>】</a:t>
            </a:r>
            <a:r>
              <a:rPr lang="zh-CN" altLang="en-US" sz="2800" b="0" dirty="0" smtClean="0">
                <a:latin typeface="微软雅黑" panose="020B0503020204020204" charset="-122"/>
                <a:ea typeface="微软雅黑" panose="020B0503020204020204" charset="-122"/>
                <a:hlinkClick r:id="rId1" action="ppaction://hlinkfile"/>
              </a:rPr>
              <a:t>素数判断</a:t>
            </a:r>
            <a:r>
              <a:rPr lang="en-US" altLang="zh-CN" sz="2800" b="0" dirty="0">
                <a:latin typeface="微软雅黑" panose="020B0503020204020204" charset="-122"/>
                <a:ea typeface="微软雅黑" panose="020B0503020204020204" charset="-122"/>
                <a:hlinkClick r:id="rId1" action="ppaction://hlinkfile"/>
              </a:rPr>
              <a:t>prime</a:t>
            </a:r>
            <a:endParaRPr lang="en-US" altLang="zh-CN" sz="2800" b="0" dirty="0" smtClean="0">
              <a:latin typeface="微软雅黑" panose="020B0503020204020204" charset="-122"/>
              <a:ea typeface="微软雅黑" panose="020B0503020204020204" charset="-122"/>
            </a:endParaRPr>
          </a:p>
          <a:p>
            <a:pPr>
              <a:lnSpc>
                <a:spcPct val="120000"/>
              </a:lnSpc>
              <a:buNone/>
            </a:pPr>
            <a:r>
              <a:rPr lang="zh-CN" altLang="en-US" sz="2800" b="1" dirty="0">
                <a:solidFill>
                  <a:schemeClr val="tx1">
                    <a:lumMod val="95000"/>
                    <a:lumOff val="5000"/>
                  </a:schemeClr>
                </a:solidFill>
              </a:rPr>
              <a:t>【例</a:t>
            </a:r>
            <a:r>
              <a:rPr lang="en-US" altLang="zh-CN" sz="2800" b="1" dirty="0">
                <a:solidFill>
                  <a:schemeClr val="tx1">
                    <a:lumMod val="95000"/>
                    <a:lumOff val="5000"/>
                  </a:schemeClr>
                </a:solidFill>
              </a:rPr>
              <a:t>5-6-2</a:t>
            </a:r>
            <a:r>
              <a:rPr lang="zh-CN" altLang="en-US" sz="2800" b="1" dirty="0">
                <a:solidFill>
                  <a:schemeClr val="tx1">
                    <a:lumMod val="95000"/>
                    <a:lumOff val="5000"/>
                  </a:schemeClr>
                </a:solidFill>
              </a:rPr>
              <a:t>】</a:t>
            </a:r>
            <a:r>
              <a:rPr lang="en-US" altLang="zh-CN" sz="2800" dirty="0">
                <a:solidFill>
                  <a:schemeClr val="tx1">
                    <a:lumMod val="95000"/>
                    <a:lumOff val="5000"/>
                  </a:schemeClr>
                </a:solidFill>
                <a:hlinkClick r:id="rId2" action="ppaction://hlinkfile"/>
              </a:rPr>
              <a:t>100</a:t>
            </a:r>
            <a:r>
              <a:rPr lang="zh-CN" altLang="en-US" sz="2800" dirty="0">
                <a:solidFill>
                  <a:schemeClr val="tx1">
                    <a:lumMod val="95000"/>
                    <a:lumOff val="5000"/>
                  </a:schemeClr>
                </a:solidFill>
                <a:hlinkClick r:id="rId2" action="ppaction://hlinkfile"/>
              </a:rPr>
              <a:t>以内所有素数</a:t>
            </a:r>
            <a:endParaRPr lang="en-US" altLang="zh-CN" sz="2800" dirty="0">
              <a:solidFill>
                <a:schemeClr val="tx1">
                  <a:lumMod val="95000"/>
                  <a:lumOff val="5000"/>
                </a:schemeClr>
              </a:solidFill>
            </a:endParaRPr>
          </a:p>
          <a:p>
            <a:pPr>
              <a:lnSpc>
                <a:spcPct val="120000"/>
              </a:lnSpc>
              <a:buNone/>
            </a:pPr>
            <a:r>
              <a:rPr lang="zh-CN" altLang="en-US" sz="2800" dirty="0"/>
              <a:t>【</a:t>
            </a:r>
            <a:r>
              <a:rPr lang="zh-CN" altLang="en-US" sz="2800" b="1" dirty="0"/>
              <a:t>例</a:t>
            </a:r>
            <a:r>
              <a:rPr lang="en-US" altLang="zh-CN" sz="2800" b="1" dirty="0"/>
              <a:t>5-6-3</a:t>
            </a:r>
            <a:r>
              <a:rPr lang="zh-CN" altLang="en-US" sz="2800" dirty="0"/>
              <a:t>】</a:t>
            </a:r>
            <a:r>
              <a:rPr lang="zh-CN" altLang="en-US" sz="2800" dirty="0" smtClean="0">
                <a:hlinkClick r:id="rId3" action="ppaction://hlinkfile"/>
              </a:rPr>
              <a:t>输出</a:t>
            </a:r>
            <a:r>
              <a:rPr lang="zh-CN" altLang="en-US" sz="2800" dirty="0">
                <a:hlinkClick r:id="rId3" action="ppaction://hlinkfile"/>
              </a:rPr>
              <a:t>前</a:t>
            </a:r>
            <a:r>
              <a:rPr lang="en-US" altLang="zh-CN" sz="2800" dirty="0">
                <a:hlinkClick r:id="rId3" action="ppaction://hlinkfile"/>
              </a:rPr>
              <a:t>50</a:t>
            </a:r>
            <a:r>
              <a:rPr lang="zh-CN" altLang="en-US" sz="2800" dirty="0">
                <a:hlinkClick r:id="rId3" action="ppaction://hlinkfile"/>
              </a:rPr>
              <a:t>个</a:t>
            </a:r>
            <a:r>
              <a:rPr lang="zh-CN" altLang="en-US" sz="2800" dirty="0" smtClean="0">
                <a:hlinkClick r:id="rId3" action="ppaction://hlinkfile"/>
              </a:rPr>
              <a:t>素数</a:t>
            </a:r>
            <a:endParaRPr lang="en-US" altLang="zh-CN" sz="2800" dirty="0"/>
          </a:p>
        </p:txBody>
      </p:sp>
      <p:sp>
        <p:nvSpPr>
          <p:cNvPr id="4" name="Rectangle 3"/>
          <p:cNvSpPr txBox="1"/>
          <p:nvPr/>
        </p:nvSpPr>
        <p:spPr bwMode="auto">
          <a:xfrm>
            <a:off x="428625" y="2780665"/>
            <a:ext cx="8464550" cy="3183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171450" indent="-171450" algn="l" defTabSz="685800" rtl="0" eaLnBrk="0" fontAlgn="base" hangingPunct="0">
              <a:lnSpc>
                <a:spcPct val="90000"/>
              </a:lnSpc>
              <a:spcBef>
                <a:spcPts val="750"/>
              </a:spcBef>
              <a:spcAft>
                <a:spcPct val="0"/>
              </a:spcAft>
              <a:buFont typeface="Arial" panose="020B0604020202090204" pitchFamily="34" charset="0"/>
              <a:buChar char="•"/>
              <a:defRPr sz="2100" kern="1200">
                <a:solidFill>
                  <a:schemeClr val="tx1"/>
                </a:solidFill>
                <a:latin typeface="微软雅黑" panose="020B0503020204020204" charset="-122"/>
                <a:ea typeface="微软雅黑" panose="020B0503020204020204" charset="-122"/>
                <a:cs typeface="+mn-cs"/>
              </a:defRPr>
            </a:lvl1pPr>
            <a:lvl2pPr marL="514350" indent="-171450" algn="l" defTabSz="685800" rtl="0" eaLnBrk="0" fontAlgn="base" hangingPunct="0">
              <a:lnSpc>
                <a:spcPct val="90000"/>
              </a:lnSpc>
              <a:spcBef>
                <a:spcPts val="375"/>
              </a:spcBef>
              <a:spcAft>
                <a:spcPct val="0"/>
              </a:spcAft>
              <a:buFont typeface="Arial" panose="020B0604020202090204" pitchFamily="34" charset="0"/>
              <a:buChar char="•"/>
              <a:defRPr sz="2100" kern="1200">
                <a:solidFill>
                  <a:schemeClr val="tx1"/>
                </a:solidFill>
                <a:latin typeface="微软雅黑" panose="020B0503020204020204" charset="-122"/>
                <a:ea typeface="微软雅黑" panose="020B0503020204020204" charset="-122"/>
                <a:cs typeface="+mn-cs"/>
              </a:defRPr>
            </a:lvl2pPr>
            <a:lvl3pPr marL="857250" indent="-171450" algn="l" defTabSz="685800" rtl="0" eaLnBrk="0" fontAlgn="base" hangingPunct="0">
              <a:lnSpc>
                <a:spcPct val="90000"/>
              </a:lnSpc>
              <a:spcBef>
                <a:spcPts val="375"/>
              </a:spcBef>
              <a:spcAft>
                <a:spcPct val="0"/>
              </a:spcAft>
              <a:buFont typeface="Arial" panose="020B0604020202090204" pitchFamily="34" charset="0"/>
              <a:buChar char="•"/>
              <a:defRPr sz="1500" kern="1200">
                <a:solidFill>
                  <a:schemeClr val="tx1"/>
                </a:solidFill>
                <a:latin typeface="微软雅黑" panose="020B0503020204020204" charset="-122"/>
                <a:ea typeface="微软雅黑" panose="020B0503020204020204" charset="-122"/>
                <a:cs typeface="+mn-cs"/>
              </a:defRPr>
            </a:lvl3pPr>
            <a:lvl4pPr marL="12001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4pPr>
            <a:lvl5pPr marL="15430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lvl="0" eaLnBrk="1" hangingPunct="1">
              <a:lnSpc>
                <a:spcPct val="130000"/>
              </a:lnSpc>
              <a:spcBef>
                <a:spcPts val="0"/>
              </a:spcBef>
              <a:spcAft>
                <a:spcPts val="0"/>
              </a:spcAft>
              <a:buFont typeface="Wingdings" panose="05000000000000000000" charset="0"/>
              <a:buChar char=""/>
              <a:defRPr/>
            </a:pPr>
            <a:r>
              <a:rPr lang="zh-CN" altLang="en-US" sz="2800" noProof="1" smtClean="0">
                <a:latin typeface="微软雅黑" panose="020B0503020204020204" charset="-122"/>
                <a:ea typeface="微软雅黑" panose="020B0503020204020204" charset="-122"/>
              </a:rPr>
              <a:t>程序中多次实现同一功能，此时需要多次</a:t>
            </a:r>
            <a:r>
              <a:rPr lang="zh-CN" altLang="en-US" sz="2800" b="1" noProof="1" smtClean="0">
                <a:solidFill>
                  <a:srgbClr val="FF0000"/>
                </a:solidFill>
                <a:effectLst/>
                <a:latin typeface="微软雅黑" panose="020B0503020204020204" charset="-122"/>
                <a:ea typeface="微软雅黑" panose="020B0503020204020204" charset="-122"/>
              </a:rPr>
              <a:t>重复编写</a:t>
            </a:r>
            <a:r>
              <a:rPr lang="zh-CN" altLang="en-US" sz="2800" noProof="1" smtClean="0">
                <a:latin typeface="微软雅黑" panose="020B0503020204020204" charset="-122"/>
                <a:ea typeface="微软雅黑" panose="020B0503020204020204" charset="-122"/>
              </a:rPr>
              <a:t>实现此功能的程序代码</a:t>
            </a:r>
            <a:endParaRPr lang="en-US" altLang="x-none" sz="2800" noProof="1" smtClean="0">
              <a:latin typeface="微软雅黑" panose="020B0503020204020204" charset="-122"/>
              <a:ea typeface="微软雅黑" panose="020B0503020204020204" charset="-122"/>
            </a:endParaRPr>
          </a:p>
          <a:p>
            <a:pPr lvl="0" eaLnBrk="1" hangingPunct="1">
              <a:lnSpc>
                <a:spcPct val="130000"/>
              </a:lnSpc>
              <a:spcBef>
                <a:spcPts val="0"/>
              </a:spcBef>
              <a:spcAft>
                <a:spcPts val="0"/>
              </a:spcAft>
              <a:buFont typeface="Wingdings" panose="05000000000000000000" charset="0"/>
              <a:buChar char=""/>
              <a:defRPr/>
            </a:pPr>
            <a:r>
              <a:rPr lang="zh-CN" altLang="en-US" sz="2800" noProof="1" smtClean="0">
                <a:latin typeface="微软雅黑" panose="020B0503020204020204" charset="-122"/>
                <a:ea typeface="微软雅黑" panose="020B0503020204020204" charset="-122"/>
              </a:rPr>
              <a:t>如果程序的功能比较多，规模比较大，把所有代码都写在</a:t>
            </a:r>
            <a:r>
              <a:rPr lang="en-US" altLang="x-none" sz="2800" noProof="1" smtClean="0">
                <a:latin typeface="微软雅黑" panose="020B0503020204020204" charset="-122"/>
                <a:ea typeface="微软雅黑" panose="020B0503020204020204" charset="-122"/>
              </a:rPr>
              <a:t>main</a:t>
            </a:r>
            <a:r>
              <a:rPr lang="zh-CN" altLang="en-US" sz="2800" noProof="1" smtClean="0">
                <a:latin typeface="微软雅黑" panose="020B0503020204020204" charset="-122"/>
                <a:ea typeface="微软雅黑" panose="020B0503020204020204" charset="-122"/>
              </a:rPr>
              <a:t>函数中，就会使主函数变得庞杂、头绪不清，阅读和维护变得困难</a:t>
            </a:r>
            <a:endParaRPr lang="en-US" altLang="x-none" sz="2800" noProof="1">
              <a:latin typeface="微软雅黑" panose="020B0503020204020204" charset="-122"/>
              <a:ea typeface="微软雅黑" panose="020B0503020204020204" charset="-122"/>
            </a:endParaRPr>
          </a:p>
        </p:txBody>
      </p:sp>
      <p:sp>
        <p:nvSpPr>
          <p:cNvPr id="5" name="Rectangle 3"/>
          <p:cNvSpPr txBox="1">
            <a:spLocks noChangeArrowheads="1"/>
          </p:cNvSpPr>
          <p:nvPr/>
        </p:nvSpPr>
        <p:spPr bwMode="auto">
          <a:xfrm>
            <a:off x="4860032" y="764704"/>
            <a:ext cx="4256856" cy="688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171450" indent="-171450" algn="l" defTabSz="685800" rtl="0" eaLnBrk="0" fontAlgn="base" hangingPunct="0">
              <a:lnSpc>
                <a:spcPct val="90000"/>
              </a:lnSpc>
              <a:spcBef>
                <a:spcPts val="750"/>
              </a:spcBef>
              <a:spcAft>
                <a:spcPct val="0"/>
              </a:spcAft>
              <a:buFont typeface="Arial" panose="020B0604020202090204" pitchFamily="34" charset="0"/>
              <a:buChar char="•"/>
              <a:defRPr sz="2100" kern="1200">
                <a:solidFill>
                  <a:schemeClr val="tx1"/>
                </a:solidFill>
                <a:latin typeface="微软雅黑" panose="020B0503020204020204" charset="-122"/>
                <a:ea typeface="微软雅黑" panose="020B0503020204020204" charset="-122"/>
                <a:cs typeface="+mn-cs"/>
              </a:defRPr>
            </a:lvl1pPr>
            <a:lvl2pPr marL="514350" indent="-171450" algn="l" defTabSz="685800" rtl="0" eaLnBrk="0" fontAlgn="base" hangingPunct="0">
              <a:lnSpc>
                <a:spcPct val="90000"/>
              </a:lnSpc>
              <a:spcBef>
                <a:spcPts val="375"/>
              </a:spcBef>
              <a:spcAft>
                <a:spcPct val="0"/>
              </a:spcAft>
              <a:buFont typeface="Arial" panose="020B0604020202090204" pitchFamily="34" charset="0"/>
              <a:buChar char="•"/>
              <a:defRPr kern="1200">
                <a:solidFill>
                  <a:schemeClr val="tx1"/>
                </a:solidFill>
                <a:latin typeface="微软雅黑" panose="020B0503020204020204" charset="-122"/>
                <a:ea typeface="微软雅黑" panose="020B0503020204020204" charset="-122"/>
                <a:cs typeface="+mn-cs"/>
              </a:defRPr>
            </a:lvl2pPr>
            <a:lvl3pPr marL="857250" indent="-171450" algn="l" defTabSz="685800" rtl="0" eaLnBrk="0" fontAlgn="base" hangingPunct="0">
              <a:lnSpc>
                <a:spcPct val="90000"/>
              </a:lnSpc>
              <a:spcBef>
                <a:spcPts val="375"/>
              </a:spcBef>
              <a:spcAft>
                <a:spcPct val="0"/>
              </a:spcAft>
              <a:buFont typeface="Arial" panose="020B0604020202090204" pitchFamily="34" charset="0"/>
              <a:buChar char="•"/>
              <a:defRPr sz="1500" kern="1200">
                <a:solidFill>
                  <a:schemeClr val="tx1"/>
                </a:solidFill>
                <a:latin typeface="微软雅黑" panose="020B0503020204020204" charset="-122"/>
                <a:ea typeface="微软雅黑" panose="020B0503020204020204" charset="-122"/>
                <a:cs typeface="+mn-cs"/>
              </a:defRPr>
            </a:lvl3pPr>
            <a:lvl4pPr marL="12001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4pPr>
            <a:lvl5pPr marL="15430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algn="ctr">
              <a:lnSpc>
                <a:spcPct val="120000"/>
              </a:lnSpc>
              <a:buNone/>
            </a:pPr>
            <a:r>
              <a:rPr lang="zh-CN" altLang="en-US" sz="2800" b="1" dirty="0" smtClean="0">
                <a:solidFill>
                  <a:schemeClr val="tx1">
                    <a:lumMod val="95000"/>
                    <a:lumOff val="5000"/>
                  </a:schemeClr>
                </a:solidFill>
              </a:rPr>
              <a:t>【例</a:t>
            </a:r>
            <a:r>
              <a:rPr lang="en-US" altLang="zh-CN" sz="2800" b="1" dirty="0" smtClean="0">
                <a:solidFill>
                  <a:schemeClr val="tx1">
                    <a:lumMod val="95000"/>
                    <a:lumOff val="5000"/>
                  </a:schemeClr>
                </a:solidFill>
              </a:rPr>
              <a:t>7-1</a:t>
            </a:r>
            <a:r>
              <a:rPr lang="zh-CN" altLang="en-US" sz="2800" b="1" dirty="0" smtClean="0">
                <a:solidFill>
                  <a:schemeClr val="tx1">
                    <a:lumMod val="95000"/>
                    <a:lumOff val="5000"/>
                  </a:schemeClr>
                </a:solidFill>
              </a:rPr>
              <a:t>】</a:t>
            </a:r>
            <a:r>
              <a:rPr lang="zh-CN" altLang="en-US" sz="2800" dirty="0" smtClean="0">
                <a:solidFill>
                  <a:schemeClr val="tx1">
                    <a:lumMod val="95000"/>
                    <a:lumOff val="5000"/>
                  </a:schemeClr>
                </a:solidFill>
                <a:hlinkClick r:id="rId4" action="ppaction://hlinkfile"/>
              </a:rPr>
              <a:t>素数问题总汇</a:t>
            </a:r>
            <a:endParaRPr lang="en-US" altLang="zh-CN" sz="2800" dirty="0"/>
          </a:p>
        </p:txBody>
      </p:sp>
      <p:sp>
        <p:nvSpPr>
          <p:cNvPr id="6" name="Rectangle 3"/>
          <p:cNvSpPr txBox="1">
            <a:spLocks noChangeArrowheads="1"/>
          </p:cNvSpPr>
          <p:nvPr/>
        </p:nvSpPr>
        <p:spPr bwMode="auto">
          <a:xfrm>
            <a:off x="4860032" y="1772816"/>
            <a:ext cx="4256856" cy="688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171450" indent="-171450" algn="l" defTabSz="685800" rtl="0" eaLnBrk="0" fontAlgn="base" hangingPunct="0">
              <a:lnSpc>
                <a:spcPct val="90000"/>
              </a:lnSpc>
              <a:spcBef>
                <a:spcPts val="750"/>
              </a:spcBef>
              <a:spcAft>
                <a:spcPct val="0"/>
              </a:spcAft>
              <a:buFont typeface="Arial" panose="020B0604020202090204" pitchFamily="34" charset="0"/>
              <a:buChar char="•"/>
              <a:defRPr sz="2100" kern="1200">
                <a:solidFill>
                  <a:schemeClr val="tx1"/>
                </a:solidFill>
                <a:latin typeface="微软雅黑" panose="020B0503020204020204" charset="-122"/>
                <a:ea typeface="微软雅黑" panose="020B0503020204020204" charset="-122"/>
                <a:cs typeface="+mn-cs"/>
              </a:defRPr>
            </a:lvl1pPr>
            <a:lvl2pPr marL="514350" indent="-171450" algn="l" defTabSz="685800" rtl="0" eaLnBrk="0" fontAlgn="base" hangingPunct="0">
              <a:lnSpc>
                <a:spcPct val="90000"/>
              </a:lnSpc>
              <a:spcBef>
                <a:spcPts val="375"/>
              </a:spcBef>
              <a:spcAft>
                <a:spcPct val="0"/>
              </a:spcAft>
              <a:buFont typeface="Arial" panose="020B0604020202090204" pitchFamily="34" charset="0"/>
              <a:buChar char="•"/>
              <a:defRPr kern="1200">
                <a:solidFill>
                  <a:schemeClr val="tx1"/>
                </a:solidFill>
                <a:latin typeface="微软雅黑" panose="020B0503020204020204" charset="-122"/>
                <a:ea typeface="微软雅黑" panose="020B0503020204020204" charset="-122"/>
                <a:cs typeface="+mn-cs"/>
              </a:defRPr>
            </a:lvl2pPr>
            <a:lvl3pPr marL="857250" indent="-171450" algn="l" defTabSz="685800" rtl="0" eaLnBrk="0" fontAlgn="base" hangingPunct="0">
              <a:lnSpc>
                <a:spcPct val="90000"/>
              </a:lnSpc>
              <a:spcBef>
                <a:spcPts val="375"/>
              </a:spcBef>
              <a:spcAft>
                <a:spcPct val="0"/>
              </a:spcAft>
              <a:buFont typeface="Arial" panose="020B0604020202090204" pitchFamily="34" charset="0"/>
              <a:buChar char="•"/>
              <a:defRPr sz="1500" kern="1200">
                <a:solidFill>
                  <a:schemeClr val="tx1"/>
                </a:solidFill>
                <a:latin typeface="微软雅黑" panose="020B0503020204020204" charset="-122"/>
                <a:ea typeface="微软雅黑" panose="020B0503020204020204" charset="-122"/>
                <a:cs typeface="+mn-cs"/>
              </a:defRPr>
            </a:lvl3pPr>
            <a:lvl4pPr marL="12001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4pPr>
            <a:lvl5pPr marL="15430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algn="ctr">
              <a:lnSpc>
                <a:spcPct val="120000"/>
              </a:lnSpc>
              <a:buNone/>
            </a:pPr>
            <a:r>
              <a:rPr lang="zh-CN" altLang="en-US" sz="2800" b="1" dirty="0" smtClean="0">
                <a:solidFill>
                  <a:schemeClr val="tx1">
                    <a:lumMod val="95000"/>
                    <a:lumOff val="5000"/>
                  </a:schemeClr>
                </a:solidFill>
              </a:rPr>
              <a:t>【例</a:t>
            </a:r>
            <a:r>
              <a:rPr lang="en-US" altLang="zh-CN" sz="2800" b="1" dirty="0" smtClean="0">
                <a:solidFill>
                  <a:schemeClr val="tx1">
                    <a:lumMod val="95000"/>
                    <a:lumOff val="5000"/>
                  </a:schemeClr>
                </a:solidFill>
              </a:rPr>
              <a:t>7-2</a:t>
            </a:r>
            <a:r>
              <a:rPr lang="zh-CN" altLang="en-US" sz="2800" b="1" dirty="0" smtClean="0">
                <a:solidFill>
                  <a:schemeClr val="tx1">
                    <a:lumMod val="95000"/>
                    <a:lumOff val="5000"/>
                  </a:schemeClr>
                </a:solidFill>
              </a:rPr>
              <a:t>】</a:t>
            </a:r>
            <a:r>
              <a:rPr lang="zh-CN" altLang="en-US" sz="2800" dirty="0" smtClean="0">
                <a:solidFill>
                  <a:schemeClr val="tx1">
                    <a:lumMod val="95000"/>
                    <a:lumOff val="5000"/>
                  </a:schemeClr>
                </a:solidFill>
                <a:hlinkClick r:id="rId5" action="ppaction://hlinkfile"/>
              </a:rPr>
              <a:t>求和问题总汇</a:t>
            </a:r>
            <a:endParaRPr lang="en-US" altLang="zh-CN" sz="2800" dirty="0"/>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blinds(horizontal)">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4"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46" name="圆角矩形标注 6"/>
          <p:cNvSpPr>
            <a:spLocks noChangeArrowheads="1"/>
          </p:cNvSpPr>
          <p:nvPr/>
        </p:nvSpPr>
        <p:spPr bwMode="auto">
          <a:xfrm>
            <a:off x="6083935" y="1124268"/>
            <a:ext cx="2857500" cy="714375"/>
          </a:xfrm>
          <a:prstGeom prst="wedgeRoundRectCallout">
            <a:avLst>
              <a:gd name="adj1" fmla="val -72822"/>
              <a:gd name="adj2" fmla="val 95555"/>
              <a:gd name="adj3" fmla="val 16667"/>
            </a:avLst>
          </a:prstGeom>
          <a:solidFill>
            <a:srgbClr val="FFCCFF"/>
          </a:solidFill>
          <a:ln w="9525">
            <a:solidFill>
              <a:schemeClr val="tx1"/>
            </a:solidFill>
            <a:miter lim="800000"/>
          </a:ln>
        </p:spPr>
        <p:txBody>
          <a:bodyPr/>
          <a:lstStyle/>
          <a:p>
            <a:pPr eaLnBrk="1" hangingPunct="1">
              <a:buFont typeface="Arial" panose="020B0604020202090204" pitchFamily="34" charset="0"/>
              <a:buNone/>
            </a:pPr>
            <a:r>
              <a:rPr lang="en-US" altLang="zh-CN" sz="2800" b="1">
                <a:solidFill>
                  <a:srgbClr val="0000CC"/>
                </a:solidFill>
              </a:rPr>
              <a:t>max</a:t>
            </a:r>
            <a:r>
              <a:rPr lang="zh-CN" altLang="en-US" sz="2800" b="1">
                <a:solidFill>
                  <a:srgbClr val="0000CC"/>
                </a:solidFill>
              </a:rPr>
              <a:t>函数声明</a:t>
            </a:r>
            <a:endParaRPr lang="zh-CN" altLang="en-US" sz="2800" b="1">
              <a:solidFill>
                <a:srgbClr val="0000CC"/>
              </a:solidFill>
            </a:endParaRPr>
          </a:p>
        </p:txBody>
      </p:sp>
      <p:sp>
        <p:nvSpPr>
          <p:cNvPr id="39948" name="圆角矩形标注 6"/>
          <p:cNvSpPr>
            <a:spLocks noChangeArrowheads="1"/>
          </p:cNvSpPr>
          <p:nvPr/>
        </p:nvSpPr>
        <p:spPr bwMode="auto">
          <a:xfrm>
            <a:off x="6083935" y="2348548"/>
            <a:ext cx="2857500" cy="714375"/>
          </a:xfrm>
          <a:prstGeom prst="wedgeRoundRectCallout">
            <a:avLst>
              <a:gd name="adj1" fmla="val -74400"/>
              <a:gd name="adj2" fmla="val -52088"/>
              <a:gd name="adj3" fmla="val 16667"/>
            </a:avLst>
          </a:prstGeom>
          <a:solidFill>
            <a:srgbClr val="FFCCFF"/>
          </a:solidFill>
          <a:ln w="9525">
            <a:solidFill>
              <a:schemeClr val="tx1"/>
            </a:solidFill>
            <a:bevel/>
          </a:ln>
        </p:spPr>
        <p:txBody>
          <a:bodyPr/>
          <a:lstStyle/>
          <a:p>
            <a:pPr eaLnBrk="1" hangingPunct="1">
              <a:buFont typeface="Arial" panose="020B0604020202090204" pitchFamily="34" charset="0"/>
              <a:buNone/>
            </a:pPr>
            <a:r>
              <a:rPr lang="zh-CN" altLang="en-US" sz="2800" b="1">
                <a:solidFill>
                  <a:srgbClr val="0000CC"/>
                </a:solidFill>
              </a:rPr>
              <a:t>只差一个分号</a:t>
            </a:r>
            <a:endParaRPr lang="zh-CN" altLang="en-US" sz="2800" b="1">
              <a:solidFill>
                <a:srgbClr val="0000CC"/>
              </a:solidFill>
            </a:endParaRPr>
          </a:p>
        </p:txBody>
      </p:sp>
      <p:sp>
        <p:nvSpPr>
          <p:cNvPr id="47109" name="Rectangle 3"/>
          <p:cNvSpPr>
            <a:spLocks noChangeArrowheads="1"/>
          </p:cNvSpPr>
          <p:nvPr/>
        </p:nvSpPr>
        <p:spPr bwMode="auto">
          <a:xfrm>
            <a:off x="1714500" y="928688"/>
            <a:ext cx="5627688"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20000"/>
              </a:lnSpc>
              <a:spcBef>
                <a:spcPct val="20000"/>
              </a:spcBef>
              <a:buFont typeface="Wingdings" panose="05000000000000000000" pitchFamily="2" charset="2"/>
              <a:buNone/>
            </a:pPr>
            <a:r>
              <a:rPr lang="en-US" altLang="zh-CN" sz="2400" b="1">
                <a:latin typeface="Verdana" panose="020B0804030504040204" pitchFamily="34" charset="0"/>
              </a:rPr>
              <a:t>void main()</a:t>
            </a:r>
            <a:endParaRPr lang="en-US" altLang="zh-CN" sz="2400" b="1">
              <a:latin typeface="Verdana" panose="020B0804030504040204" pitchFamily="34" charset="0"/>
            </a:endParaRPr>
          </a:p>
          <a:p>
            <a:pPr marL="342900" indent="-342900">
              <a:lnSpc>
                <a:spcPct val="120000"/>
              </a:lnSpc>
              <a:spcBef>
                <a:spcPct val="20000"/>
              </a:spcBef>
              <a:buFont typeface="Wingdings" panose="05000000000000000000" pitchFamily="2" charset="2"/>
              <a:buNone/>
            </a:pPr>
            <a:r>
              <a:rPr lang="en-US" altLang="zh-CN" sz="2400" b="1">
                <a:latin typeface="Verdana" panose="020B0804030504040204" pitchFamily="34" charset="0"/>
              </a:rPr>
              <a:t>{  int a,b,</a:t>
            </a:r>
            <a:r>
              <a:rPr lang="zh-CN" altLang="en-US" sz="2400" b="1">
                <a:latin typeface="Verdana" panose="020B0804030504040204" pitchFamily="34" charset="0"/>
              </a:rPr>
              <a:t>c</a:t>
            </a:r>
            <a:r>
              <a:rPr lang="en-US" altLang="zh-CN" sz="2400" b="1">
                <a:latin typeface="Verdana" panose="020B0804030504040204" pitchFamily="34" charset="0"/>
              </a:rPr>
              <a:t>;</a:t>
            </a:r>
            <a:endParaRPr lang="en-US" altLang="zh-CN" sz="2400" b="1">
              <a:latin typeface="Verdana" panose="020B0804030504040204" pitchFamily="34" charset="0"/>
            </a:endParaRPr>
          </a:p>
          <a:p>
            <a:pPr marL="342900" indent="-342900">
              <a:lnSpc>
                <a:spcPct val="120000"/>
              </a:lnSpc>
              <a:spcBef>
                <a:spcPct val="20000"/>
              </a:spcBef>
              <a:buFont typeface="Wingdings" panose="05000000000000000000" pitchFamily="2" charset="2"/>
              <a:buNone/>
            </a:pPr>
            <a:r>
              <a:rPr lang="en-US" altLang="zh-CN" sz="2400" b="1">
                <a:solidFill>
                  <a:srgbClr val="FF0000"/>
                </a:solidFill>
                <a:latin typeface="Verdana" panose="020B0804030504040204" pitchFamily="34" charset="0"/>
              </a:rPr>
              <a:t>	 </a:t>
            </a:r>
            <a:r>
              <a:rPr lang="en-US" altLang="zh-CN" sz="2400" b="1">
                <a:solidFill>
                  <a:srgbClr val="0000CC"/>
                </a:solidFill>
                <a:latin typeface="Verdana" panose="020B0804030504040204" pitchFamily="34" charset="0"/>
              </a:rPr>
              <a:t>int max(int </a:t>
            </a:r>
            <a:r>
              <a:rPr lang="zh-CN" altLang="en-US" sz="2400" b="1">
                <a:solidFill>
                  <a:srgbClr val="0000CC"/>
                </a:solidFill>
                <a:latin typeface="Verdana" panose="020B0804030504040204" pitchFamily="34" charset="0"/>
              </a:rPr>
              <a:t>x</a:t>
            </a:r>
            <a:r>
              <a:rPr lang="en-US" altLang="zh-CN" sz="2400" b="1">
                <a:solidFill>
                  <a:srgbClr val="0000CC"/>
                </a:solidFill>
                <a:latin typeface="Verdana" panose="020B0804030504040204" pitchFamily="34" charset="0"/>
              </a:rPr>
              <a:t>,int </a:t>
            </a:r>
            <a:r>
              <a:rPr lang="zh-CN" altLang="en-US" sz="2400" b="1">
                <a:solidFill>
                  <a:srgbClr val="0000CC"/>
                </a:solidFill>
                <a:latin typeface="Verdana" panose="020B0804030504040204" pitchFamily="34" charset="0"/>
              </a:rPr>
              <a:t>y</a:t>
            </a:r>
            <a:r>
              <a:rPr lang="en-US" altLang="zh-CN" sz="2400" b="1">
                <a:solidFill>
                  <a:srgbClr val="0000CC"/>
                </a:solidFill>
                <a:latin typeface="Verdana" panose="020B0804030504040204" pitchFamily="34" charset="0"/>
              </a:rPr>
              <a:t>);</a:t>
            </a:r>
            <a:endParaRPr lang="en-US" altLang="zh-CN" sz="2400" b="1">
              <a:solidFill>
                <a:srgbClr val="0000CC"/>
              </a:solidFill>
              <a:latin typeface="Verdana" panose="020B0804030504040204" pitchFamily="34" charset="0"/>
            </a:endParaRPr>
          </a:p>
          <a:p>
            <a:pPr marL="342900" indent="-342900">
              <a:lnSpc>
                <a:spcPct val="120000"/>
              </a:lnSpc>
              <a:spcBef>
                <a:spcPct val="20000"/>
              </a:spcBef>
              <a:buFont typeface="Wingdings" panose="05000000000000000000" pitchFamily="2" charset="2"/>
              <a:buNone/>
            </a:pPr>
            <a:r>
              <a:rPr lang="en-US" altLang="zh-CN" sz="2400" b="1">
                <a:solidFill>
                  <a:srgbClr val="0000CC"/>
                </a:solidFill>
                <a:latin typeface="Verdana" panose="020B0804030504040204" pitchFamily="34" charset="0"/>
              </a:rPr>
              <a:t>	</a:t>
            </a:r>
            <a:r>
              <a:rPr lang="en-US" altLang="zh-CN" sz="2400" b="1">
                <a:latin typeface="Verdana" panose="020B0804030504040204" pitchFamily="34" charset="0"/>
              </a:rPr>
              <a:t> scanf("%d%d",&amp;a,&amp;b); </a:t>
            </a:r>
            <a:endParaRPr lang="en-US" altLang="zh-CN" sz="2400" b="1">
              <a:latin typeface="Verdana" panose="020B0804030504040204" pitchFamily="34" charset="0"/>
            </a:endParaRPr>
          </a:p>
          <a:p>
            <a:pPr marL="342900" indent="-342900">
              <a:lnSpc>
                <a:spcPct val="120000"/>
              </a:lnSpc>
              <a:spcBef>
                <a:spcPct val="20000"/>
              </a:spcBef>
              <a:buFont typeface="Wingdings" panose="05000000000000000000" pitchFamily="2" charset="2"/>
              <a:buNone/>
            </a:pPr>
            <a:r>
              <a:rPr lang="en-US" altLang="zh-CN" sz="2400" b="1">
                <a:latin typeface="Verdana" panose="020B0804030504040204" pitchFamily="34" charset="0"/>
              </a:rPr>
              <a:t>	 </a:t>
            </a:r>
            <a:r>
              <a:rPr lang="zh-CN" altLang="en-US" sz="2400" b="1">
                <a:solidFill>
                  <a:srgbClr val="0000CC"/>
                </a:solidFill>
                <a:latin typeface="Verdana" panose="020B0804030504040204" pitchFamily="34" charset="0"/>
              </a:rPr>
              <a:t>c</a:t>
            </a:r>
            <a:r>
              <a:rPr lang="en-US" altLang="zh-CN" sz="2400" b="1">
                <a:solidFill>
                  <a:srgbClr val="0000CC"/>
                </a:solidFill>
                <a:latin typeface="Verdana" panose="020B0804030504040204" pitchFamily="34" charset="0"/>
              </a:rPr>
              <a:t>=max(a,b);</a:t>
            </a:r>
            <a:endParaRPr lang="en-US" altLang="zh-CN" sz="2400" b="1">
              <a:solidFill>
                <a:srgbClr val="0000CC"/>
              </a:solidFill>
              <a:latin typeface="Verdana" panose="020B0804030504040204" pitchFamily="34" charset="0"/>
            </a:endParaRPr>
          </a:p>
          <a:p>
            <a:pPr marL="342900" indent="-342900">
              <a:lnSpc>
                <a:spcPct val="120000"/>
              </a:lnSpc>
              <a:spcBef>
                <a:spcPct val="20000"/>
              </a:spcBef>
              <a:buFont typeface="Wingdings" panose="05000000000000000000" pitchFamily="2" charset="2"/>
              <a:buNone/>
            </a:pPr>
            <a:r>
              <a:rPr lang="en-US" altLang="zh-CN" sz="2400" b="1">
                <a:latin typeface="Verdana" panose="020B0804030504040204" pitchFamily="34" charset="0"/>
              </a:rPr>
              <a:t>	 printf("max=%d\n",max);</a:t>
            </a:r>
            <a:endParaRPr lang="en-US" altLang="zh-CN" sz="2400" b="1">
              <a:latin typeface="Verdana" panose="020B0804030504040204" pitchFamily="34" charset="0"/>
            </a:endParaRPr>
          </a:p>
          <a:p>
            <a:pPr marL="342900" indent="-342900">
              <a:lnSpc>
                <a:spcPct val="120000"/>
              </a:lnSpc>
              <a:spcBef>
                <a:spcPct val="20000"/>
              </a:spcBef>
              <a:buFont typeface="Wingdings" panose="05000000000000000000" pitchFamily="2" charset="2"/>
              <a:buNone/>
            </a:pPr>
            <a:r>
              <a:rPr lang="en-US" altLang="zh-CN" sz="2400" b="1">
                <a:latin typeface="Verdana" panose="020B0804030504040204" pitchFamily="34" charset="0"/>
              </a:rPr>
              <a:t>}</a:t>
            </a:r>
            <a:endParaRPr lang="zh-CN" altLang="en-US" sz="2400" b="1">
              <a:latin typeface="Verdana" panose="020B0804030504040204" pitchFamily="34" charset="0"/>
            </a:endParaRPr>
          </a:p>
        </p:txBody>
      </p:sp>
      <p:sp>
        <p:nvSpPr>
          <p:cNvPr id="47110" name="文本框 39944"/>
          <p:cNvSpPr txBox="1">
            <a:spLocks noChangeArrowheads="1"/>
          </p:cNvSpPr>
          <p:nvPr/>
        </p:nvSpPr>
        <p:spPr bwMode="auto">
          <a:xfrm>
            <a:off x="1798638" y="4600575"/>
            <a:ext cx="62642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2400" b="1">
                <a:latin typeface="Verdana" panose="020B0804030504040204" pitchFamily="34" charset="0"/>
                <a:ea typeface="宋体" pitchFamily="2" charset="-122"/>
              </a:rPr>
              <a:t>int</a:t>
            </a:r>
            <a:r>
              <a:rPr lang="zh-CN" altLang="en-US" sz="2400" b="1">
                <a:latin typeface="Verdana" panose="020B0804030504040204" pitchFamily="34" charset="0"/>
                <a:ea typeface="宋体" pitchFamily="2" charset="-122"/>
              </a:rPr>
              <a:t> </a:t>
            </a:r>
            <a:r>
              <a:rPr lang="en-US" altLang="zh-CN" sz="2400" b="1">
                <a:latin typeface="Verdana" panose="020B0804030504040204" pitchFamily="34" charset="0"/>
                <a:ea typeface="宋体" pitchFamily="2" charset="-122"/>
              </a:rPr>
              <a:t>max(int </a:t>
            </a:r>
            <a:r>
              <a:rPr lang="zh-CN" altLang="en-US" sz="2400" b="1">
                <a:latin typeface="Verdana" panose="020B0804030504040204" pitchFamily="34" charset="0"/>
                <a:ea typeface="宋体" pitchFamily="2" charset="-122"/>
              </a:rPr>
              <a:t>x</a:t>
            </a:r>
            <a:r>
              <a:rPr lang="en-US" altLang="zh-CN" sz="2400" b="1">
                <a:latin typeface="Verdana" panose="020B0804030504040204" pitchFamily="34" charset="0"/>
                <a:ea typeface="宋体" pitchFamily="2" charset="-122"/>
              </a:rPr>
              <a:t>,int </a:t>
            </a:r>
            <a:r>
              <a:rPr lang="zh-CN" altLang="en-US" sz="2400" b="1">
                <a:latin typeface="Verdana" panose="020B0804030504040204" pitchFamily="34" charset="0"/>
                <a:ea typeface="宋体" pitchFamily="2" charset="-122"/>
              </a:rPr>
              <a:t>y</a:t>
            </a:r>
            <a:r>
              <a:rPr lang="en-US" altLang="zh-CN" sz="2400" b="1">
                <a:latin typeface="Verdana" panose="020B0804030504040204" pitchFamily="34" charset="0"/>
                <a:ea typeface="宋体" pitchFamily="2" charset="-122"/>
              </a:rPr>
              <a:t>)</a:t>
            </a:r>
            <a:endParaRPr lang="en-US" altLang="zh-CN" sz="24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400" b="1">
                <a:latin typeface="Verdana" panose="020B0804030504040204" pitchFamily="34" charset="0"/>
                <a:ea typeface="宋体" pitchFamily="2" charset="-122"/>
              </a:rPr>
              <a:t>{</a:t>
            </a:r>
            <a:endParaRPr lang="en-US" altLang="zh-CN" sz="24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400" b="1">
                <a:latin typeface="Verdana" panose="020B0804030504040204" pitchFamily="34" charset="0"/>
                <a:ea typeface="宋体" pitchFamily="2" charset="-122"/>
              </a:rPr>
              <a:t>	</a:t>
            </a:r>
            <a:r>
              <a:rPr lang="zh-CN" altLang="en-US" sz="2400" b="1">
                <a:latin typeface="Verdana" panose="020B0804030504040204" pitchFamily="34" charset="0"/>
                <a:ea typeface="宋体" pitchFamily="2" charset="-122"/>
              </a:rPr>
              <a:t>return(x&gt;y?x:y);</a:t>
            </a:r>
            <a:endParaRPr lang="en-US" altLang="zh-CN" sz="24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400" b="1">
                <a:latin typeface="Verdana" panose="020B0804030504040204" pitchFamily="34" charset="0"/>
                <a:ea typeface="宋体" pitchFamily="2" charset="-122"/>
              </a:rPr>
              <a:t>}</a:t>
            </a:r>
            <a:endParaRPr lang="zh-CN" altLang="en-US" sz="2400" b="1">
              <a:latin typeface="Arial" panose="020B0604020202090204" pitchFamily="34" charset="0"/>
              <a:ea typeface="宋体" pitchFamily="2" charset="-122"/>
            </a:endParaRPr>
          </a:p>
        </p:txBody>
      </p:sp>
      <p:cxnSp>
        <p:nvCxnSpPr>
          <p:cNvPr id="39947" name="直接连接符 7"/>
          <p:cNvCxnSpPr>
            <a:cxnSpLocks noChangeShapeType="1"/>
          </p:cNvCxnSpPr>
          <p:nvPr/>
        </p:nvCxnSpPr>
        <p:spPr bwMode="auto">
          <a:xfrm>
            <a:off x="2230438" y="2439988"/>
            <a:ext cx="3559175" cy="0"/>
          </a:xfrm>
          <a:prstGeom prst="line">
            <a:avLst/>
          </a:prstGeom>
          <a:noFill/>
          <a:ln w="38100">
            <a:solidFill>
              <a:srgbClr val="FF0000"/>
            </a:solidFill>
            <a:round/>
          </a:ln>
          <a:extLst>
            <a:ext uri="{909E8E84-426E-40DD-AFC4-6F175D3DCCD1}">
              <a14:hiddenFill xmlns:a14="http://schemas.microsoft.com/office/drawing/2010/main">
                <a:noFill/>
              </a14:hiddenFill>
            </a:ext>
          </a:extLst>
        </p:spPr>
      </p:cxnSp>
      <p:sp>
        <p:nvSpPr>
          <p:cNvPr id="39949" name="矩形 8"/>
          <p:cNvSpPr>
            <a:spLocks noChangeArrowheads="1"/>
          </p:cNvSpPr>
          <p:nvPr/>
        </p:nvSpPr>
        <p:spPr bwMode="auto">
          <a:xfrm>
            <a:off x="1798638" y="4600575"/>
            <a:ext cx="3527425" cy="500063"/>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p>
            <a:pPr eaLnBrk="1" hangingPunct="1">
              <a:buFont typeface="Arial" panose="020B0604020202090204" pitchFamily="34" charset="0"/>
              <a:buNone/>
            </a:pPr>
            <a:endParaRPr lang="zh-CN" altLang="en-US"/>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39947"/>
                                        </p:tgtEl>
                                        <p:attrNameLst>
                                          <p:attrName>style.visibility</p:attrName>
                                        </p:attrNameLst>
                                      </p:cBhvr>
                                      <p:to>
                                        <p:strVal val="visible"/>
                                      </p:to>
                                    </p:set>
                                    <p:animEffect transition="in" filter="slide(fromLeft)">
                                      <p:cBhvr>
                                        <p:cTn id="7" dur="500"/>
                                        <p:tgtEl>
                                          <p:spTgt spid="3994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9946"/>
                                        </p:tgtEl>
                                        <p:attrNameLst>
                                          <p:attrName>style.visibility</p:attrName>
                                        </p:attrNameLst>
                                      </p:cBhvr>
                                      <p:to>
                                        <p:strVal val="visible"/>
                                      </p:to>
                                    </p:set>
                                    <p:animEffect transition="in" filter="blinds(horizontal)">
                                      <p:cBhvr>
                                        <p:cTn id="11" dur="500"/>
                                        <p:tgtEl>
                                          <p:spTgt spid="3994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9949"/>
                                        </p:tgtEl>
                                        <p:attrNameLst>
                                          <p:attrName>style.visibility</p:attrName>
                                        </p:attrNameLst>
                                      </p:cBhvr>
                                      <p:to>
                                        <p:strVal val="visible"/>
                                      </p:to>
                                    </p:set>
                                    <p:animEffect transition="in" filter="blinds(horizontal)">
                                      <p:cBhvr>
                                        <p:cTn id="16" dur="500"/>
                                        <p:tgtEl>
                                          <p:spTgt spid="39949"/>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39948"/>
                                        </p:tgtEl>
                                        <p:attrNameLst>
                                          <p:attrName>style.visibility</p:attrName>
                                        </p:attrNameLst>
                                      </p:cBhvr>
                                      <p:to>
                                        <p:strVal val="visible"/>
                                      </p:to>
                                    </p:set>
                                    <p:animEffect transition="in" filter="wipe(left)">
                                      <p:cBhvr>
                                        <p:cTn id="20" dur="500"/>
                                        <p:tgtEl>
                                          <p:spTgt spid="39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6" grpId="0" bldLvl="0" animBg="1"/>
      <p:bldP spid="39948" grpId="0" bldLvl="0" animBg="1"/>
      <p:bldP spid="3994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内容占位符 2"/>
          <p:cNvSpPr>
            <a:spLocks noGrp="1" noChangeArrowheads="1"/>
          </p:cNvSpPr>
          <p:nvPr>
            <p:ph idx="4294967295"/>
          </p:nvPr>
        </p:nvSpPr>
        <p:spPr>
          <a:xfrm>
            <a:off x="642938" y="1071563"/>
            <a:ext cx="8153400" cy="3500437"/>
          </a:xfrm>
        </p:spPr>
        <p:txBody>
          <a:bodyPr/>
          <a:lstStyle/>
          <a:p>
            <a:pPr>
              <a:lnSpc>
                <a:spcPct val="130000"/>
              </a:lnSpc>
              <a:spcBef>
                <a:spcPct val="0"/>
              </a:spcBef>
              <a:buFont typeface="Wingdings" panose="05000000000000000000" pitchFamily="2" charset="2"/>
              <a:buChar char="Ø"/>
            </a:pPr>
            <a:r>
              <a:rPr lang="zh-CN" altLang="en-US" sz="2800" dirty="0" smtClean="0">
                <a:latin typeface="微软雅黑" panose="020B0503020204020204" charset="-122"/>
                <a:ea typeface="微软雅黑" panose="020B0503020204020204" charset="-122"/>
              </a:rPr>
              <a:t>函数原型的两种形式：</a:t>
            </a:r>
            <a:endParaRPr lang="zh-CN" altLang="en-US" sz="2800" dirty="0" smtClean="0">
              <a:latin typeface="微软雅黑" panose="020B0503020204020204" charset="-122"/>
              <a:ea typeface="微软雅黑" panose="020B0503020204020204" charset="-122"/>
            </a:endParaRPr>
          </a:p>
          <a:p>
            <a:pPr lvl="1">
              <a:lnSpc>
                <a:spcPct val="130000"/>
              </a:lnSpc>
              <a:spcBef>
                <a:spcPct val="0"/>
              </a:spcBef>
              <a:buFont typeface="Arial" panose="020B0604020202090204" pitchFamily="34" charset="0"/>
              <a:buNone/>
            </a:pPr>
            <a:r>
              <a:rPr lang="zh-CN" altLang="en-US" sz="2800" dirty="0" smtClean="0">
                <a:latin typeface="微软雅黑" panose="020B0503020204020204" charset="-122"/>
                <a:ea typeface="微软雅黑" panose="020B0503020204020204" charset="-122"/>
              </a:rPr>
              <a:t>如  </a:t>
            </a:r>
            <a:r>
              <a:rPr lang="en-US" altLang="zh-CN" sz="2800" dirty="0" err="1" smtClean="0">
                <a:latin typeface="微软雅黑" panose="020B0503020204020204" charset="-122"/>
                <a:ea typeface="微软雅黑" panose="020B0503020204020204" charset="-122"/>
              </a:rPr>
              <a:t>int</a:t>
            </a:r>
            <a:r>
              <a:rPr lang="en-US" altLang="zh-CN" sz="2800" dirty="0" smtClean="0">
                <a:latin typeface="微软雅黑" panose="020B0503020204020204" charset="-122"/>
                <a:ea typeface="微软雅黑" panose="020B0503020204020204" charset="-122"/>
              </a:rPr>
              <a:t> max(</a:t>
            </a:r>
            <a:r>
              <a:rPr lang="en-US" altLang="zh-CN" sz="2800" dirty="0" err="1" smtClean="0">
                <a:latin typeface="微软雅黑" panose="020B0503020204020204" charset="-122"/>
                <a:ea typeface="微软雅黑" panose="020B0503020204020204" charset="-122"/>
              </a:rPr>
              <a:t>int</a:t>
            </a:r>
            <a:r>
              <a:rPr lang="en-US" altLang="zh-CN" sz="2800" dirty="0" smtClean="0">
                <a:latin typeface="微软雅黑" panose="020B0503020204020204" charset="-122"/>
                <a:ea typeface="微软雅黑" panose="020B0503020204020204" charset="-122"/>
              </a:rPr>
              <a:t> </a:t>
            </a:r>
            <a:r>
              <a:rPr lang="zh-CN" altLang="en-US" sz="2800" dirty="0" smtClean="0">
                <a:latin typeface="微软雅黑" panose="020B0503020204020204" charset="-122"/>
                <a:ea typeface="微软雅黑" panose="020B0503020204020204" charset="-122"/>
              </a:rPr>
              <a:t>x</a:t>
            </a:r>
            <a:r>
              <a:rPr lang="en-US" altLang="zh-CN" sz="2800" dirty="0" smtClean="0">
                <a:latin typeface="微软雅黑" panose="020B0503020204020204" charset="-122"/>
                <a:ea typeface="微软雅黑" panose="020B0503020204020204" charset="-122"/>
              </a:rPr>
              <a:t>,</a:t>
            </a:r>
            <a:r>
              <a:rPr lang="en-US" altLang="zh-CN" sz="2800" dirty="0" err="1" smtClean="0">
                <a:latin typeface="微软雅黑" panose="020B0503020204020204" charset="-122"/>
                <a:ea typeface="微软雅黑" panose="020B0503020204020204" charset="-122"/>
              </a:rPr>
              <a:t>int</a:t>
            </a:r>
            <a:r>
              <a:rPr lang="en-US" altLang="zh-CN" sz="2800" dirty="0" smtClean="0">
                <a:latin typeface="微软雅黑" panose="020B0503020204020204" charset="-122"/>
                <a:ea typeface="微软雅黑" panose="020B0503020204020204" charset="-122"/>
              </a:rPr>
              <a:t> </a:t>
            </a:r>
            <a:r>
              <a:rPr lang="zh-CN" altLang="en-US" sz="2800" dirty="0" smtClean="0">
                <a:latin typeface="微软雅黑" panose="020B0503020204020204" charset="-122"/>
                <a:ea typeface="微软雅黑" panose="020B0503020204020204" charset="-122"/>
              </a:rPr>
              <a:t>y</a:t>
            </a:r>
            <a:r>
              <a:rPr lang="en-US" altLang="zh-CN" sz="2800" dirty="0" smtClean="0">
                <a:latin typeface="微软雅黑" panose="020B0503020204020204" charset="-122"/>
                <a:ea typeface="微软雅黑" panose="020B0503020204020204" charset="-122"/>
              </a:rPr>
              <a:t>);</a:t>
            </a:r>
            <a:endParaRPr lang="en-US" altLang="zh-CN" sz="2800" dirty="0" smtClean="0">
              <a:latin typeface="微软雅黑" panose="020B0503020204020204" charset="-122"/>
              <a:ea typeface="微软雅黑" panose="020B0503020204020204" charset="-122"/>
            </a:endParaRPr>
          </a:p>
          <a:p>
            <a:pPr lvl="1">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a:t>
            </a:r>
            <a:r>
              <a:rPr lang="en-US" altLang="zh-CN" sz="2800" dirty="0" err="1" smtClean="0">
                <a:latin typeface="微软雅黑" panose="020B0503020204020204" charset="-122"/>
                <a:ea typeface="微软雅黑" panose="020B0503020204020204" charset="-122"/>
              </a:rPr>
              <a:t>int</a:t>
            </a:r>
            <a:r>
              <a:rPr lang="en-US" altLang="zh-CN" sz="2800" dirty="0" smtClean="0">
                <a:latin typeface="微软雅黑" panose="020B0503020204020204" charset="-122"/>
                <a:ea typeface="微软雅黑" panose="020B0503020204020204" charset="-122"/>
              </a:rPr>
              <a:t> max(</a:t>
            </a:r>
            <a:r>
              <a:rPr lang="en-US" altLang="zh-CN" sz="2800" dirty="0" err="1" smtClean="0">
                <a:latin typeface="微软雅黑" panose="020B0503020204020204" charset="-122"/>
                <a:ea typeface="微软雅黑" panose="020B0503020204020204" charset="-122"/>
              </a:rPr>
              <a:t>int,int</a:t>
            </a:r>
            <a:r>
              <a:rPr lang="en-US" altLang="zh-CN" sz="2800" dirty="0" smtClean="0">
                <a:latin typeface="微软雅黑" panose="020B0503020204020204" charset="-122"/>
                <a:ea typeface="微软雅黑" panose="020B0503020204020204" charset="-122"/>
              </a:rPr>
              <a:t>);</a:t>
            </a:r>
            <a:endParaRPr lang="en-US" altLang="zh-CN" sz="2800" dirty="0" smtClean="0">
              <a:latin typeface="微软雅黑" panose="020B0503020204020204" charset="-122"/>
              <a:ea typeface="微软雅黑" panose="020B0503020204020204" charset="-122"/>
            </a:endParaRPr>
          </a:p>
          <a:p>
            <a:pPr>
              <a:lnSpc>
                <a:spcPct val="130000"/>
              </a:lnSpc>
              <a:spcBef>
                <a:spcPct val="0"/>
              </a:spcBef>
              <a:buFont typeface="Wingdings" panose="05000000000000000000" pitchFamily="2" charset="2"/>
              <a:buChar char="Ø"/>
            </a:pPr>
            <a:endParaRPr lang="en-US" altLang="zh-CN" sz="2800" dirty="0" smtClean="0">
              <a:latin typeface="微软雅黑" panose="020B0503020204020204" charset="-122"/>
              <a:ea typeface="微软雅黑" panose="020B0503020204020204" charset="-122"/>
            </a:endParaRPr>
          </a:p>
          <a:p>
            <a:pPr>
              <a:lnSpc>
                <a:spcPct val="130000"/>
              </a:lnSpc>
              <a:spcBef>
                <a:spcPct val="0"/>
              </a:spcBef>
              <a:buFont typeface="Wingdings" panose="05000000000000000000" pitchFamily="2" charset="2"/>
              <a:buChar char="Ø"/>
            </a:pPr>
            <a:r>
              <a:rPr lang="zh-CN" altLang="en-US" sz="2800" dirty="0" smtClean="0">
                <a:latin typeface="微软雅黑" panose="020B0503020204020204" charset="-122"/>
                <a:ea typeface="微软雅黑" panose="020B0503020204020204" charset="-122"/>
              </a:rPr>
              <a:t>原型说明可以放在文件的开头，这时所有函数都可以使用此函数</a:t>
            </a:r>
            <a:endParaRPr lang="zh-CN" altLang="en-US" sz="2800" dirty="0" smtClean="0">
              <a:latin typeface="微软雅黑" panose="020B0503020204020204" charset="-122"/>
              <a:ea typeface="微软雅黑" panose="020B0503020204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059">
                                            <p:txEl>
                                              <p:pRg st="4" end="4"/>
                                            </p:txEl>
                                          </p:spTgt>
                                        </p:tgtEl>
                                        <p:attrNameLst>
                                          <p:attrName>style.visibility</p:attrName>
                                        </p:attrNameLst>
                                      </p:cBhvr>
                                      <p:to>
                                        <p:strVal val="visible"/>
                                      </p:to>
                                    </p:set>
                                    <p:animEffect transition="in" filter="blinds(horizontal)">
                                      <p:cBhvr>
                                        <p:cTn id="7" dur="500"/>
                                        <p:tgtEl>
                                          <p:spTgt spid="450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3"/>
          <p:cNvSpPr>
            <a:spLocks noGrp="1" noChangeArrowheads="1"/>
          </p:cNvSpPr>
          <p:nvPr>
            <p:ph type="body" idx="4294967295"/>
          </p:nvPr>
        </p:nvSpPr>
        <p:spPr>
          <a:xfrm>
            <a:off x="609600" y="1000125"/>
            <a:ext cx="8034655" cy="4324350"/>
          </a:xfrm>
        </p:spPr>
        <p:txBody>
          <a:bodyPr/>
          <a:lstStyle/>
          <a:p>
            <a:pPr>
              <a:lnSpc>
                <a:spcPct val="130000"/>
              </a:lnSpc>
              <a:spcBef>
                <a:spcPct val="0"/>
              </a:spcBef>
              <a:buFont typeface="Wingdings" panose="05000000000000000000" pitchFamily="2" charset="2"/>
              <a:buChar char="Ø"/>
            </a:pPr>
            <a:r>
              <a:rPr lang="en-US" altLang="zh-CN" sz="2800" b="1" dirty="0" err="1" smtClean="0">
                <a:solidFill>
                  <a:srgbClr val="0000CC"/>
                </a:solidFill>
                <a:latin typeface="微软雅黑" panose="020B0503020204020204" charset="-122"/>
                <a:ea typeface="微软雅黑" panose="020B0503020204020204" charset="-122"/>
              </a:rPr>
              <a:t>函数</a:t>
            </a:r>
            <a:r>
              <a:rPr lang="zh-CN" altLang="en-US" sz="2800" b="1" dirty="0" smtClean="0">
                <a:solidFill>
                  <a:srgbClr val="0000CC"/>
                </a:solidFill>
                <a:latin typeface="微软雅黑" panose="020B0503020204020204" charset="-122"/>
                <a:ea typeface="微软雅黑" panose="020B0503020204020204" charset="-122"/>
              </a:rPr>
              <a:t>不能嵌套定义</a:t>
            </a:r>
            <a:r>
              <a:rPr lang="zh-CN" altLang="en-US" sz="2800" dirty="0" smtClean="0">
                <a:latin typeface="微软雅黑" panose="020B0503020204020204" charset="-122"/>
                <a:ea typeface="微软雅黑" panose="020B0503020204020204" charset="-122"/>
              </a:rPr>
              <a:t>：即</a:t>
            </a:r>
            <a:r>
              <a:rPr lang="en-US" sz="2800" dirty="0" err="1" smtClean="0">
                <a:latin typeface="微软雅黑" panose="020B0503020204020204" charset="-122"/>
                <a:ea typeface="微软雅黑" panose="020B0503020204020204" charset="-122"/>
              </a:rPr>
              <a:t>Ｃ语言的函数定义是互相平行、独立的</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Wingdings" panose="05000000000000000000" pitchFamily="2" charset="2"/>
              <a:buChar char="Ø"/>
            </a:pPr>
            <a:r>
              <a:rPr lang="en-US" altLang="zh-CN" sz="2800" b="1" dirty="0" err="1" smtClean="0">
                <a:solidFill>
                  <a:srgbClr val="0000CC"/>
                </a:solidFill>
                <a:latin typeface="微软雅黑" panose="020B0503020204020204" charset="-122"/>
                <a:ea typeface="微软雅黑" panose="020B0503020204020204" charset="-122"/>
              </a:rPr>
              <a:t>函数可以嵌套调用</a:t>
            </a:r>
            <a:r>
              <a:rPr lang="zh-CN" altLang="en-US" sz="2800" dirty="0" smtClean="0">
                <a:latin typeface="微软雅黑" panose="020B0503020204020204" charset="-122"/>
                <a:ea typeface="微软雅黑" panose="020B0503020204020204" charset="-122"/>
              </a:rPr>
              <a:t>：在调用一个函数的过程中，又调用另一个函数</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Wingdings" panose="05000000000000000000" pitchFamily="2" charset="2"/>
              <a:buChar char="Ø"/>
            </a:pPr>
            <a:r>
              <a:rPr lang="en-US" altLang="zh-CN" sz="2800" b="1" dirty="0" err="1" smtClean="0">
                <a:solidFill>
                  <a:srgbClr val="0000CC"/>
                </a:solidFill>
                <a:latin typeface="微软雅黑" panose="020B0503020204020204" charset="-122"/>
                <a:ea typeface="微软雅黑" panose="020B0503020204020204" charset="-122"/>
              </a:rPr>
              <a:t>递归调用</a:t>
            </a:r>
            <a:r>
              <a:rPr lang="zh-CN" altLang="en-US" sz="2800" dirty="0" smtClean="0">
                <a:latin typeface="微软雅黑" panose="020B0503020204020204" charset="-122"/>
                <a:ea typeface="微软雅黑" panose="020B0503020204020204" charset="-122"/>
              </a:rPr>
              <a:t>：</a:t>
            </a:r>
            <a:r>
              <a:rPr lang="en-US" sz="2800" dirty="0" err="1" smtClean="0">
                <a:latin typeface="微软雅黑" panose="020B0503020204020204" charset="-122"/>
                <a:ea typeface="微软雅黑" panose="020B0503020204020204" charset="-122"/>
              </a:rPr>
              <a:t>在调用一个函数的过程中</a:t>
            </a:r>
            <a:r>
              <a:rPr lang="zh-CN" altLang="en-US" sz="2800" dirty="0" smtClean="0">
                <a:latin typeface="微软雅黑" panose="020B0503020204020204" charset="-122"/>
                <a:ea typeface="微软雅黑" panose="020B0503020204020204" charset="-122"/>
              </a:rPr>
              <a:t>，</a:t>
            </a:r>
            <a:r>
              <a:rPr lang="zh-CN" altLang="en-US" sz="2800" dirty="0" smtClean="0">
                <a:solidFill>
                  <a:srgbClr val="FF0000"/>
                </a:solidFill>
                <a:latin typeface="微软雅黑" panose="020B0503020204020204" charset="-122"/>
                <a:ea typeface="微软雅黑" panose="020B0503020204020204" charset="-122"/>
              </a:rPr>
              <a:t>直接或间接</a:t>
            </a:r>
            <a:r>
              <a:rPr lang="zh-CN" altLang="en-US" sz="2800" dirty="0">
                <a:solidFill>
                  <a:srgbClr val="FF0000"/>
                </a:solidFill>
                <a:latin typeface="微软雅黑" panose="020B0503020204020204" charset="-122"/>
                <a:ea typeface="微软雅黑" panose="020B0503020204020204" charset="-122"/>
              </a:rPr>
              <a:t>调用该函数本身</a:t>
            </a:r>
            <a:r>
              <a:rPr lang="zh-CN" altLang="en-US" sz="2800" dirty="0" smtClean="0">
                <a:solidFill>
                  <a:srgbClr val="C00000"/>
                </a:solidFill>
                <a:latin typeface="微软雅黑" panose="020B0503020204020204" charset="-122"/>
                <a:ea typeface="微软雅黑" panose="020B0503020204020204" charset="-122"/>
              </a:rPr>
              <a:t>，</a:t>
            </a:r>
            <a:r>
              <a:rPr lang="zh-CN" altLang="en-US" sz="2800" dirty="0" smtClean="0">
                <a:solidFill>
                  <a:srgbClr val="9D138D"/>
                </a:solidFill>
                <a:latin typeface="微软雅黑" panose="020B0503020204020204" charset="-122"/>
                <a:ea typeface="微软雅黑" panose="020B0503020204020204" charset="-122"/>
              </a:rPr>
              <a:t>必须有一个使调用终止的</a:t>
            </a:r>
            <a:r>
              <a:rPr lang="zh-CN" altLang="en-US" sz="2800" dirty="0">
                <a:solidFill>
                  <a:srgbClr val="9D138D"/>
                </a:solidFill>
                <a:latin typeface="微软雅黑" panose="020B0503020204020204" charset="-122"/>
                <a:ea typeface="微软雅黑" panose="020B0503020204020204" charset="-122"/>
              </a:rPr>
              <a:t>机会</a:t>
            </a:r>
            <a:r>
              <a:rPr lang="zh-CN" altLang="en-US" sz="2800" dirty="0" smtClean="0">
                <a:latin typeface="微软雅黑" panose="020B0503020204020204" charset="-122"/>
                <a:ea typeface="微软雅黑" panose="020B0503020204020204" charset="-122"/>
              </a:rPr>
              <a:t>。</a:t>
            </a:r>
            <a:endParaRPr lang="zh-CN" altLang="en-US" sz="2800" dirty="0" smtClean="0">
              <a:latin typeface="微软雅黑" panose="020B0503020204020204" charset="-122"/>
              <a:ea typeface="微软雅黑" panose="020B0503020204020204" charset="-122"/>
            </a:endParaRPr>
          </a:p>
        </p:txBody>
      </p:sp>
    </p:spTree>
  </p:cSld>
  <p:clrMapOvr>
    <a:masterClrMapping/>
  </p:clrMapOvr>
  <p:transition spd="med">
    <p:blinds/>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8" name="TextBox 4"/>
          <p:cNvSpPr txBox="1">
            <a:spLocks noChangeArrowheads="1"/>
          </p:cNvSpPr>
          <p:nvPr/>
        </p:nvSpPr>
        <p:spPr bwMode="auto">
          <a:xfrm>
            <a:off x="785813" y="1916113"/>
            <a:ext cx="200025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eaLnBrk="1" hangingPunct="1">
              <a:buFont typeface="Arial" panose="020B0604020202090204" pitchFamily="34" charset="0"/>
              <a:buNone/>
            </a:pPr>
            <a:r>
              <a:rPr lang="en-US" altLang="zh-CN" sz="3200" b="1">
                <a:latin typeface="微软雅黑" charset="0"/>
                <a:ea typeface="微软雅黑" charset="0"/>
                <a:cs typeface="微软雅黑" charset="0"/>
              </a:rPr>
              <a:t>main</a:t>
            </a:r>
            <a:r>
              <a:rPr lang="zh-CN" altLang="en-US" sz="3200" b="1">
                <a:latin typeface="微软雅黑" charset="0"/>
                <a:ea typeface="微软雅黑" charset="0"/>
                <a:cs typeface="微软雅黑" charset="0"/>
              </a:rPr>
              <a:t>函数</a:t>
            </a:r>
            <a:endParaRPr lang="zh-CN" altLang="en-US" sz="3200" b="1">
              <a:latin typeface="微软雅黑" charset="0"/>
              <a:ea typeface="微软雅黑" charset="0"/>
              <a:cs typeface="微软雅黑" charset="0"/>
            </a:endParaRPr>
          </a:p>
        </p:txBody>
      </p:sp>
      <p:cxnSp>
        <p:nvCxnSpPr>
          <p:cNvPr id="47109" name="直接箭头连接符 55"/>
          <p:cNvCxnSpPr>
            <a:cxnSpLocks noChangeShapeType="1"/>
          </p:cNvCxnSpPr>
          <p:nvPr/>
        </p:nvCxnSpPr>
        <p:spPr bwMode="auto">
          <a:xfrm rot="5400000">
            <a:off x="1285081" y="2913857"/>
            <a:ext cx="714375" cy="1588"/>
          </a:xfrm>
          <a:prstGeom prst="straightConnector1">
            <a:avLst/>
          </a:prstGeom>
          <a:noFill/>
          <a:ln w="38100">
            <a:solidFill>
              <a:schemeClr val="tx1"/>
            </a:solidFill>
            <a:round/>
            <a:tailEnd type="arrow" w="med" len="med"/>
          </a:ln>
          <a:extLst>
            <a:ext uri="{909E8E84-426E-40DD-AFC4-6F175D3DCCD1}">
              <a14:hiddenFill xmlns:a14="http://schemas.microsoft.com/office/drawing/2010/main">
                <a:noFill/>
              </a14:hiddenFill>
            </a:ext>
          </a:extLst>
        </p:spPr>
      </p:cxnSp>
      <p:sp>
        <p:nvSpPr>
          <p:cNvPr id="47110" name="TextBox 7"/>
          <p:cNvSpPr txBox="1">
            <a:spLocks noChangeArrowheads="1"/>
          </p:cNvSpPr>
          <p:nvPr/>
        </p:nvSpPr>
        <p:spPr bwMode="auto">
          <a:xfrm>
            <a:off x="857250" y="2616200"/>
            <a:ext cx="7143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3200" b="1">
                <a:latin typeface="微软雅黑" charset="0"/>
                <a:ea typeface="微软雅黑" charset="0"/>
              </a:rPr>
              <a:t>①</a:t>
            </a:r>
            <a:endParaRPr lang="en-US" altLang="zh-CN" sz="3200" b="1">
              <a:latin typeface="微软雅黑" charset="0"/>
              <a:ea typeface="微软雅黑" charset="0"/>
            </a:endParaRPr>
          </a:p>
        </p:txBody>
      </p:sp>
      <p:sp>
        <p:nvSpPr>
          <p:cNvPr id="47111" name="TextBox 8"/>
          <p:cNvSpPr txBox="1">
            <a:spLocks noChangeArrowheads="1"/>
          </p:cNvSpPr>
          <p:nvPr/>
        </p:nvSpPr>
        <p:spPr bwMode="auto">
          <a:xfrm>
            <a:off x="500063" y="3273425"/>
            <a:ext cx="2357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eaLnBrk="1" hangingPunct="1">
              <a:buFont typeface="Arial" panose="020B0604020202090204" pitchFamily="34" charset="0"/>
              <a:buNone/>
            </a:pPr>
            <a:r>
              <a:rPr lang="zh-CN" altLang="en-US" sz="3200" b="1">
                <a:latin typeface="微软雅黑" charset="0"/>
                <a:ea typeface="微软雅黑" charset="0"/>
                <a:cs typeface="微软雅黑" charset="0"/>
              </a:rPr>
              <a:t>调用</a:t>
            </a:r>
            <a:r>
              <a:rPr lang="en-US" altLang="zh-CN" sz="3200" b="1">
                <a:latin typeface="微软雅黑" charset="0"/>
                <a:ea typeface="微软雅黑" charset="0"/>
                <a:cs typeface="微软雅黑" charset="0"/>
              </a:rPr>
              <a:t>a</a:t>
            </a:r>
            <a:r>
              <a:rPr lang="zh-CN" altLang="en-US" sz="3200" b="1">
                <a:latin typeface="微软雅黑" charset="0"/>
                <a:ea typeface="微软雅黑" charset="0"/>
                <a:cs typeface="微软雅黑" charset="0"/>
              </a:rPr>
              <a:t>函数</a:t>
            </a:r>
            <a:endParaRPr lang="zh-CN" altLang="en-US" sz="3200" b="1">
              <a:latin typeface="微软雅黑" charset="0"/>
              <a:ea typeface="微软雅黑" charset="0"/>
              <a:cs typeface="微软雅黑" charset="0"/>
            </a:endParaRPr>
          </a:p>
        </p:txBody>
      </p:sp>
      <p:cxnSp>
        <p:nvCxnSpPr>
          <p:cNvPr id="47112" name="直接箭头连接符 55"/>
          <p:cNvCxnSpPr>
            <a:cxnSpLocks noChangeShapeType="1"/>
          </p:cNvCxnSpPr>
          <p:nvPr/>
        </p:nvCxnSpPr>
        <p:spPr bwMode="auto">
          <a:xfrm rot="5400000">
            <a:off x="1285875" y="4286251"/>
            <a:ext cx="714375" cy="0"/>
          </a:xfrm>
          <a:prstGeom prst="straightConnector1">
            <a:avLst/>
          </a:prstGeom>
          <a:noFill/>
          <a:ln w="38100">
            <a:solidFill>
              <a:schemeClr val="tx1"/>
            </a:solidFill>
            <a:round/>
            <a:tailEnd type="arrow" w="med" len="med"/>
          </a:ln>
          <a:extLst>
            <a:ext uri="{909E8E84-426E-40DD-AFC4-6F175D3DCCD1}">
              <a14:hiddenFill xmlns:a14="http://schemas.microsoft.com/office/drawing/2010/main">
                <a:noFill/>
              </a14:hiddenFill>
            </a:ext>
          </a:extLst>
        </p:spPr>
      </p:cxnSp>
      <p:sp>
        <p:nvSpPr>
          <p:cNvPr id="47113" name="TextBox 10"/>
          <p:cNvSpPr txBox="1">
            <a:spLocks noChangeArrowheads="1"/>
          </p:cNvSpPr>
          <p:nvPr/>
        </p:nvSpPr>
        <p:spPr bwMode="auto">
          <a:xfrm>
            <a:off x="857250" y="3987800"/>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3200" b="1">
                <a:latin typeface="微软雅黑" charset="0"/>
                <a:ea typeface="微软雅黑" charset="0"/>
              </a:rPr>
              <a:t>⑨</a:t>
            </a:r>
            <a:endParaRPr lang="en-US" altLang="zh-CN" sz="3200" b="1">
              <a:latin typeface="微软雅黑" charset="0"/>
              <a:ea typeface="微软雅黑" charset="0"/>
            </a:endParaRPr>
          </a:p>
        </p:txBody>
      </p:sp>
      <p:sp>
        <p:nvSpPr>
          <p:cNvPr id="47114" name="TextBox 11"/>
          <p:cNvSpPr txBox="1">
            <a:spLocks noChangeArrowheads="1"/>
          </p:cNvSpPr>
          <p:nvPr/>
        </p:nvSpPr>
        <p:spPr bwMode="auto">
          <a:xfrm>
            <a:off x="428625" y="4773613"/>
            <a:ext cx="23574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eaLnBrk="1" hangingPunct="1">
              <a:buFont typeface="Arial" panose="020B0604020202090204" pitchFamily="34" charset="0"/>
              <a:buNone/>
            </a:pPr>
            <a:r>
              <a:rPr lang="zh-CN" altLang="en-US" sz="3200" b="1">
                <a:latin typeface="微软雅黑" charset="0"/>
                <a:ea typeface="微软雅黑" charset="0"/>
              </a:rPr>
              <a:t>结束</a:t>
            </a:r>
            <a:endParaRPr lang="zh-CN" altLang="en-US" sz="3200" b="1">
              <a:latin typeface="微软雅黑" charset="0"/>
              <a:ea typeface="微软雅黑" charset="0"/>
            </a:endParaRPr>
          </a:p>
        </p:txBody>
      </p:sp>
      <p:sp>
        <p:nvSpPr>
          <p:cNvPr id="47115" name="TextBox 12"/>
          <p:cNvSpPr txBox="1">
            <a:spLocks noChangeArrowheads="1"/>
          </p:cNvSpPr>
          <p:nvPr/>
        </p:nvSpPr>
        <p:spPr bwMode="auto">
          <a:xfrm>
            <a:off x="3571875" y="1916113"/>
            <a:ext cx="2000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eaLnBrk="1" hangingPunct="1">
              <a:buFont typeface="Arial" panose="020B0604020202090204" pitchFamily="34" charset="0"/>
              <a:buNone/>
            </a:pPr>
            <a:r>
              <a:rPr lang="en-US" altLang="zh-CN" sz="3200" b="1">
                <a:latin typeface="微软雅黑" charset="0"/>
                <a:ea typeface="微软雅黑" charset="0"/>
                <a:cs typeface="微软雅黑" charset="0"/>
              </a:rPr>
              <a:t>a</a:t>
            </a:r>
            <a:r>
              <a:rPr lang="zh-CN" altLang="en-US" sz="3200" b="1">
                <a:latin typeface="微软雅黑" charset="0"/>
                <a:ea typeface="微软雅黑" charset="0"/>
                <a:cs typeface="微软雅黑" charset="0"/>
              </a:rPr>
              <a:t>函数</a:t>
            </a:r>
            <a:endParaRPr lang="zh-CN" altLang="en-US" sz="3200" b="1">
              <a:latin typeface="微软雅黑" charset="0"/>
              <a:ea typeface="微软雅黑" charset="0"/>
              <a:cs typeface="微软雅黑" charset="0"/>
            </a:endParaRPr>
          </a:p>
        </p:txBody>
      </p:sp>
      <p:cxnSp>
        <p:nvCxnSpPr>
          <p:cNvPr id="47116" name="直接箭头连接符 55"/>
          <p:cNvCxnSpPr>
            <a:cxnSpLocks noChangeShapeType="1"/>
          </p:cNvCxnSpPr>
          <p:nvPr/>
        </p:nvCxnSpPr>
        <p:spPr bwMode="auto">
          <a:xfrm rot="5400000">
            <a:off x="4071938" y="2913063"/>
            <a:ext cx="714375" cy="3175"/>
          </a:xfrm>
          <a:prstGeom prst="straightConnector1">
            <a:avLst/>
          </a:prstGeom>
          <a:noFill/>
          <a:ln w="38100">
            <a:solidFill>
              <a:schemeClr val="tx1"/>
            </a:solidFill>
            <a:round/>
            <a:tailEnd type="arrow" w="med" len="med"/>
          </a:ln>
          <a:extLst>
            <a:ext uri="{909E8E84-426E-40DD-AFC4-6F175D3DCCD1}">
              <a14:hiddenFill xmlns:a14="http://schemas.microsoft.com/office/drawing/2010/main">
                <a:noFill/>
              </a14:hiddenFill>
            </a:ext>
          </a:extLst>
        </p:spPr>
      </p:cxnSp>
      <p:sp>
        <p:nvSpPr>
          <p:cNvPr id="47117" name="TextBox 14"/>
          <p:cNvSpPr txBox="1">
            <a:spLocks noChangeArrowheads="1"/>
          </p:cNvSpPr>
          <p:nvPr/>
        </p:nvSpPr>
        <p:spPr bwMode="auto">
          <a:xfrm>
            <a:off x="4500563" y="2630488"/>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3200" b="1">
                <a:latin typeface="微软雅黑" charset="0"/>
                <a:ea typeface="微软雅黑" charset="0"/>
              </a:rPr>
              <a:t>③</a:t>
            </a:r>
            <a:endParaRPr lang="en-US" altLang="zh-CN" sz="3200" b="1">
              <a:latin typeface="微软雅黑" charset="0"/>
              <a:ea typeface="微软雅黑" charset="0"/>
            </a:endParaRPr>
          </a:p>
        </p:txBody>
      </p:sp>
      <p:sp>
        <p:nvSpPr>
          <p:cNvPr id="47118" name="TextBox 15"/>
          <p:cNvSpPr txBox="1">
            <a:spLocks noChangeArrowheads="1"/>
          </p:cNvSpPr>
          <p:nvPr/>
        </p:nvSpPr>
        <p:spPr bwMode="auto">
          <a:xfrm>
            <a:off x="3286125" y="3273425"/>
            <a:ext cx="23574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eaLnBrk="1" hangingPunct="1">
              <a:buFont typeface="Arial" panose="020B0604020202090204" pitchFamily="34" charset="0"/>
              <a:buNone/>
            </a:pPr>
            <a:r>
              <a:rPr lang="zh-CN" altLang="en-US" sz="3200" b="1">
                <a:latin typeface="微软雅黑" charset="0"/>
                <a:ea typeface="微软雅黑" charset="0"/>
                <a:cs typeface="微软雅黑" charset="0"/>
              </a:rPr>
              <a:t>调用</a:t>
            </a:r>
            <a:r>
              <a:rPr lang="en-US" altLang="zh-CN" sz="3200" b="1">
                <a:latin typeface="微软雅黑" charset="0"/>
                <a:ea typeface="微软雅黑" charset="0"/>
                <a:cs typeface="微软雅黑" charset="0"/>
              </a:rPr>
              <a:t>b</a:t>
            </a:r>
            <a:r>
              <a:rPr lang="zh-CN" altLang="en-US" sz="3200" b="1">
                <a:latin typeface="微软雅黑" charset="0"/>
                <a:ea typeface="微软雅黑" charset="0"/>
                <a:cs typeface="微软雅黑" charset="0"/>
              </a:rPr>
              <a:t>函数</a:t>
            </a:r>
            <a:endParaRPr lang="zh-CN" altLang="en-US" sz="3200" b="1">
              <a:latin typeface="微软雅黑" charset="0"/>
              <a:ea typeface="微软雅黑" charset="0"/>
              <a:cs typeface="微软雅黑" charset="0"/>
            </a:endParaRPr>
          </a:p>
        </p:txBody>
      </p:sp>
      <p:cxnSp>
        <p:nvCxnSpPr>
          <p:cNvPr id="47119" name="直接箭头连接符 55"/>
          <p:cNvCxnSpPr>
            <a:cxnSpLocks noChangeShapeType="1"/>
          </p:cNvCxnSpPr>
          <p:nvPr/>
        </p:nvCxnSpPr>
        <p:spPr bwMode="auto">
          <a:xfrm rot="5400000">
            <a:off x="4072731" y="4285457"/>
            <a:ext cx="714375" cy="1588"/>
          </a:xfrm>
          <a:prstGeom prst="straightConnector1">
            <a:avLst/>
          </a:prstGeom>
          <a:noFill/>
          <a:ln w="38100">
            <a:solidFill>
              <a:schemeClr val="tx1"/>
            </a:solidFill>
            <a:round/>
            <a:tailEnd type="arrow" w="med" len="med"/>
          </a:ln>
          <a:extLst>
            <a:ext uri="{909E8E84-426E-40DD-AFC4-6F175D3DCCD1}">
              <a14:hiddenFill xmlns:a14="http://schemas.microsoft.com/office/drawing/2010/main">
                <a:noFill/>
              </a14:hiddenFill>
            </a:ext>
          </a:extLst>
        </p:spPr>
      </p:cxnSp>
      <p:sp>
        <p:nvSpPr>
          <p:cNvPr id="47120" name="TextBox 17"/>
          <p:cNvSpPr txBox="1">
            <a:spLocks noChangeArrowheads="1"/>
          </p:cNvSpPr>
          <p:nvPr/>
        </p:nvSpPr>
        <p:spPr bwMode="auto">
          <a:xfrm>
            <a:off x="4500563" y="3916363"/>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3200" b="1">
                <a:latin typeface="微软雅黑" charset="0"/>
                <a:ea typeface="微软雅黑" charset="0"/>
              </a:rPr>
              <a:t>⑦</a:t>
            </a:r>
            <a:endParaRPr lang="en-US" altLang="zh-CN" sz="3200" b="1">
              <a:latin typeface="微软雅黑" charset="0"/>
              <a:ea typeface="微软雅黑" charset="0"/>
            </a:endParaRPr>
          </a:p>
        </p:txBody>
      </p:sp>
      <p:cxnSp>
        <p:nvCxnSpPr>
          <p:cNvPr id="47121" name="直接箭头连接符 55"/>
          <p:cNvCxnSpPr>
            <a:cxnSpLocks noChangeShapeType="1"/>
          </p:cNvCxnSpPr>
          <p:nvPr/>
        </p:nvCxnSpPr>
        <p:spPr bwMode="auto">
          <a:xfrm flipV="1">
            <a:off x="2716213" y="2416175"/>
            <a:ext cx="1284287" cy="857250"/>
          </a:xfrm>
          <a:prstGeom prst="straightConnector1">
            <a:avLst/>
          </a:prstGeom>
          <a:noFill/>
          <a:ln w="38100">
            <a:solidFill>
              <a:schemeClr val="tx1"/>
            </a:solidFill>
            <a:round/>
            <a:tailEnd type="arrow" w="med" len="med"/>
          </a:ln>
          <a:extLst>
            <a:ext uri="{909E8E84-426E-40DD-AFC4-6F175D3DCCD1}">
              <a14:hiddenFill xmlns:a14="http://schemas.microsoft.com/office/drawing/2010/main">
                <a:noFill/>
              </a14:hiddenFill>
            </a:ext>
          </a:extLst>
        </p:spPr>
      </p:cxnSp>
      <p:sp>
        <p:nvSpPr>
          <p:cNvPr id="47122" name="TextBox 20"/>
          <p:cNvSpPr txBox="1">
            <a:spLocks noChangeArrowheads="1"/>
          </p:cNvSpPr>
          <p:nvPr/>
        </p:nvSpPr>
        <p:spPr bwMode="auto">
          <a:xfrm>
            <a:off x="2714625" y="2416175"/>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3200" b="1">
                <a:latin typeface="微软雅黑" charset="0"/>
                <a:ea typeface="微软雅黑" charset="0"/>
              </a:rPr>
              <a:t>②</a:t>
            </a:r>
            <a:endParaRPr lang="en-US" altLang="zh-CN" sz="3200" b="1">
              <a:latin typeface="微软雅黑" charset="0"/>
              <a:ea typeface="微软雅黑" charset="0"/>
            </a:endParaRPr>
          </a:p>
        </p:txBody>
      </p:sp>
      <p:cxnSp>
        <p:nvCxnSpPr>
          <p:cNvPr id="47123" name="直接箭头连接符 55"/>
          <p:cNvCxnSpPr>
            <a:cxnSpLocks noChangeShapeType="1"/>
          </p:cNvCxnSpPr>
          <p:nvPr/>
        </p:nvCxnSpPr>
        <p:spPr bwMode="auto">
          <a:xfrm rot="10800000">
            <a:off x="2714625" y="3844925"/>
            <a:ext cx="1430338" cy="785813"/>
          </a:xfrm>
          <a:prstGeom prst="straightConnector1">
            <a:avLst/>
          </a:prstGeom>
          <a:noFill/>
          <a:ln w="38100">
            <a:solidFill>
              <a:schemeClr val="tx1"/>
            </a:solidFill>
            <a:round/>
            <a:tailEnd type="arrow" w="med" len="med"/>
          </a:ln>
          <a:extLst>
            <a:ext uri="{909E8E84-426E-40DD-AFC4-6F175D3DCCD1}">
              <a14:hiddenFill xmlns:a14="http://schemas.microsoft.com/office/drawing/2010/main">
                <a:noFill/>
              </a14:hiddenFill>
            </a:ext>
          </a:extLst>
        </p:spPr>
      </p:cxnSp>
      <p:sp>
        <p:nvSpPr>
          <p:cNvPr id="47124" name="TextBox 23"/>
          <p:cNvSpPr txBox="1">
            <a:spLocks noChangeArrowheads="1"/>
          </p:cNvSpPr>
          <p:nvPr/>
        </p:nvSpPr>
        <p:spPr bwMode="auto">
          <a:xfrm>
            <a:off x="2714625" y="4059238"/>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3200" b="1">
                <a:latin typeface="微软雅黑" charset="0"/>
                <a:ea typeface="微软雅黑" charset="0"/>
              </a:rPr>
              <a:t>⑧</a:t>
            </a:r>
            <a:endParaRPr lang="en-US" altLang="zh-CN" sz="3200" b="1">
              <a:latin typeface="微软雅黑" charset="0"/>
              <a:ea typeface="微软雅黑" charset="0"/>
            </a:endParaRPr>
          </a:p>
        </p:txBody>
      </p:sp>
      <p:sp>
        <p:nvSpPr>
          <p:cNvPr id="47125" name="TextBox 24"/>
          <p:cNvSpPr txBox="1">
            <a:spLocks noChangeArrowheads="1"/>
          </p:cNvSpPr>
          <p:nvPr/>
        </p:nvSpPr>
        <p:spPr bwMode="auto">
          <a:xfrm>
            <a:off x="6572250" y="1916113"/>
            <a:ext cx="2000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eaLnBrk="1" hangingPunct="1">
              <a:buFont typeface="Arial" panose="020B0604020202090204" pitchFamily="34" charset="0"/>
              <a:buNone/>
            </a:pPr>
            <a:r>
              <a:rPr lang="en-US" altLang="zh-CN" sz="3200" b="1">
                <a:latin typeface="微软雅黑" charset="0"/>
                <a:ea typeface="微软雅黑" charset="0"/>
                <a:cs typeface="微软雅黑" charset="0"/>
              </a:rPr>
              <a:t>b</a:t>
            </a:r>
            <a:r>
              <a:rPr lang="zh-CN" altLang="en-US" sz="3200" b="1">
                <a:latin typeface="微软雅黑" charset="0"/>
                <a:ea typeface="微软雅黑" charset="0"/>
                <a:cs typeface="微软雅黑" charset="0"/>
              </a:rPr>
              <a:t>函数</a:t>
            </a:r>
            <a:endParaRPr lang="zh-CN" altLang="en-US" sz="3200" b="1">
              <a:latin typeface="微软雅黑" charset="0"/>
              <a:ea typeface="微软雅黑" charset="0"/>
              <a:cs typeface="微软雅黑" charset="0"/>
            </a:endParaRPr>
          </a:p>
        </p:txBody>
      </p:sp>
      <p:cxnSp>
        <p:nvCxnSpPr>
          <p:cNvPr id="47126" name="直接箭头连接符 55"/>
          <p:cNvCxnSpPr>
            <a:cxnSpLocks noChangeShapeType="1"/>
          </p:cNvCxnSpPr>
          <p:nvPr/>
        </p:nvCxnSpPr>
        <p:spPr bwMode="auto">
          <a:xfrm rot="5400000">
            <a:off x="6394450" y="3594100"/>
            <a:ext cx="2071688" cy="1588"/>
          </a:xfrm>
          <a:prstGeom prst="straightConnector1">
            <a:avLst/>
          </a:prstGeom>
          <a:noFill/>
          <a:ln w="38100">
            <a:solidFill>
              <a:schemeClr val="tx1"/>
            </a:solidFill>
            <a:round/>
            <a:tailEnd type="arrow" w="med" len="med"/>
          </a:ln>
          <a:extLst>
            <a:ext uri="{909E8E84-426E-40DD-AFC4-6F175D3DCCD1}">
              <a14:hiddenFill xmlns:a14="http://schemas.microsoft.com/office/drawing/2010/main">
                <a:noFill/>
              </a14:hiddenFill>
            </a:ext>
          </a:extLst>
        </p:spPr>
      </p:cxnSp>
      <p:sp>
        <p:nvSpPr>
          <p:cNvPr id="47127" name="TextBox 26"/>
          <p:cNvSpPr txBox="1">
            <a:spLocks noChangeArrowheads="1"/>
          </p:cNvSpPr>
          <p:nvPr/>
        </p:nvSpPr>
        <p:spPr bwMode="auto">
          <a:xfrm>
            <a:off x="7500938" y="3130550"/>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3200" b="1">
                <a:latin typeface="微软雅黑" charset="0"/>
                <a:ea typeface="微软雅黑" charset="0"/>
              </a:rPr>
              <a:t>⑤</a:t>
            </a:r>
            <a:endParaRPr lang="en-US" altLang="zh-CN" sz="3200" b="1">
              <a:latin typeface="微软雅黑" charset="0"/>
              <a:ea typeface="微软雅黑" charset="0"/>
            </a:endParaRPr>
          </a:p>
        </p:txBody>
      </p:sp>
      <p:cxnSp>
        <p:nvCxnSpPr>
          <p:cNvPr id="47128" name="直接箭头连接符 55"/>
          <p:cNvCxnSpPr>
            <a:cxnSpLocks noChangeShapeType="1"/>
          </p:cNvCxnSpPr>
          <p:nvPr/>
        </p:nvCxnSpPr>
        <p:spPr bwMode="auto">
          <a:xfrm flipV="1">
            <a:off x="5716588" y="2416175"/>
            <a:ext cx="1284287" cy="857250"/>
          </a:xfrm>
          <a:prstGeom prst="straightConnector1">
            <a:avLst/>
          </a:prstGeom>
          <a:noFill/>
          <a:ln w="38100">
            <a:solidFill>
              <a:schemeClr val="tx1"/>
            </a:solidFill>
            <a:round/>
            <a:tailEnd type="arrow" w="med" len="med"/>
          </a:ln>
          <a:extLst>
            <a:ext uri="{909E8E84-426E-40DD-AFC4-6F175D3DCCD1}">
              <a14:hiddenFill xmlns:a14="http://schemas.microsoft.com/office/drawing/2010/main">
                <a:noFill/>
              </a14:hiddenFill>
            </a:ext>
          </a:extLst>
        </p:spPr>
      </p:cxnSp>
      <p:sp>
        <p:nvSpPr>
          <p:cNvPr id="47129" name="TextBox 28"/>
          <p:cNvSpPr txBox="1">
            <a:spLocks noChangeArrowheads="1"/>
          </p:cNvSpPr>
          <p:nvPr/>
        </p:nvSpPr>
        <p:spPr bwMode="auto">
          <a:xfrm>
            <a:off x="5715000" y="2416175"/>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3200" b="1">
                <a:latin typeface="微软雅黑" charset="0"/>
                <a:ea typeface="微软雅黑" charset="0"/>
              </a:rPr>
              <a:t>④</a:t>
            </a:r>
            <a:endParaRPr lang="en-US" altLang="zh-CN" sz="3200" b="1">
              <a:latin typeface="微软雅黑" charset="0"/>
              <a:ea typeface="微软雅黑" charset="0"/>
            </a:endParaRPr>
          </a:p>
        </p:txBody>
      </p:sp>
      <p:cxnSp>
        <p:nvCxnSpPr>
          <p:cNvPr id="47130" name="直接箭头连接符 55"/>
          <p:cNvCxnSpPr>
            <a:cxnSpLocks noChangeShapeType="1"/>
          </p:cNvCxnSpPr>
          <p:nvPr/>
        </p:nvCxnSpPr>
        <p:spPr bwMode="auto">
          <a:xfrm rot="10800000">
            <a:off x="5715000" y="3844925"/>
            <a:ext cx="1430338" cy="785813"/>
          </a:xfrm>
          <a:prstGeom prst="straightConnector1">
            <a:avLst/>
          </a:prstGeom>
          <a:noFill/>
          <a:ln w="38100">
            <a:solidFill>
              <a:schemeClr val="tx1"/>
            </a:solidFill>
            <a:round/>
            <a:tailEnd type="arrow" w="med" len="med"/>
          </a:ln>
          <a:extLst>
            <a:ext uri="{909E8E84-426E-40DD-AFC4-6F175D3DCCD1}">
              <a14:hiddenFill xmlns:a14="http://schemas.microsoft.com/office/drawing/2010/main">
                <a:noFill/>
              </a14:hiddenFill>
            </a:ext>
          </a:extLst>
        </p:spPr>
      </p:cxnSp>
      <p:sp>
        <p:nvSpPr>
          <p:cNvPr id="47131" name="TextBox 30"/>
          <p:cNvSpPr txBox="1">
            <a:spLocks noChangeArrowheads="1"/>
          </p:cNvSpPr>
          <p:nvPr/>
        </p:nvSpPr>
        <p:spPr bwMode="auto">
          <a:xfrm>
            <a:off x="5715000" y="4059238"/>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3200" b="1">
                <a:latin typeface="微软雅黑" charset="0"/>
                <a:ea typeface="微软雅黑" charset="0"/>
              </a:rPr>
              <a:t>⑥</a:t>
            </a:r>
            <a:endParaRPr lang="en-US" altLang="zh-CN" sz="3200" b="1">
              <a:latin typeface="微软雅黑" charset="0"/>
              <a:ea typeface="微软雅黑" charset="0"/>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7108"/>
                                        </p:tgtEl>
                                        <p:attrNameLst>
                                          <p:attrName>style.visibility</p:attrName>
                                        </p:attrNameLst>
                                      </p:cBhvr>
                                      <p:to>
                                        <p:strVal val="visible"/>
                                      </p:to>
                                    </p:set>
                                    <p:animEffect transition="in" filter="blinds(horizontal)">
                                      <p:cBhvr>
                                        <p:cTn id="7" dur="500"/>
                                        <p:tgtEl>
                                          <p:spTgt spid="471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110"/>
                                        </p:tgtEl>
                                        <p:attrNameLst>
                                          <p:attrName>style.visibility</p:attrName>
                                        </p:attrNameLst>
                                      </p:cBhvr>
                                      <p:to>
                                        <p:strVal val="visible"/>
                                      </p:to>
                                    </p:set>
                                    <p:animEffect transition="in" filter="blinds(horizontal)">
                                      <p:cBhvr>
                                        <p:cTn id="12" dur="500"/>
                                        <p:tgtEl>
                                          <p:spTgt spid="47110"/>
                                        </p:tgtEl>
                                      </p:cBhvr>
                                    </p:animEffect>
                                  </p:childTnLst>
                                </p:cTn>
                              </p:par>
                            </p:childTnLst>
                          </p:cTn>
                        </p:par>
                        <p:par>
                          <p:cTn id="13" fill="hold">
                            <p:stCondLst>
                              <p:cond delay="500"/>
                            </p:stCondLst>
                            <p:childTnLst>
                              <p:par>
                                <p:cTn id="14" presetID="12" presetClass="entr" presetSubtype="1" fill="hold" nodeType="afterEffect">
                                  <p:stCondLst>
                                    <p:cond delay="0"/>
                                  </p:stCondLst>
                                  <p:childTnLst>
                                    <p:set>
                                      <p:cBhvr>
                                        <p:cTn id="15" dur="1" fill="hold">
                                          <p:stCondLst>
                                            <p:cond delay="0"/>
                                          </p:stCondLst>
                                        </p:cTn>
                                        <p:tgtEl>
                                          <p:spTgt spid="47109"/>
                                        </p:tgtEl>
                                        <p:attrNameLst>
                                          <p:attrName>style.visibility</p:attrName>
                                        </p:attrNameLst>
                                      </p:cBhvr>
                                      <p:to>
                                        <p:strVal val="visible"/>
                                      </p:to>
                                    </p:set>
                                    <p:animEffect transition="in" filter="slide(fromTop)">
                                      <p:cBhvr>
                                        <p:cTn id="16" dur="500"/>
                                        <p:tgtEl>
                                          <p:spTgt spid="47109"/>
                                        </p:tgtEl>
                                      </p:cBhvr>
                                    </p:animEffect>
                                  </p:childTnLst>
                                </p:cTn>
                              </p:par>
                            </p:childTnLst>
                          </p:cTn>
                        </p:par>
                        <p:par>
                          <p:cTn id="17" fill="hold">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47111"/>
                                        </p:tgtEl>
                                        <p:attrNameLst>
                                          <p:attrName>style.visibility</p:attrName>
                                        </p:attrNameLst>
                                      </p:cBhvr>
                                      <p:to>
                                        <p:strVal val="visible"/>
                                      </p:to>
                                    </p:set>
                                    <p:animEffect transition="in" filter="blinds(horizontal)">
                                      <p:cBhvr>
                                        <p:cTn id="20" dur="500"/>
                                        <p:tgtEl>
                                          <p:spTgt spid="47111"/>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7122"/>
                                        </p:tgtEl>
                                        <p:attrNameLst>
                                          <p:attrName>style.visibility</p:attrName>
                                        </p:attrNameLst>
                                      </p:cBhvr>
                                      <p:to>
                                        <p:strVal val="visible"/>
                                      </p:to>
                                    </p:set>
                                    <p:animEffect transition="in" filter="blinds(horizontal)">
                                      <p:cBhvr>
                                        <p:cTn id="25" dur="500"/>
                                        <p:tgtEl>
                                          <p:spTgt spid="47122"/>
                                        </p:tgtEl>
                                      </p:cBhvr>
                                    </p:animEffect>
                                  </p:childTnLst>
                                </p:cTn>
                              </p:par>
                            </p:childTnLst>
                          </p:cTn>
                        </p:par>
                        <p:par>
                          <p:cTn id="26" fill="hold">
                            <p:stCondLst>
                              <p:cond delay="500"/>
                            </p:stCondLst>
                            <p:childTnLst>
                              <p:par>
                                <p:cTn id="27" presetID="12" presetClass="entr" presetSubtype="8" fill="hold" nodeType="afterEffect">
                                  <p:stCondLst>
                                    <p:cond delay="0"/>
                                  </p:stCondLst>
                                  <p:childTnLst>
                                    <p:set>
                                      <p:cBhvr>
                                        <p:cTn id="28" dur="1" fill="hold">
                                          <p:stCondLst>
                                            <p:cond delay="0"/>
                                          </p:stCondLst>
                                        </p:cTn>
                                        <p:tgtEl>
                                          <p:spTgt spid="47121"/>
                                        </p:tgtEl>
                                        <p:attrNameLst>
                                          <p:attrName>style.visibility</p:attrName>
                                        </p:attrNameLst>
                                      </p:cBhvr>
                                      <p:to>
                                        <p:strVal val="visible"/>
                                      </p:to>
                                    </p:set>
                                    <p:animEffect transition="in" filter="slide(fromLeft)">
                                      <p:cBhvr>
                                        <p:cTn id="29" dur="500"/>
                                        <p:tgtEl>
                                          <p:spTgt spid="47121"/>
                                        </p:tgtEl>
                                      </p:cBhvr>
                                    </p:animEffect>
                                  </p:childTnLst>
                                </p:cTn>
                              </p:par>
                            </p:childTnLst>
                          </p:cTn>
                        </p:par>
                        <p:par>
                          <p:cTn id="30" fill="hold">
                            <p:stCondLst>
                              <p:cond delay="1000"/>
                            </p:stCondLst>
                            <p:childTnLst>
                              <p:par>
                                <p:cTn id="31" presetID="3" presetClass="entr" presetSubtype="10" fill="hold" grpId="0" nodeType="afterEffect">
                                  <p:stCondLst>
                                    <p:cond delay="0"/>
                                  </p:stCondLst>
                                  <p:childTnLst>
                                    <p:set>
                                      <p:cBhvr>
                                        <p:cTn id="32" dur="1" fill="hold">
                                          <p:stCondLst>
                                            <p:cond delay="0"/>
                                          </p:stCondLst>
                                        </p:cTn>
                                        <p:tgtEl>
                                          <p:spTgt spid="47115"/>
                                        </p:tgtEl>
                                        <p:attrNameLst>
                                          <p:attrName>style.visibility</p:attrName>
                                        </p:attrNameLst>
                                      </p:cBhvr>
                                      <p:to>
                                        <p:strVal val="visible"/>
                                      </p:to>
                                    </p:set>
                                    <p:animEffect transition="in" filter="blinds(horizontal)">
                                      <p:cBhvr>
                                        <p:cTn id="33" dur="500"/>
                                        <p:tgtEl>
                                          <p:spTgt spid="47115"/>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7117"/>
                                        </p:tgtEl>
                                        <p:attrNameLst>
                                          <p:attrName>style.visibility</p:attrName>
                                        </p:attrNameLst>
                                      </p:cBhvr>
                                      <p:to>
                                        <p:strVal val="visible"/>
                                      </p:to>
                                    </p:set>
                                    <p:animEffect transition="in" filter="blinds(horizontal)">
                                      <p:cBhvr>
                                        <p:cTn id="38" dur="500"/>
                                        <p:tgtEl>
                                          <p:spTgt spid="47117"/>
                                        </p:tgtEl>
                                      </p:cBhvr>
                                    </p:animEffect>
                                  </p:childTnLst>
                                </p:cTn>
                              </p:par>
                            </p:childTnLst>
                          </p:cTn>
                        </p:par>
                        <p:par>
                          <p:cTn id="39" fill="hold">
                            <p:stCondLst>
                              <p:cond delay="500"/>
                            </p:stCondLst>
                            <p:childTnLst>
                              <p:par>
                                <p:cTn id="40" presetID="12" presetClass="entr" presetSubtype="1" fill="hold" nodeType="afterEffect">
                                  <p:stCondLst>
                                    <p:cond delay="0"/>
                                  </p:stCondLst>
                                  <p:childTnLst>
                                    <p:set>
                                      <p:cBhvr>
                                        <p:cTn id="41" dur="1" fill="hold">
                                          <p:stCondLst>
                                            <p:cond delay="0"/>
                                          </p:stCondLst>
                                        </p:cTn>
                                        <p:tgtEl>
                                          <p:spTgt spid="47116"/>
                                        </p:tgtEl>
                                        <p:attrNameLst>
                                          <p:attrName>style.visibility</p:attrName>
                                        </p:attrNameLst>
                                      </p:cBhvr>
                                      <p:to>
                                        <p:strVal val="visible"/>
                                      </p:to>
                                    </p:set>
                                    <p:animEffect transition="in" filter="slide(fromTop)">
                                      <p:cBhvr>
                                        <p:cTn id="42" dur="500"/>
                                        <p:tgtEl>
                                          <p:spTgt spid="47116"/>
                                        </p:tgtEl>
                                      </p:cBhvr>
                                    </p:animEffect>
                                  </p:childTnLst>
                                </p:cTn>
                              </p:par>
                            </p:childTnLst>
                          </p:cTn>
                        </p:par>
                        <p:par>
                          <p:cTn id="43" fill="hold">
                            <p:stCondLst>
                              <p:cond delay="1000"/>
                            </p:stCondLst>
                            <p:childTnLst>
                              <p:par>
                                <p:cTn id="44" presetID="3" presetClass="entr" presetSubtype="10" fill="hold" grpId="0" nodeType="afterEffect">
                                  <p:stCondLst>
                                    <p:cond delay="0"/>
                                  </p:stCondLst>
                                  <p:childTnLst>
                                    <p:set>
                                      <p:cBhvr>
                                        <p:cTn id="45" dur="1" fill="hold">
                                          <p:stCondLst>
                                            <p:cond delay="0"/>
                                          </p:stCondLst>
                                        </p:cTn>
                                        <p:tgtEl>
                                          <p:spTgt spid="47118"/>
                                        </p:tgtEl>
                                        <p:attrNameLst>
                                          <p:attrName>style.visibility</p:attrName>
                                        </p:attrNameLst>
                                      </p:cBhvr>
                                      <p:to>
                                        <p:strVal val="visible"/>
                                      </p:to>
                                    </p:set>
                                    <p:animEffect transition="in" filter="blinds(horizontal)">
                                      <p:cBhvr>
                                        <p:cTn id="46" dur="500"/>
                                        <p:tgtEl>
                                          <p:spTgt spid="47118"/>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47129"/>
                                        </p:tgtEl>
                                        <p:attrNameLst>
                                          <p:attrName>style.visibility</p:attrName>
                                        </p:attrNameLst>
                                      </p:cBhvr>
                                      <p:to>
                                        <p:strVal val="visible"/>
                                      </p:to>
                                    </p:set>
                                    <p:animEffect transition="in" filter="blinds(horizontal)">
                                      <p:cBhvr>
                                        <p:cTn id="51" dur="500"/>
                                        <p:tgtEl>
                                          <p:spTgt spid="47129"/>
                                        </p:tgtEl>
                                      </p:cBhvr>
                                    </p:animEffect>
                                  </p:childTnLst>
                                </p:cTn>
                              </p:par>
                            </p:childTnLst>
                          </p:cTn>
                        </p:par>
                        <p:par>
                          <p:cTn id="52" fill="hold">
                            <p:stCondLst>
                              <p:cond delay="500"/>
                            </p:stCondLst>
                            <p:childTnLst>
                              <p:par>
                                <p:cTn id="53" presetID="12" presetClass="entr" presetSubtype="8" fill="hold" nodeType="afterEffect">
                                  <p:stCondLst>
                                    <p:cond delay="0"/>
                                  </p:stCondLst>
                                  <p:childTnLst>
                                    <p:set>
                                      <p:cBhvr>
                                        <p:cTn id="54" dur="1" fill="hold">
                                          <p:stCondLst>
                                            <p:cond delay="0"/>
                                          </p:stCondLst>
                                        </p:cTn>
                                        <p:tgtEl>
                                          <p:spTgt spid="47128"/>
                                        </p:tgtEl>
                                        <p:attrNameLst>
                                          <p:attrName>style.visibility</p:attrName>
                                        </p:attrNameLst>
                                      </p:cBhvr>
                                      <p:to>
                                        <p:strVal val="visible"/>
                                      </p:to>
                                    </p:set>
                                    <p:animEffect transition="in" filter="slide(fromLeft)">
                                      <p:cBhvr>
                                        <p:cTn id="55" dur="500"/>
                                        <p:tgtEl>
                                          <p:spTgt spid="47128"/>
                                        </p:tgtEl>
                                      </p:cBhvr>
                                    </p:animEffect>
                                  </p:childTnLst>
                                </p:cTn>
                              </p:par>
                            </p:childTnLst>
                          </p:cTn>
                        </p:par>
                        <p:par>
                          <p:cTn id="56" fill="hold">
                            <p:stCondLst>
                              <p:cond delay="1000"/>
                            </p:stCondLst>
                            <p:childTnLst>
                              <p:par>
                                <p:cTn id="57" presetID="3" presetClass="entr" presetSubtype="10" fill="hold" grpId="0" nodeType="afterEffect">
                                  <p:stCondLst>
                                    <p:cond delay="0"/>
                                  </p:stCondLst>
                                  <p:childTnLst>
                                    <p:set>
                                      <p:cBhvr>
                                        <p:cTn id="58" dur="1" fill="hold">
                                          <p:stCondLst>
                                            <p:cond delay="0"/>
                                          </p:stCondLst>
                                        </p:cTn>
                                        <p:tgtEl>
                                          <p:spTgt spid="47125"/>
                                        </p:tgtEl>
                                        <p:attrNameLst>
                                          <p:attrName>style.visibility</p:attrName>
                                        </p:attrNameLst>
                                      </p:cBhvr>
                                      <p:to>
                                        <p:strVal val="visible"/>
                                      </p:to>
                                    </p:set>
                                    <p:animEffect transition="in" filter="blinds(horizontal)">
                                      <p:cBhvr>
                                        <p:cTn id="59" dur="500"/>
                                        <p:tgtEl>
                                          <p:spTgt spid="47125"/>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47127"/>
                                        </p:tgtEl>
                                        <p:attrNameLst>
                                          <p:attrName>style.visibility</p:attrName>
                                        </p:attrNameLst>
                                      </p:cBhvr>
                                      <p:to>
                                        <p:strVal val="visible"/>
                                      </p:to>
                                    </p:set>
                                    <p:animEffect transition="in" filter="blinds(horizontal)">
                                      <p:cBhvr>
                                        <p:cTn id="64" dur="500"/>
                                        <p:tgtEl>
                                          <p:spTgt spid="47127"/>
                                        </p:tgtEl>
                                      </p:cBhvr>
                                    </p:animEffect>
                                  </p:childTnLst>
                                </p:cTn>
                              </p:par>
                            </p:childTnLst>
                          </p:cTn>
                        </p:par>
                        <p:par>
                          <p:cTn id="65" fill="hold">
                            <p:stCondLst>
                              <p:cond delay="500"/>
                            </p:stCondLst>
                            <p:childTnLst>
                              <p:par>
                                <p:cTn id="66" presetID="12" presetClass="entr" presetSubtype="1" fill="hold" nodeType="afterEffect">
                                  <p:stCondLst>
                                    <p:cond delay="0"/>
                                  </p:stCondLst>
                                  <p:childTnLst>
                                    <p:set>
                                      <p:cBhvr>
                                        <p:cTn id="67" dur="1" fill="hold">
                                          <p:stCondLst>
                                            <p:cond delay="0"/>
                                          </p:stCondLst>
                                        </p:cTn>
                                        <p:tgtEl>
                                          <p:spTgt spid="47126"/>
                                        </p:tgtEl>
                                        <p:attrNameLst>
                                          <p:attrName>style.visibility</p:attrName>
                                        </p:attrNameLst>
                                      </p:cBhvr>
                                      <p:to>
                                        <p:strVal val="visible"/>
                                      </p:to>
                                    </p:set>
                                    <p:animEffect transition="in" filter="slide(fromTop)">
                                      <p:cBhvr>
                                        <p:cTn id="68" dur="500"/>
                                        <p:tgtEl>
                                          <p:spTgt spid="47126"/>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47131"/>
                                        </p:tgtEl>
                                        <p:attrNameLst>
                                          <p:attrName>style.visibility</p:attrName>
                                        </p:attrNameLst>
                                      </p:cBhvr>
                                      <p:to>
                                        <p:strVal val="visible"/>
                                      </p:to>
                                    </p:set>
                                    <p:animEffect transition="in" filter="blinds(horizontal)">
                                      <p:cBhvr>
                                        <p:cTn id="73" dur="500"/>
                                        <p:tgtEl>
                                          <p:spTgt spid="47131"/>
                                        </p:tgtEl>
                                      </p:cBhvr>
                                    </p:animEffect>
                                  </p:childTnLst>
                                </p:cTn>
                              </p:par>
                            </p:childTnLst>
                          </p:cTn>
                        </p:par>
                        <p:par>
                          <p:cTn id="74" fill="hold">
                            <p:stCondLst>
                              <p:cond delay="500"/>
                            </p:stCondLst>
                            <p:childTnLst>
                              <p:par>
                                <p:cTn id="75" presetID="12" presetClass="entr" presetSubtype="2" fill="hold" nodeType="afterEffect">
                                  <p:stCondLst>
                                    <p:cond delay="0"/>
                                  </p:stCondLst>
                                  <p:childTnLst>
                                    <p:set>
                                      <p:cBhvr>
                                        <p:cTn id="76" dur="1" fill="hold">
                                          <p:stCondLst>
                                            <p:cond delay="0"/>
                                          </p:stCondLst>
                                        </p:cTn>
                                        <p:tgtEl>
                                          <p:spTgt spid="47130"/>
                                        </p:tgtEl>
                                        <p:attrNameLst>
                                          <p:attrName>style.visibility</p:attrName>
                                        </p:attrNameLst>
                                      </p:cBhvr>
                                      <p:to>
                                        <p:strVal val="visible"/>
                                      </p:to>
                                    </p:set>
                                    <p:animEffect transition="in" filter="slide(fromRight)">
                                      <p:cBhvr>
                                        <p:cTn id="77" dur="500"/>
                                        <p:tgtEl>
                                          <p:spTgt spid="47130"/>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47120"/>
                                        </p:tgtEl>
                                        <p:attrNameLst>
                                          <p:attrName>style.visibility</p:attrName>
                                        </p:attrNameLst>
                                      </p:cBhvr>
                                      <p:to>
                                        <p:strVal val="visible"/>
                                      </p:to>
                                    </p:set>
                                    <p:animEffect transition="in" filter="blinds(horizontal)">
                                      <p:cBhvr>
                                        <p:cTn id="82" dur="500"/>
                                        <p:tgtEl>
                                          <p:spTgt spid="47120"/>
                                        </p:tgtEl>
                                      </p:cBhvr>
                                    </p:animEffect>
                                  </p:childTnLst>
                                </p:cTn>
                              </p:par>
                            </p:childTnLst>
                          </p:cTn>
                        </p:par>
                        <p:par>
                          <p:cTn id="83" fill="hold">
                            <p:stCondLst>
                              <p:cond delay="500"/>
                            </p:stCondLst>
                            <p:childTnLst>
                              <p:par>
                                <p:cTn id="84" presetID="12" presetClass="entr" presetSubtype="1" fill="hold" nodeType="afterEffect">
                                  <p:stCondLst>
                                    <p:cond delay="0"/>
                                  </p:stCondLst>
                                  <p:childTnLst>
                                    <p:set>
                                      <p:cBhvr>
                                        <p:cTn id="85" dur="1" fill="hold">
                                          <p:stCondLst>
                                            <p:cond delay="0"/>
                                          </p:stCondLst>
                                        </p:cTn>
                                        <p:tgtEl>
                                          <p:spTgt spid="47119"/>
                                        </p:tgtEl>
                                        <p:attrNameLst>
                                          <p:attrName>style.visibility</p:attrName>
                                        </p:attrNameLst>
                                      </p:cBhvr>
                                      <p:to>
                                        <p:strVal val="visible"/>
                                      </p:to>
                                    </p:set>
                                    <p:animEffect transition="in" filter="slide(fromTop)">
                                      <p:cBhvr>
                                        <p:cTn id="86" dur="500"/>
                                        <p:tgtEl>
                                          <p:spTgt spid="47119"/>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47124"/>
                                        </p:tgtEl>
                                        <p:attrNameLst>
                                          <p:attrName>style.visibility</p:attrName>
                                        </p:attrNameLst>
                                      </p:cBhvr>
                                      <p:to>
                                        <p:strVal val="visible"/>
                                      </p:to>
                                    </p:set>
                                    <p:animEffect transition="in" filter="blinds(horizontal)">
                                      <p:cBhvr>
                                        <p:cTn id="91" dur="500"/>
                                        <p:tgtEl>
                                          <p:spTgt spid="47124"/>
                                        </p:tgtEl>
                                      </p:cBhvr>
                                    </p:animEffect>
                                  </p:childTnLst>
                                </p:cTn>
                              </p:par>
                            </p:childTnLst>
                          </p:cTn>
                        </p:par>
                        <p:par>
                          <p:cTn id="92" fill="hold">
                            <p:stCondLst>
                              <p:cond delay="500"/>
                            </p:stCondLst>
                            <p:childTnLst>
                              <p:par>
                                <p:cTn id="93" presetID="12" presetClass="entr" presetSubtype="2" fill="hold" nodeType="afterEffect">
                                  <p:stCondLst>
                                    <p:cond delay="0"/>
                                  </p:stCondLst>
                                  <p:childTnLst>
                                    <p:set>
                                      <p:cBhvr>
                                        <p:cTn id="94" dur="1" fill="hold">
                                          <p:stCondLst>
                                            <p:cond delay="0"/>
                                          </p:stCondLst>
                                        </p:cTn>
                                        <p:tgtEl>
                                          <p:spTgt spid="47123"/>
                                        </p:tgtEl>
                                        <p:attrNameLst>
                                          <p:attrName>style.visibility</p:attrName>
                                        </p:attrNameLst>
                                      </p:cBhvr>
                                      <p:to>
                                        <p:strVal val="visible"/>
                                      </p:to>
                                    </p:set>
                                    <p:animEffect transition="in" filter="slide(fromRight)">
                                      <p:cBhvr>
                                        <p:cTn id="95" dur="500"/>
                                        <p:tgtEl>
                                          <p:spTgt spid="47123"/>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0" nodeType="clickEffect">
                                  <p:stCondLst>
                                    <p:cond delay="0"/>
                                  </p:stCondLst>
                                  <p:childTnLst>
                                    <p:set>
                                      <p:cBhvr>
                                        <p:cTn id="99" dur="1" fill="hold">
                                          <p:stCondLst>
                                            <p:cond delay="0"/>
                                          </p:stCondLst>
                                        </p:cTn>
                                        <p:tgtEl>
                                          <p:spTgt spid="47113"/>
                                        </p:tgtEl>
                                        <p:attrNameLst>
                                          <p:attrName>style.visibility</p:attrName>
                                        </p:attrNameLst>
                                      </p:cBhvr>
                                      <p:to>
                                        <p:strVal val="visible"/>
                                      </p:to>
                                    </p:set>
                                    <p:animEffect transition="in" filter="blinds(horizontal)">
                                      <p:cBhvr>
                                        <p:cTn id="100" dur="500"/>
                                        <p:tgtEl>
                                          <p:spTgt spid="47113"/>
                                        </p:tgtEl>
                                      </p:cBhvr>
                                    </p:animEffect>
                                  </p:childTnLst>
                                </p:cTn>
                              </p:par>
                            </p:childTnLst>
                          </p:cTn>
                        </p:par>
                        <p:par>
                          <p:cTn id="101" fill="hold">
                            <p:stCondLst>
                              <p:cond delay="500"/>
                            </p:stCondLst>
                            <p:childTnLst>
                              <p:par>
                                <p:cTn id="102" presetID="12" presetClass="entr" presetSubtype="1" fill="hold" nodeType="afterEffect">
                                  <p:stCondLst>
                                    <p:cond delay="0"/>
                                  </p:stCondLst>
                                  <p:childTnLst>
                                    <p:set>
                                      <p:cBhvr>
                                        <p:cTn id="103" dur="1" fill="hold">
                                          <p:stCondLst>
                                            <p:cond delay="0"/>
                                          </p:stCondLst>
                                        </p:cTn>
                                        <p:tgtEl>
                                          <p:spTgt spid="47112"/>
                                        </p:tgtEl>
                                        <p:attrNameLst>
                                          <p:attrName>style.visibility</p:attrName>
                                        </p:attrNameLst>
                                      </p:cBhvr>
                                      <p:to>
                                        <p:strVal val="visible"/>
                                      </p:to>
                                    </p:set>
                                    <p:animEffect transition="in" filter="slide(fromTop)">
                                      <p:cBhvr>
                                        <p:cTn id="104" dur="500"/>
                                        <p:tgtEl>
                                          <p:spTgt spid="47112"/>
                                        </p:tgtEl>
                                      </p:cBhvr>
                                    </p:animEffect>
                                  </p:childTnLst>
                                </p:cTn>
                              </p:par>
                            </p:childTnLst>
                          </p:cTn>
                        </p:par>
                        <p:par>
                          <p:cTn id="105" fill="hold">
                            <p:stCondLst>
                              <p:cond delay="1000"/>
                            </p:stCondLst>
                            <p:childTnLst>
                              <p:par>
                                <p:cTn id="106" presetID="3" presetClass="entr" presetSubtype="10" fill="hold" grpId="0" nodeType="afterEffect">
                                  <p:stCondLst>
                                    <p:cond delay="0"/>
                                  </p:stCondLst>
                                  <p:childTnLst>
                                    <p:set>
                                      <p:cBhvr>
                                        <p:cTn id="107" dur="1" fill="hold">
                                          <p:stCondLst>
                                            <p:cond delay="0"/>
                                          </p:stCondLst>
                                        </p:cTn>
                                        <p:tgtEl>
                                          <p:spTgt spid="47114"/>
                                        </p:tgtEl>
                                        <p:attrNameLst>
                                          <p:attrName>style.visibility</p:attrName>
                                        </p:attrNameLst>
                                      </p:cBhvr>
                                      <p:to>
                                        <p:strVal val="visible"/>
                                      </p:to>
                                    </p:set>
                                    <p:animEffect transition="in" filter="blinds(horizontal)">
                                      <p:cBhvr>
                                        <p:cTn id="108" dur="500"/>
                                        <p:tgtEl>
                                          <p:spTgt spid="47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p:bldP spid="47110" grpId="0"/>
      <p:bldP spid="47111" grpId="0"/>
      <p:bldP spid="47113" grpId="0"/>
      <p:bldP spid="47114" grpId="0"/>
      <p:bldP spid="47115" grpId="0"/>
      <p:bldP spid="47117" grpId="0"/>
      <p:bldP spid="47118" grpId="0"/>
      <p:bldP spid="47120" grpId="0"/>
      <p:bldP spid="47122" grpId="0"/>
      <p:bldP spid="47124" grpId="0"/>
      <p:bldP spid="47125" grpId="0"/>
      <p:bldP spid="47127" grpId="0"/>
      <p:bldP spid="47129" grpId="0"/>
      <p:bldP spid="47131" grpId="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7" name="Rectangle 3"/>
          <p:cNvSpPr txBox="1">
            <a:spLocks noChangeArrowheads="1"/>
          </p:cNvSpPr>
          <p:nvPr/>
        </p:nvSpPr>
        <p:spPr bwMode="auto">
          <a:xfrm>
            <a:off x="6643688" y="3858895"/>
            <a:ext cx="2143125"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nSpc>
                <a:spcPct val="120000"/>
              </a:lnSpc>
              <a:spcBef>
                <a:spcPct val="20000"/>
              </a:spcBef>
              <a:buFont typeface="Arial" panose="020B0604020202090204" pitchFamily="34" charset="0"/>
              <a:buNone/>
            </a:pPr>
            <a:r>
              <a:rPr lang="en-US" altLang="zh-CN" sz="2800" b="1">
                <a:solidFill>
                  <a:srgbClr val="9D138D"/>
                </a:solidFill>
                <a:latin typeface="微软雅黑" charset="0"/>
                <a:ea typeface="微软雅黑" charset="0"/>
                <a:cs typeface="微软雅黑" charset="0"/>
              </a:rPr>
              <a:t>   f2</a:t>
            </a:r>
            <a:r>
              <a:rPr lang="zh-CN" altLang="en-US" sz="2800" b="1">
                <a:solidFill>
                  <a:srgbClr val="9D138D"/>
                </a:solidFill>
                <a:latin typeface="微软雅黑" charset="0"/>
                <a:ea typeface="微软雅黑" charset="0"/>
                <a:cs typeface="微软雅黑" charset="0"/>
              </a:rPr>
              <a:t>函数</a:t>
            </a:r>
            <a:endParaRPr lang="zh-CN" altLang="en-US" sz="2800" b="1">
              <a:solidFill>
                <a:srgbClr val="9D138D"/>
              </a:solidFill>
              <a:latin typeface="微软雅黑" charset="0"/>
              <a:ea typeface="微软雅黑" charset="0"/>
              <a:cs typeface="微软雅黑" charset="0"/>
            </a:endParaRPr>
          </a:p>
          <a:p>
            <a:pPr>
              <a:lnSpc>
                <a:spcPct val="120000"/>
              </a:lnSpc>
              <a:spcBef>
                <a:spcPct val="20000"/>
              </a:spcBef>
              <a:buFont typeface="Arial" panose="020B0604020202090204" pitchFamily="34" charset="0"/>
              <a:buNone/>
            </a:pPr>
            <a:endParaRPr lang="en-US" altLang="zh-CN" sz="2800" b="1">
              <a:solidFill>
                <a:srgbClr val="9D138D"/>
              </a:solidFill>
              <a:latin typeface="微软雅黑" charset="0"/>
              <a:ea typeface="微软雅黑" charset="0"/>
              <a:cs typeface="微软雅黑" charset="0"/>
            </a:endParaRPr>
          </a:p>
          <a:p>
            <a:pPr>
              <a:lnSpc>
                <a:spcPct val="120000"/>
              </a:lnSpc>
              <a:spcBef>
                <a:spcPct val="20000"/>
              </a:spcBef>
              <a:buFont typeface="Arial" panose="020B0604020202090204" pitchFamily="34" charset="0"/>
              <a:buNone/>
            </a:pPr>
            <a:r>
              <a:rPr lang="zh-CN" altLang="en-US" sz="2800" b="1">
                <a:solidFill>
                  <a:srgbClr val="9D138D"/>
                </a:solidFill>
                <a:latin typeface="微软雅黑" charset="0"/>
                <a:ea typeface="微软雅黑" charset="0"/>
                <a:cs typeface="微软雅黑" charset="0"/>
              </a:rPr>
              <a:t>调用</a:t>
            </a:r>
            <a:r>
              <a:rPr lang="en-US" altLang="zh-CN" sz="2800" b="1">
                <a:solidFill>
                  <a:srgbClr val="9D138D"/>
                </a:solidFill>
                <a:latin typeface="微软雅黑" charset="0"/>
                <a:ea typeface="微软雅黑" charset="0"/>
                <a:cs typeface="微软雅黑" charset="0"/>
              </a:rPr>
              <a:t>f1</a:t>
            </a:r>
            <a:r>
              <a:rPr lang="zh-CN" altLang="en-US" sz="2800" b="1">
                <a:solidFill>
                  <a:srgbClr val="9D138D"/>
                </a:solidFill>
                <a:latin typeface="微软雅黑" charset="0"/>
                <a:ea typeface="微软雅黑" charset="0"/>
                <a:cs typeface="微软雅黑" charset="0"/>
              </a:rPr>
              <a:t>函数 </a:t>
            </a:r>
            <a:endParaRPr lang="zh-CN" altLang="en-US" sz="2800" b="1">
              <a:solidFill>
                <a:srgbClr val="9D138D"/>
              </a:solidFill>
              <a:latin typeface="微软雅黑" charset="0"/>
              <a:ea typeface="微软雅黑" charset="0"/>
              <a:cs typeface="微软雅黑" charset="0"/>
            </a:endParaRPr>
          </a:p>
        </p:txBody>
      </p:sp>
      <p:sp>
        <p:nvSpPr>
          <p:cNvPr id="51203" name="Rectangle 3"/>
          <p:cNvSpPr>
            <a:spLocks noGrp="1" noChangeArrowheads="1"/>
          </p:cNvSpPr>
          <p:nvPr>
            <p:ph type="body" idx="4294967295"/>
          </p:nvPr>
        </p:nvSpPr>
        <p:spPr>
          <a:xfrm>
            <a:off x="214313" y="1358583"/>
            <a:ext cx="3929062" cy="3714750"/>
          </a:xfrm>
        </p:spPr>
        <p:txBody>
          <a:bodyPr/>
          <a:lstStyle/>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int f(int x)</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int y,z;</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z=f(y);               </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return (2*z);</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a:t>
            </a:r>
            <a:endParaRPr lang="zh-CN" altLang="en-US" sz="2800" smtClean="0">
              <a:latin typeface="微软雅黑" panose="020B0503020204020204" charset="-122"/>
              <a:ea typeface="微软雅黑" panose="020B0503020204020204" charset="-122"/>
            </a:endParaRPr>
          </a:p>
        </p:txBody>
      </p:sp>
      <p:sp>
        <p:nvSpPr>
          <p:cNvPr id="62470" name="Rectangle 3"/>
          <p:cNvSpPr txBox="1">
            <a:spLocks noChangeArrowheads="1"/>
          </p:cNvSpPr>
          <p:nvPr/>
        </p:nvSpPr>
        <p:spPr bwMode="auto">
          <a:xfrm>
            <a:off x="6143625" y="1430020"/>
            <a:ext cx="2071688"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nSpc>
                <a:spcPct val="120000"/>
              </a:lnSpc>
              <a:spcBef>
                <a:spcPct val="20000"/>
              </a:spcBef>
              <a:buFont typeface="Arial" panose="020B0604020202090204" pitchFamily="34" charset="0"/>
              <a:buNone/>
            </a:pPr>
            <a:r>
              <a:rPr lang="en-US" altLang="zh-CN" sz="2800" b="1">
                <a:solidFill>
                  <a:srgbClr val="00B050"/>
                </a:solidFill>
                <a:latin typeface="微软雅黑" charset="0"/>
                <a:ea typeface="微软雅黑" charset="0"/>
                <a:cs typeface="微软雅黑" charset="0"/>
              </a:rPr>
              <a:t>   f</a:t>
            </a:r>
            <a:r>
              <a:rPr lang="zh-CN" altLang="en-US" sz="2800" b="1">
                <a:solidFill>
                  <a:srgbClr val="00B050"/>
                </a:solidFill>
                <a:latin typeface="微软雅黑" charset="0"/>
                <a:ea typeface="微软雅黑" charset="0"/>
                <a:cs typeface="微软雅黑" charset="0"/>
              </a:rPr>
              <a:t>函数</a:t>
            </a:r>
            <a:endParaRPr lang="zh-CN" altLang="en-US" sz="2800" b="1">
              <a:solidFill>
                <a:srgbClr val="00B050"/>
              </a:solidFill>
              <a:latin typeface="微软雅黑" charset="0"/>
              <a:ea typeface="微软雅黑" charset="0"/>
              <a:cs typeface="微软雅黑" charset="0"/>
            </a:endParaRPr>
          </a:p>
          <a:p>
            <a:pPr>
              <a:lnSpc>
                <a:spcPct val="120000"/>
              </a:lnSpc>
              <a:spcBef>
                <a:spcPct val="20000"/>
              </a:spcBef>
              <a:buFont typeface="Arial" panose="020B0604020202090204" pitchFamily="34" charset="0"/>
              <a:buNone/>
            </a:pPr>
            <a:endParaRPr lang="en-US" altLang="zh-CN" sz="2800" b="1">
              <a:solidFill>
                <a:srgbClr val="00B050"/>
              </a:solidFill>
              <a:latin typeface="微软雅黑" charset="0"/>
              <a:ea typeface="微软雅黑" charset="0"/>
              <a:cs typeface="微软雅黑" charset="0"/>
            </a:endParaRPr>
          </a:p>
          <a:p>
            <a:pPr>
              <a:lnSpc>
                <a:spcPct val="120000"/>
              </a:lnSpc>
              <a:spcBef>
                <a:spcPct val="20000"/>
              </a:spcBef>
              <a:buFont typeface="Arial" panose="020B0604020202090204" pitchFamily="34" charset="0"/>
              <a:buNone/>
            </a:pPr>
            <a:r>
              <a:rPr lang="zh-CN" altLang="en-US" sz="2800" b="1">
                <a:solidFill>
                  <a:srgbClr val="00B050"/>
                </a:solidFill>
                <a:latin typeface="微软雅黑" charset="0"/>
                <a:ea typeface="微软雅黑" charset="0"/>
                <a:cs typeface="微软雅黑" charset="0"/>
              </a:rPr>
              <a:t>调用</a:t>
            </a:r>
            <a:r>
              <a:rPr lang="en-US" altLang="zh-CN" sz="2800" b="1">
                <a:solidFill>
                  <a:srgbClr val="00B050"/>
                </a:solidFill>
                <a:latin typeface="微软雅黑" charset="0"/>
                <a:ea typeface="微软雅黑" charset="0"/>
                <a:cs typeface="微软雅黑" charset="0"/>
              </a:rPr>
              <a:t>f</a:t>
            </a:r>
            <a:r>
              <a:rPr lang="zh-CN" altLang="en-US" sz="2800" b="1">
                <a:solidFill>
                  <a:srgbClr val="00B050"/>
                </a:solidFill>
                <a:latin typeface="微软雅黑" charset="0"/>
                <a:ea typeface="微软雅黑" charset="0"/>
                <a:cs typeface="微软雅黑" charset="0"/>
              </a:rPr>
              <a:t>函数</a:t>
            </a:r>
            <a:endParaRPr lang="zh-CN" altLang="en-US" sz="2800" b="1">
              <a:solidFill>
                <a:srgbClr val="00B050"/>
              </a:solidFill>
              <a:latin typeface="微软雅黑" charset="0"/>
              <a:ea typeface="微软雅黑" charset="0"/>
              <a:cs typeface="微软雅黑" charset="0"/>
            </a:endParaRPr>
          </a:p>
        </p:txBody>
      </p:sp>
      <p:cxnSp>
        <p:nvCxnSpPr>
          <p:cNvPr id="62471" name="直接箭头连接符 55"/>
          <p:cNvCxnSpPr>
            <a:cxnSpLocks noChangeShapeType="1"/>
          </p:cNvCxnSpPr>
          <p:nvPr/>
        </p:nvCxnSpPr>
        <p:spPr bwMode="auto">
          <a:xfrm rot="5400000">
            <a:off x="6642100" y="2334895"/>
            <a:ext cx="714375" cy="3175"/>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cxnSp>
        <p:nvCxnSpPr>
          <p:cNvPr id="62472" name="直接连接符 6"/>
          <p:cNvCxnSpPr>
            <a:cxnSpLocks noChangeShapeType="1"/>
          </p:cNvCxnSpPr>
          <p:nvPr/>
        </p:nvCxnSpPr>
        <p:spPr bwMode="auto">
          <a:xfrm rot="10800000">
            <a:off x="5572125" y="2930208"/>
            <a:ext cx="571500" cy="0"/>
          </a:xfrm>
          <a:prstGeom prst="line">
            <a:avLst/>
          </a:prstGeom>
          <a:noFill/>
          <a:ln w="38100">
            <a:solidFill>
              <a:srgbClr val="FF0000"/>
            </a:solidFill>
            <a:round/>
          </a:ln>
          <a:extLst>
            <a:ext uri="{909E8E84-426E-40DD-AFC4-6F175D3DCCD1}">
              <a14:hiddenFill xmlns:a14="http://schemas.microsoft.com/office/drawing/2010/main">
                <a:noFill/>
              </a14:hiddenFill>
            </a:ext>
          </a:extLst>
        </p:spPr>
      </p:cxnSp>
      <p:cxnSp>
        <p:nvCxnSpPr>
          <p:cNvPr id="62473" name="直接连接符 10"/>
          <p:cNvCxnSpPr>
            <a:cxnSpLocks noChangeShapeType="1"/>
          </p:cNvCxnSpPr>
          <p:nvPr/>
        </p:nvCxnSpPr>
        <p:spPr bwMode="auto">
          <a:xfrm rot="5400000" flipH="1" flipV="1">
            <a:off x="4964906" y="2322989"/>
            <a:ext cx="1214438" cy="0"/>
          </a:xfrm>
          <a:prstGeom prst="line">
            <a:avLst/>
          </a:prstGeom>
          <a:noFill/>
          <a:ln w="38100">
            <a:solidFill>
              <a:srgbClr val="FF0000"/>
            </a:solidFill>
            <a:round/>
          </a:ln>
          <a:extLst>
            <a:ext uri="{909E8E84-426E-40DD-AFC4-6F175D3DCCD1}">
              <a14:hiddenFill xmlns:a14="http://schemas.microsoft.com/office/drawing/2010/main">
                <a:noFill/>
              </a14:hiddenFill>
            </a:ext>
          </a:extLst>
        </p:spPr>
      </p:cxnSp>
      <p:cxnSp>
        <p:nvCxnSpPr>
          <p:cNvPr id="62474" name="直接箭头连接符 55"/>
          <p:cNvCxnSpPr>
            <a:cxnSpLocks noChangeShapeType="1"/>
          </p:cNvCxnSpPr>
          <p:nvPr/>
        </p:nvCxnSpPr>
        <p:spPr bwMode="auto">
          <a:xfrm>
            <a:off x="5572125" y="1715770"/>
            <a:ext cx="642938" cy="1588"/>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sp>
        <p:nvSpPr>
          <p:cNvPr id="62475" name="Rectangle 3"/>
          <p:cNvSpPr txBox="1">
            <a:spLocks noChangeArrowheads="1"/>
          </p:cNvSpPr>
          <p:nvPr/>
        </p:nvSpPr>
        <p:spPr bwMode="auto">
          <a:xfrm>
            <a:off x="4643438" y="3858895"/>
            <a:ext cx="2143125"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nSpc>
                <a:spcPct val="120000"/>
              </a:lnSpc>
              <a:spcBef>
                <a:spcPct val="20000"/>
              </a:spcBef>
              <a:buFont typeface="Arial" panose="020B0604020202090204" pitchFamily="34" charset="0"/>
              <a:buNone/>
            </a:pPr>
            <a:r>
              <a:rPr lang="en-US" altLang="zh-CN" sz="2800" b="1">
                <a:solidFill>
                  <a:srgbClr val="9D138D"/>
                </a:solidFill>
                <a:latin typeface="微软雅黑" charset="0"/>
                <a:ea typeface="微软雅黑" charset="0"/>
                <a:cs typeface="微软雅黑" charset="0"/>
              </a:rPr>
              <a:t>   f1</a:t>
            </a:r>
            <a:r>
              <a:rPr lang="zh-CN" altLang="en-US" sz="2800" b="1">
                <a:solidFill>
                  <a:srgbClr val="9D138D"/>
                </a:solidFill>
                <a:latin typeface="微软雅黑" charset="0"/>
                <a:ea typeface="微软雅黑" charset="0"/>
                <a:cs typeface="微软雅黑" charset="0"/>
              </a:rPr>
              <a:t>函数</a:t>
            </a:r>
            <a:endParaRPr lang="zh-CN" altLang="en-US" sz="2800" b="1">
              <a:solidFill>
                <a:srgbClr val="9D138D"/>
              </a:solidFill>
              <a:latin typeface="微软雅黑" charset="0"/>
              <a:ea typeface="微软雅黑" charset="0"/>
              <a:cs typeface="微软雅黑" charset="0"/>
            </a:endParaRPr>
          </a:p>
          <a:p>
            <a:pPr>
              <a:lnSpc>
                <a:spcPct val="120000"/>
              </a:lnSpc>
              <a:spcBef>
                <a:spcPct val="20000"/>
              </a:spcBef>
              <a:buFont typeface="Arial" panose="020B0604020202090204" pitchFamily="34" charset="0"/>
              <a:buNone/>
            </a:pPr>
            <a:endParaRPr lang="en-US" altLang="zh-CN" sz="2800" b="1">
              <a:solidFill>
                <a:srgbClr val="9D138D"/>
              </a:solidFill>
              <a:latin typeface="微软雅黑" charset="0"/>
              <a:ea typeface="微软雅黑" charset="0"/>
              <a:cs typeface="微软雅黑" charset="0"/>
            </a:endParaRPr>
          </a:p>
          <a:p>
            <a:pPr>
              <a:lnSpc>
                <a:spcPct val="120000"/>
              </a:lnSpc>
              <a:spcBef>
                <a:spcPct val="20000"/>
              </a:spcBef>
              <a:buFont typeface="Arial" panose="020B0604020202090204" pitchFamily="34" charset="0"/>
              <a:buNone/>
            </a:pPr>
            <a:r>
              <a:rPr lang="zh-CN" altLang="en-US" sz="2800" b="1">
                <a:solidFill>
                  <a:srgbClr val="9D138D"/>
                </a:solidFill>
                <a:latin typeface="微软雅黑" charset="0"/>
                <a:ea typeface="微软雅黑" charset="0"/>
                <a:cs typeface="微软雅黑" charset="0"/>
              </a:rPr>
              <a:t>调用</a:t>
            </a:r>
            <a:r>
              <a:rPr lang="en-US" altLang="zh-CN" sz="2800" b="1">
                <a:solidFill>
                  <a:srgbClr val="9D138D"/>
                </a:solidFill>
                <a:latin typeface="微软雅黑" charset="0"/>
                <a:ea typeface="微软雅黑" charset="0"/>
                <a:cs typeface="微软雅黑" charset="0"/>
              </a:rPr>
              <a:t>f2</a:t>
            </a:r>
            <a:r>
              <a:rPr lang="zh-CN" altLang="en-US" sz="2800" b="1">
                <a:solidFill>
                  <a:srgbClr val="9D138D"/>
                </a:solidFill>
                <a:latin typeface="微软雅黑" charset="0"/>
                <a:ea typeface="微软雅黑" charset="0"/>
                <a:cs typeface="微软雅黑" charset="0"/>
              </a:rPr>
              <a:t>函数</a:t>
            </a:r>
            <a:endParaRPr lang="zh-CN" altLang="en-US" sz="2800" b="1">
              <a:solidFill>
                <a:srgbClr val="9D138D"/>
              </a:solidFill>
              <a:latin typeface="微软雅黑" charset="0"/>
              <a:ea typeface="微软雅黑" charset="0"/>
              <a:cs typeface="微软雅黑" charset="0"/>
            </a:endParaRPr>
          </a:p>
        </p:txBody>
      </p:sp>
      <p:cxnSp>
        <p:nvCxnSpPr>
          <p:cNvPr id="62476" name="直接箭头连接符 55"/>
          <p:cNvCxnSpPr>
            <a:cxnSpLocks noChangeShapeType="1"/>
          </p:cNvCxnSpPr>
          <p:nvPr/>
        </p:nvCxnSpPr>
        <p:spPr bwMode="auto">
          <a:xfrm rot="5400000">
            <a:off x="5286375" y="4712970"/>
            <a:ext cx="714375" cy="3175"/>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cxnSp>
        <p:nvCxnSpPr>
          <p:cNvPr id="62477" name="直接连接符 19"/>
          <p:cNvCxnSpPr>
            <a:cxnSpLocks noChangeShapeType="1"/>
          </p:cNvCxnSpPr>
          <p:nvPr/>
        </p:nvCxnSpPr>
        <p:spPr bwMode="auto">
          <a:xfrm rot="10800000">
            <a:off x="8643938" y="5359083"/>
            <a:ext cx="357187" cy="0"/>
          </a:xfrm>
          <a:prstGeom prst="line">
            <a:avLst/>
          </a:prstGeom>
          <a:noFill/>
          <a:ln w="38100">
            <a:solidFill>
              <a:srgbClr val="FF0000"/>
            </a:solidFill>
            <a:round/>
          </a:ln>
          <a:extLst>
            <a:ext uri="{909E8E84-426E-40DD-AFC4-6F175D3DCCD1}">
              <a14:hiddenFill xmlns:a14="http://schemas.microsoft.com/office/drawing/2010/main">
                <a:noFill/>
              </a14:hiddenFill>
            </a:ext>
          </a:extLst>
        </p:spPr>
      </p:cxnSp>
      <p:cxnSp>
        <p:nvCxnSpPr>
          <p:cNvPr id="62478" name="直接连接符 20"/>
          <p:cNvCxnSpPr>
            <a:cxnSpLocks noChangeShapeType="1"/>
          </p:cNvCxnSpPr>
          <p:nvPr/>
        </p:nvCxnSpPr>
        <p:spPr bwMode="auto">
          <a:xfrm rot="5400000" flipH="1" flipV="1">
            <a:off x="8143875" y="4501833"/>
            <a:ext cx="1714500" cy="0"/>
          </a:xfrm>
          <a:prstGeom prst="line">
            <a:avLst/>
          </a:prstGeom>
          <a:noFill/>
          <a:ln w="38100">
            <a:solidFill>
              <a:srgbClr val="FF0000"/>
            </a:solidFill>
            <a:round/>
          </a:ln>
          <a:extLst>
            <a:ext uri="{909E8E84-426E-40DD-AFC4-6F175D3DCCD1}">
              <a14:hiddenFill xmlns:a14="http://schemas.microsoft.com/office/drawing/2010/main">
                <a:noFill/>
              </a14:hiddenFill>
            </a:ext>
          </a:extLst>
        </p:spPr>
      </p:cxnSp>
      <p:cxnSp>
        <p:nvCxnSpPr>
          <p:cNvPr id="62479" name="直接箭头连接符 55"/>
          <p:cNvCxnSpPr>
            <a:cxnSpLocks noChangeShapeType="1"/>
          </p:cNvCxnSpPr>
          <p:nvPr/>
        </p:nvCxnSpPr>
        <p:spPr bwMode="auto">
          <a:xfrm rot="5400000">
            <a:off x="5464175" y="3823970"/>
            <a:ext cx="357188" cy="1588"/>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cxnSp>
        <p:nvCxnSpPr>
          <p:cNvPr id="62480" name="直接箭头连接符 55"/>
          <p:cNvCxnSpPr>
            <a:cxnSpLocks noChangeShapeType="1"/>
          </p:cNvCxnSpPr>
          <p:nvPr/>
        </p:nvCxnSpPr>
        <p:spPr bwMode="auto">
          <a:xfrm flipV="1">
            <a:off x="5715000" y="4358958"/>
            <a:ext cx="1357313" cy="785812"/>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cxnSp>
        <p:nvCxnSpPr>
          <p:cNvPr id="62481" name="直接箭头连接符 55"/>
          <p:cNvCxnSpPr>
            <a:cxnSpLocks noChangeShapeType="1"/>
          </p:cNvCxnSpPr>
          <p:nvPr/>
        </p:nvCxnSpPr>
        <p:spPr bwMode="auto">
          <a:xfrm rot="5400000">
            <a:off x="7286625" y="4738370"/>
            <a:ext cx="714375" cy="3175"/>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cxnSp>
        <p:nvCxnSpPr>
          <p:cNvPr id="62482" name="直接连接符 30"/>
          <p:cNvCxnSpPr>
            <a:cxnSpLocks noChangeShapeType="1"/>
          </p:cNvCxnSpPr>
          <p:nvPr/>
        </p:nvCxnSpPr>
        <p:spPr bwMode="auto">
          <a:xfrm rot="10800000">
            <a:off x="5643563" y="3644583"/>
            <a:ext cx="3357562" cy="0"/>
          </a:xfrm>
          <a:prstGeom prst="line">
            <a:avLst/>
          </a:prstGeom>
          <a:noFill/>
          <a:ln w="38100">
            <a:solidFill>
              <a:srgbClr val="FF0000"/>
            </a:solidFill>
            <a:round/>
          </a:ln>
          <a:extLst>
            <a:ext uri="{909E8E84-426E-40DD-AFC4-6F175D3DCCD1}">
              <a14:hiddenFill xmlns:a14="http://schemas.microsoft.com/office/drawing/2010/main">
                <a:noFill/>
              </a14:hiddenFill>
            </a:ext>
          </a:extLst>
        </p:spPr>
      </p:cxnSp>
      <p:sp>
        <p:nvSpPr>
          <p:cNvPr id="62483" name="圆角矩形标注 38"/>
          <p:cNvSpPr>
            <a:spLocks noChangeArrowheads="1"/>
          </p:cNvSpPr>
          <p:nvPr/>
        </p:nvSpPr>
        <p:spPr bwMode="auto">
          <a:xfrm>
            <a:off x="1907858" y="692468"/>
            <a:ext cx="4929187" cy="714375"/>
          </a:xfrm>
          <a:prstGeom prst="wedgeRoundRectCallout">
            <a:avLst>
              <a:gd name="adj1" fmla="val -59049"/>
              <a:gd name="adj2" fmla="val 299288"/>
              <a:gd name="adj3" fmla="val 16667"/>
            </a:avLst>
          </a:prstGeom>
          <a:solidFill>
            <a:schemeClr val="accent3">
              <a:lumMod val="20000"/>
              <a:lumOff val="80000"/>
            </a:schemeClr>
          </a:solidFill>
          <a:ln w="9525">
            <a:solidFill>
              <a:schemeClr val="tx1"/>
            </a:solidFill>
            <a:miter lim="800000"/>
          </a:ln>
        </p:spPr>
        <p:txBody>
          <a:bodyPr/>
          <a:lstStyle/>
          <a:p>
            <a:pPr algn="ctr" eaLnBrk="1" hangingPunct="1">
              <a:lnSpc>
                <a:spcPct val="120000"/>
              </a:lnSpc>
              <a:buFont typeface="Arial" panose="020B0604020202090204" pitchFamily="34" charset="0"/>
              <a:buNone/>
            </a:pPr>
            <a:r>
              <a:rPr lang="zh-CN" altLang="en-US" sz="2800" b="1">
                <a:solidFill>
                  <a:srgbClr val="FF0000"/>
                </a:solidFill>
                <a:latin typeface="微软雅黑" charset="0"/>
                <a:ea typeface="微软雅黑" charset="0"/>
                <a:cs typeface="微软雅黑" charset="0"/>
              </a:rPr>
              <a:t>应使用</a:t>
            </a:r>
            <a:r>
              <a:rPr lang="en-US" altLang="zh-CN" sz="2800" b="1">
                <a:solidFill>
                  <a:srgbClr val="FF0000"/>
                </a:solidFill>
                <a:latin typeface="微软雅黑" charset="0"/>
                <a:ea typeface="微软雅黑" charset="0"/>
                <a:cs typeface="微软雅黑" charset="0"/>
              </a:rPr>
              <a:t>if</a:t>
            </a:r>
            <a:r>
              <a:rPr lang="zh-CN" altLang="en-US" sz="2800" b="1">
                <a:solidFill>
                  <a:srgbClr val="FF0000"/>
                </a:solidFill>
                <a:latin typeface="微软雅黑" charset="0"/>
                <a:ea typeface="微软雅黑" charset="0"/>
                <a:cs typeface="微软雅黑" charset="0"/>
              </a:rPr>
              <a:t>语句控制结束调用</a:t>
            </a:r>
            <a:endParaRPr lang="zh-CN" altLang="en-US" sz="2800" b="1">
              <a:solidFill>
                <a:srgbClr val="FF0000"/>
              </a:solidFill>
              <a:latin typeface="微软雅黑" charset="0"/>
              <a:ea typeface="微软雅黑" charset="0"/>
              <a:cs typeface="微软雅黑" charset="0"/>
            </a:endParaRPr>
          </a:p>
        </p:txBody>
      </p:sp>
      <p:sp>
        <p:nvSpPr>
          <p:cNvPr id="62484" name="圆角矩形标注 40"/>
          <p:cNvSpPr>
            <a:spLocks noChangeArrowheads="1"/>
          </p:cNvSpPr>
          <p:nvPr/>
        </p:nvSpPr>
        <p:spPr bwMode="auto">
          <a:xfrm>
            <a:off x="1714500" y="2358708"/>
            <a:ext cx="2928938" cy="714375"/>
          </a:xfrm>
          <a:prstGeom prst="wedgeRoundRectCallout">
            <a:avLst>
              <a:gd name="adj1" fmla="val 68778"/>
              <a:gd name="adj2" fmla="val -42606"/>
              <a:gd name="adj3" fmla="val 16667"/>
            </a:avLst>
          </a:prstGeom>
          <a:solidFill>
            <a:srgbClr val="FFCCFF"/>
          </a:solidFill>
          <a:ln w="9525">
            <a:solidFill>
              <a:schemeClr val="tx1"/>
            </a:solidFill>
            <a:miter lim="800000"/>
          </a:ln>
        </p:spPr>
        <p:txBody>
          <a:bodyPr/>
          <a:lstStyle/>
          <a:p>
            <a:pPr algn="ctr" eaLnBrk="1" hangingPunct="1">
              <a:buFont typeface="Arial" panose="020B0604020202090204" pitchFamily="34" charset="0"/>
              <a:buNone/>
            </a:pPr>
            <a:r>
              <a:rPr lang="zh-CN" altLang="en-US" sz="2800" b="1">
                <a:solidFill>
                  <a:srgbClr val="0000CC"/>
                </a:solidFill>
                <a:latin typeface="微软雅黑" charset="0"/>
                <a:ea typeface="微软雅黑" charset="0"/>
              </a:rPr>
              <a:t>直接调用本函数</a:t>
            </a:r>
            <a:endParaRPr lang="zh-CN" altLang="en-US" sz="2800" b="1">
              <a:solidFill>
                <a:srgbClr val="0000CC"/>
              </a:solidFill>
              <a:latin typeface="微软雅黑" charset="0"/>
              <a:ea typeface="微软雅黑" charset="0"/>
            </a:endParaRPr>
          </a:p>
        </p:txBody>
      </p:sp>
      <p:sp>
        <p:nvSpPr>
          <p:cNvPr id="62485" name="圆角矩形标注 41"/>
          <p:cNvSpPr>
            <a:spLocks noChangeArrowheads="1"/>
          </p:cNvSpPr>
          <p:nvPr/>
        </p:nvSpPr>
        <p:spPr bwMode="auto">
          <a:xfrm>
            <a:off x="1643063" y="4287520"/>
            <a:ext cx="2928937" cy="714375"/>
          </a:xfrm>
          <a:prstGeom prst="wedgeRoundRectCallout">
            <a:avLst>
              <a:gd name="adj1" fmla="val 68778"/>
              <a:gd name="adj2" fmla="val -42606"/>
              <a:gd name="adj3" fmla="val 16667"/>
            </a:avLst>
          </a:prstGeom>
          <a:solidFill>
            <a:srgbClr val="FFCCFF"/>
          </a:solidFill>
          <a:ln w="9525">
            <a:solidFill>
              <a:schemeClr val="tx1"/>
            </a:solidFill>
            <a:miter lim="800000"/>
          </a:ln>
        </p:spPr>
        <p:txBody>
          <a:bodyPr/>
          <a:lstStyle/>
          <a:p>
            <a:pPr algn="ctr" eaLnBrk="1" hangingPunct="1">
              <a:buFont typeface="Arial" panose="020B0604020202090204" pitchFamily="34" charset="0"/>
              <a:buNone/>
            </a:pPr>
            <a:r>
              <a:rPr lang="zh-CN" altLang="en-US" sz="2800" b="1">
                <a:solidFill>
                  <a:srgbClr val="0000CC"/>
                </a:solidFill>
                <a:latin typeface="微软雅黑" charset="0"/>
                <a:ea typeface="微软雅黑" charset="0"/>
              </a:rPr>
              <a:t>间接调用本函数</a:t>
            </a:r>
            <a:endParaRPr lang="zh-CN" altLang="en-US" sz="2800" b="1">
              <a:solidFill>
                <a:srgbClr val="0000CC"/>
              </a:solidFill>
              <a:latin typeface="微软雅黑" charset="0"/>
              <a:ea typeface="微软雅黑" charset="0"/>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470">
                                            <p:txEl>
                                              <p:pRg st="0" end="0"/>
                                            </p:txEl>
                                          </p:spTgt>
                                        </p:tgtEl>
                                        <p:attrNameLst>
                                          <p:attrName>style.visibility</p:attrName>
                                        </p:attrNameLst>
                                      </p:cBhvr>
                                      <p:to>
                                        <p:strVal val="visible"/>
                                      </p:to>
                                    </p:set>
                                    <p:animEffect transition="in" filter="blinds(horizontal)">
                                      <p:cBhvr>
                                        <p:cTn id="7" dur="500"/>
                                        <p:tgtEl>
                                          <p:spTgt spid="624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62471"/>
                                        </p:tgtEl>
                                        <p:attrNameLst>
                                          <p:attrName>style.visibility</p:attrName>
                                        </p:attrNameLst>
                                      </p:cBhvr>
                                      <p:to>
                                        <p:strVal val="visible"/>
                                      </p:to>
                                    </p:set>
                                    <p:animEffect transition="in" filter="slide(fromTop)">
                                      <p:cBhvr>
                                        <p:cTn id="12" dur="500"/>
                                        <p:tgtEl>
                                          <p:spTgt spid="62471"/>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62470">
                                            <p:txEl>
                                              <p:pRg st="2" end="2"/>
                                            </p:txEl>
                                          </p:spTgt>
                                        </p:tgtEl>
                                        <p:attrNameLst>
                                          <p:attrName>style.visibility</p:attrName>
                                        </p:attrNameLst>
                                      </p:cBhvr>
                                      <p:to>
                                        <p:strVal val="visible"/>
                                      </p:to>
                                    </p:set>
                                    <p:animEffect transition="in" filter="blinds(horizontal)">
                                      <p:cBhvr>
                                        <p:cTn id="16" dur="500"/>
                                        <p:tgtEl>
                                          <p:spTgt spid="62470">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2" fill="hold" nodeType="clickEffect">
                                  <p:stCondLst>
                                    <p:cond delay="0"/>
                                  </p:stCondLst>
                                  <p:childTnLst>
                                    <p:set>
                                      <p:cBhvr>
                                        <p:cTn id="20" dur="1" fill="hold">
                                          <p:stCondLst>
                                            <p:cond delay="0"/>
                                          </p:stCondLst>
                                        </p:cTn>
                                        <p:tgtEl>
                                          <p:spTgt spid="62472"/>
                                        </p:tgtEl>
                                        <p:attrNameLst>
                                          <p:attrName>style.visibility</p:attrName>
                                        </p:attrNameLst>
                                      </p:cBhvr>
                                      <p:to>
                                        <p:strVal val="visible"/>
                                      </p:to>
                                    </p:set>
                                    <p:animEffect transition="in" filter="slide(fromRight)">
                                      <p:cBhvr>
                                        <p:cTn id="21" dur="500"/>
                                        <p:tgtEl>
                                          <p:spTgt spid="62472"/>
                                        </p:tgtEl>
                                      </p:cBhvr>
                                    </p:animEffect>
                                  </p:childTnLst>
                                </p:cTn>
                              </p:par>
                            </p:childTnLst>
                          </p:cTn>
                        </p:par>
                        <p:par>
                          <p:cTn id="22" fill="hold">
                            <p:stCondLst>
                              <p:cond delay="500"/>
                            </p:stCondLst>
                            <p:childTnLst>
                              <p:par>
                                <p:cTn id="23" presetID="12" presetClass="entr" presetSubtype="4" fill="hold" nodeType="afterEffect">
                                  <p:stCondLst>
                                    <p:cond delay="0"/>
                                  </p:stCondLst>
                                  <p:childTnLst>
                                    <p:set>
                                      <p:cBhvr>
                                        <p:cTn id="24" dur="1" fill="hold">
                                          <p:stCondLst>
                                            <p:cond delay="0"/>
                                          </p:stCondLst>
                                        </p:cTn>
                                        <p:tgtEl>
                                          <p:spTgt spid="62473"/>
                                        </p:tgtEl>
                                        <p:attrNameLst>
                                          <p:attrName>style.visibility</p:attrName>
                                        </p:attrNameLst>
                                      </p:cBhvr>
                                      <p:to>
                                        <p:strVal val="visible"/>
                                      </p:to>
                                    </p:set>
                                    <p:animEffect transition="in" filter="slide(fromBottom)">
                                      <p:cBhvr>
                                        <p:cTn id="25" dur="500"/>
                                        <p:tgtEl>
                                          <p:spTgt spid="62473"/>
                                        </p:tgtEl>
                                      </p:cBhvr>
                                    </p:animEffect>
                                  </p:childTnLst>
                                </p:cTn>
                              </p:par>
                            </p:childTnLst>
                          </p:cTn>
                        </p:par>
                        <p:par>
                          <p:cTn id="26" fill="hold">
                            <p:stCondLst>
                              <p:cond delay="1000"/>
                            </p:stCondLst>
                            <p:childTnLst>
                              <p:par>
                                <p:cTn id="27" presetID="12" presetClass="entr" presetSubtype="8" fill="hold" nodeType="afterEffect">
                                  <p:stCondLst>
                                    <p:cond delay="0"/>
                                  </p:stCondLst>
                                  <p:childTnLst>
                                    <p:set>
                                      <p:cBhvr>
                                        <p:cTn id="28" dur="1" fill="hold">
                                          <p:stCondLst>
                                            <p:cond delay="0"/>
                                          </p:stCondLst>
                                        </p:cTn>
                                        <p:tgtEl>
                                          <p:spTgt spid="62474"/>
                                        </p:tgtEl>
                                        <p:attrNameLst>
                                          <p:attrName>style.visibility</p:attrName>
                                        </p:attrNameLst>
                                      </p:cBhvr>
                                      <p:to>
                                        <p:strVal val="visible"/>
                                      </p:to>
                                    </p:set>
                                    <p:animEffect transition="in" filter="slide(fromLeft)">
                                      <p:cBhvr>
                                        <p:cTn id="29" dur="500"/>
                                        <p:tgtEl>
                                          <p:spTgt spid="62474"/>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62475">
                                            <p:txEl>
                                              <p:pRg st="0" end="0"/>
                                            </p:txEl>
                                          </p:spTgt>
                                        </p:tgtEl>
                                        <p:attrNameLst>
                                          <p:attrName>style.visibility</p:attrName>
                                        </p:attrNameLst>
                                      </p:cBhvr>
                                      <p:to>
                                        <p:strVal val="visible"/>
                                      </p:to>
                                    </p:set>
                                    <p:animEffect transition="in" filter="blinds(horizontal)">
                                      <p:cBhvr>
                                        <p:cTn id="34" dur="500"/>
                                        <p:tgtEl>
                                          <p:spTgt spid="62475">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1" fill="hold" nodeType="clickEffect">
                                  <p:stCondLst>
                                    <p:cond delay="0"/>
                                  </p:stCondLst>
                                  <p:childTnLst>
                                    <p:set>
                                      <p:cBhvr>
                                        <p:cTn id="38" dur="1" fill="hold">
                                          <p:stCondLst>
                                            <p:cond delay="0"/>
                                          </p:stCondLst>
                                        </p:cTn>
                                        <p:tgtEl>
                                          <p:spTgt spid="62476"/>
                                        </p:tgtEl>
                                        <p:attrNameLst>
                                          <p:attrName>style.visibility</p:attrName>
                                        </p:attrNameLst>
                                      </p:cBhvr>
                                      <p:to>
                                        <p:strVal val="visible"/>
                                      </p:to>
                                    </p:set>
                                    <p:animEffect transition="in" filter="slide(fromTop)">
                                      <p:cBhvr>
                                        <p:cTn id="39" dur="500"/>
                                        <p:tgtEl>
                                          <p:spTgt spid="62476"/>
                                        </p:tgtEl>
                                      </p:cBhvr>
                                    </p:animEffect>
                                  </p:childTnLst>
                                </p:cTn>
                              </p:par>
                            </p:childTnLst>
                          </p:cTn>
                        </p:par>
                        <p:par>
                          <p:cTn id="40" fill="hold">
                            <p:stCondLst>
                              <p:cond delay="500"/>
                            </p:stCondLst>
                            <p:childTnLst>
                              <p:par>
                                <p:cTn id="41" presetID="3" presetClass="entr" presetSubtype="10" fill="hold" nodeType="afterEffect">
                                  <p:stCondLst>
                                    <p:cond delay="0"/>
                                  </p:stCondLst>
                                  <p:childTnLst>
                                    <p:set>
                                      <p:cBhvr>
                                        <p:cTn id="42" dur="1" fill="hold">
                                          <p:stCondLst>
                                            <p:cond delay="0"/>
                                          </p:stCondLst>
                                        </p:cTn>
                                        <p:tgtEl>
                                          <p:spTgt spid="62475">
                                            <p:txEl>
                                              <p:pRg st="2" end="2"/>
                                            </p:txEl>
                                          </p:spTgt>
                                        </p:tgtEl>
                                        <p:attrNameLst>
                                          <p:attrName>style.visibility</p:attrName>
                                        </p:attrNameLst>
                                      </p:cBhvr>
                                      <p:to>
                                        <p:strVal val="visible"/>
                                      </p:to>
                                    </p:set>
                                    <p:animEffect transition="in" filter="blinds(horizontal)">
                                      <p:cBhvr>
                                        <p:cTn id="43" dur="500"/>
                                        <p:tgtEl>
                                          <p:spTgt spid="62475">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8" fill="hold" nodeType="clickEffect">
                                  <p:stCondLst>
                                    <p:cond delay="0"/>
                                  </p:stCondLst>
                                  <p:childTnLst>
                                    <p:set>
                                      <p:cBhvr>
                                        <p:cTn id="47" dur="1" fill="hold">
                                          <p:stCondLst>
                                            <p:cond delay="0"/>
                                          </p:stCondLst>
                                        </p:cTn>
                                        <p:tgtEl>
                                          <p:spTgt spid="62480"/>
                                        </p:tgtEl>
                                        <p:attrNameLst>
                                          <p:attrName>style.visibility</p:attrName>
                                        </p:attrNameLst>
                                      </p:cBhvr>
                                      <p:to>
                                        <p:strVal val="visible"/>
                                      </p:to>
                                    </p:set>
                                    <p:animEffect transition="in" filter="slide(fromLeft)">
                                      <p:cBhvr>
                                        <p:cTn id="48" dur="500"/>
                                        <p:tgtEl>
                                          <p:spTgt spid="62480"/>
                                        </p:tgtEl>
                                      </p:cBhvr>
                                    </p:animEffect>
                                  </p:childTnLst>
                                </p:cTn>
                              </p:par>
                            </p:childTnLst>
                          </p:cTn>
                        </p:par>
                        <p:par>
                          <p:cTn id="49" fill="hold">
                            <p:stCondLst>
                              <p:cond delay="500"/>
                            </p:stCondLst>
                            <p:childTnLst>
                              <p:par>
                                <p:cTn id="50" presetID="3" presetClass="entr" presetSubtype="10" fill="hold" nodeType="afterEffect">
                                  <p:stCondLst>
                                    <p:cond delay="0"/>
                                  </p:stCondLst>
                                  <p:childTnLst>
                                    <p:set>
                                      <p:cBhvr>
                                        <p:cTn id="51" dur="1" fill="hold">
                                          <p:stCondLst>
                                            <p:cond delay="0"/>
                                          </p:stCondLst>
                                        </p:cTn>
                                        <p:tgtEl>
                                          <p:spTgt spid="62467">
                                            <p:txEl>
                                              <p:pRg st="0" end="0"/>
                                            </p:txEl>
                                          </p:spTgt>
                                        </p:tgtEl>
                                        <p:attrNameLst>
                                          <p:attrName>style.visibility</p:attrName>
                                        </p:attrNameLst>
                                      </p:cBhvr>
                                      <p:to>
                                        <p:strVal val="visible"/>
                                      </p:to>
                                    </p:set>
                                    <p:animEffect transition="in" filter="blinds(horizontal)">
                                      <p:cBhvr>
                                        <p:cTn id="52" dur="500"/>
                                        <p:tgtEl>
                                          <p:spTgt spid="62467">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1" fill="hold" nodeType="clickEffect">
                                  <p:stCondLst>
                                    <p:cond delay="0"/>
                                  </p:stCondLst>
                                  <p:childTnLst>
                                    <p:set>
                                      <p:cBhvr>
                                        <p:cTn id="56" dur="1" fill="hold">
                                          <p:stCondLst>
                                            <p:cond delay="0"/>
                                          </p:stCondLst>
                                        </p:cTn>
                                        <p:tgtEl>
                                          <p:spTgt spid="62481"/>
                                        </p:tgtEl>
                                        <p:attrNameLst>
                                          <p:attrName>style.visibility</p:attrName>
                                        </p:attrNameLst>
                                      </p:cBhvr>
                                      <p:to>
                                        <p:strVal val="visible"/>
                                      </p:to>
                                    </p:set>
                                    <p:animEffect transition="in" filter="slide(fromTop)">
                                      <p:cBhvr>
                                        <p:cTn id="57" dur="500"/>
                                        <p:tgtEl>
                                          <p:spTgt spid="62481"/>
                                        </p:tgtEl>
                                      </p:cBhvr>
                                    </p:animEffect>
                                  </p:childTnLst>
                                </p:cTn>
                              </p:par>
                            </p:childTnLst>
                          </p:cTn>
                        </p:par>
                        <p:par>
                          <p:cTn id="58" fill="hold">
                            <p:stCondLst>
                              <p:cond delay="500"/>
                            </p:stCondLst>
                            <p:childTnLst>
                              <p:par>
                                <p:cTn id="59" presetID="3" presetClass="entr" presetSubtype="10" fill="hold" nodeType="afterEffect">
                                  <p:stCondLst>
                                    <p:cond delay="0"/>
                                  </p:stCondLst>
                                  <p:childTnLst>
                                    <p:set>
                                      <p:cBhvr>
                                        <p:cTn id="60" dur="1" fill="hold">
                                          <p:stCondLst>
                                            <p:cond delay="0"/>
                                          </p:stCondLst>
                                        </p:cTn>
                                        <p:tgtEl>
                                          <p:spTgt spid="62467">
                                            <p:txEl>
                                              <p:pRg st="2" end="2"/>
                                            </p:txEl>
                                          </p:spTgt>
                                        </p:tgtEl>
                                        <p:attrNameLst>
                                          <p:attrName>style.visibility</p:attrName>
                                        </p:attrNameLst>
                                      </p:cBhvr>
                                      <p:to>
                                        <p:strVal val="visible"/>
                                      </p:to>
                                    </p:set>
                                    <p:animEffect transition="in" filter="blinds(horizontal)">
                                      <p:cBhvr>
                                        <p:cTn id="61" dur="500"/>
                                        <p:tgtEl>
                                          <p:spTgt spid="62467">
                                            <p:txEl>
                                              <p:pRg st="2"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8" fill="hold" nodeType="clickEffect">
                                  <p:stCondLst>
                                    <p:cond delay="0"/>
                                  </p:stCondLst>
                                  <p:childTnLst>
                                    <p:set>
                                      <p:cBhvr>
                                        <p:cTn id="65" dur="1" fill="hold">
                                          <p:stCondLst>
                                            <p:cond delay="0"/>
                                          </p:stCondLst>
                                        </p:cTn>
                                        <p:tgtEl>
                                          <p:spTgt spid="62477"/>
                                        </p:tgtEl>
                                        <p:attrNameLst>
                                          <p:attrName>style.visibility</p:attrName>
                                        </p:attrNameLst>
                                      </p:cBhvr>
                                      <p:to>
                                        <p:strVal val="visible"/>
                                      </p:to>
                                    </p:set>
                                    <p:animEffect transition="in" filter="slide(fromLeft)">
                                      <p:cBhvr>
                                        <p:cTn id="66" dur="500"/>
                                        <p:tgtEl>
                                          <p:spTgt spid="62477"/>
                                        </p:tgtEl>
                                      </p:cBhvr>
                                    </p:animEffect>
                                  </p:childTnLst>
                                </p:cTn>
                              </p:par>
                            </p:childTnLst>
                          </p:cTn>
                        </p:par>
                        <p:par>
                          <p:cTn id="67" fill="hold">
                            <p:stCondLst>
                              <p:cond delay="500"/>
                            </p:stCondLst>
                            <p:childTnLst>
                              <p:par>
                                <p:cTn id="68" presetID="12" presetClass="entr" presetSubtype="4" fill="hold" nodeType="afterEffect">
                                  <p:stCondLst>
                                    <p:cond delay="0"/>
                                  </p:stCondLst>
                                  <p:childTnLst>
                                    <p:set>
                                      <p:cBhvr>
                                        <p:cTn id="69" dur="1" fill="hold">
                                          <p:stCondLst>
                                            <p:cond delay="0"/>
                                          </p:stCondLst>
                                        </p:cTn>
                                        <p:tgtEl>
                                          <p:spTgt spid="62478"/>
                                        </p:tgtEl>
                                        <p:attrNameLst>
                                          <p:attrName>style.visibility</p:attrName>
                                        </p:attrNameLst>
                                      </p:cBhvr>
                                      <p:to>
                                        <p:strVal val="visible"/>
                                      </p:to>
                                    </p:set>
                                    <p:animEffect transition="in" filter="slide(fromBottom)">
                                      <p:cBhvr>
                                        <p:cTn id="70" dur="500"/>
                                        <p:tgtEl>
                                          <p:spTgt spid="62478"/>
                                        </p:tgtEl>
                                      </p:cBhvr>
                                    </p:animEffect>
                                  </p:childTnLst>
                                </p:cTn>
                              </p:par>
                            </p:childTnLst>
                          </p:cTn>
                        </p:par>
                        <p:par>
                          <p:cTn id="71" fill="hold">
                            <p:stCondLst>
                              <p:cond delay="1000"/>
                            </p:stCondLst>
                            <p:childTnLst>
                              <p:par>
                                <p:cTn id="72" presetID="12" presetClass="entr" presetSubtype="2" fill="hold" nodeType="afterEffect">
                                  <p:stCondLst>
                                    <p:cond delay="0"/>
                                  </p:stCondLst>
                                  <p:childTnLst>
                                    <p:set>
                                      <p:cBhvr>
                                        <p:cTn id="73" dur="1" fill="hold">
                                          <p:stCondLst>
                                            <p:cond delay="0"/>
                                          </p:stCondLst>
                                        </p:cTn>
                                        <p:tgtEl>
                                          <p:spTgt spid="62482"/>
                                        </p:tgtEl>
                                        <p:attrNameLst>
                                          <p:attrName>style.visibility</p:attrName>
                                        </p:attrNameLst>
                                      </p:cBhvr>
                                      <p:to>
                                        <p:strVal val="visible"/>
                                      </p:to>
                                    </p:set>
                                    <p:animEffect transition="in" filter="slide(fromRight)">
                                      <p:cBhvr>
                                        <p:cTn id="74" dur="500"/>
                                        <p:tgtEl>
                                          <p:spTgt spid="62482"/>
                                        </p:tgtEl>
                                      </p:cBhvr>
                                    </p:animEffect>
                                  </p:childTnLst>
                                </p:cTn>
                              </p:par>
                            </p:childTnLst>
                          </p:cTn>
                        </p:par>
                        <p:par>
                          <p:cTn id="75" fill="hold">
                            <p:stCondLst>
                              <p:cond delay="1500"/>
                            </p:stCondLst>
                            <p:childTnLst>
                              <p:par>
                                <p:cTn id="76" presetID="12" presetClass="entr" presetSubtype="1" fill="hold" nodeType="afterEffect">
                                  <p:stCondLst>
                                    <p:cond delay="0"/>
                                  </p:stCondLst>
                                  <p:childTnLst>
                                    <p:set>
                                      <p:cBhvr>
                                        <p:cTn id="77" dur="1" fill="hold">
                                          <p:stCondLst>
                                            <p:cond delay="0"/>
                                          </p:stCondLst>
                                        </p:cTn>
                                        <p:tgtEl>
                                          <p:spTgt spid="62479"/>
                                        </p:tgtEl>
                                        <p:attrNameLst>
                                          <p:attrName>style.visibility</p:attrName>
                                        </p:attrNameLst>
                                      </p:cBhvr>
                                      <p:to>
                                        <p:strVal val="visible"/>
                                      </p:to>
                                    </p:set>
                                    <p:animEffect transition="in" filter="slide(fromTop)">
                                      <p:cBhvr>
                                        <p:cTn id="78" dur="500"/>
                                        <p:tgtEl>
                                          <p:spTgt spid="62479"/>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62484"/>
                                        </p:tgtEl>
                                        <p:attrNameLst>
                                          <p:attrName>style.visibility</p:attrName>
                                        </p:attrNameLst>
                                      </p:cBhvr>
                                      <p:to>
                                        <p:strVal val="visible"/>
                                      </p:to>
                                    </p:set>
                                    <p:animEffect transition="in" filter="blinds(horizontal)">
                                      <p:cBhvr>
                                        <p:cTn id="83" dur="500"/>
                                        <p:tgtEl>
                                          <p:spTgt spid="62484"/>
                                        </p:tgtEl>
                                      </p:cBhvr>
                                    </p:animEffect>
                                  </p:childTnLst>
                                  <p:subTnLst>
                                    <p:set>
                                      <p:cBhvr override="childStyle">
                                        <p:cTn dur="1" fill="hold" display="0" masterRel="nextClick" afterEffect="1"/>
                                        <p:tgtEl>
                                          <p:spTgt spid="62484"/>
                                        </p:tgtEl>
                                        <p:attrNameLst>
                                          <p:attrName>style.visibility</p:attrName>
                                        </p:attrNameLst>
                                      </p:cBhvr>
                                      <p:to>
                                        <p:strVal val="hidden"/>
                                      </p:to>
                                    </p:set>
                                  </p:sub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62485"/>
                                        </p:tgtEl>
                                        <p:attrNameLst>
                                          <p:attrName>style.visibility</p:attrName>
                                        </p:attrNameLst>
                                      </p:cBhvr>
                                      <p:to>
                                        <p:strVal val="visible"/>
                                      </p:to>
                                    </p:set>
                                    <p:animEffect transition="in" filter="blinds(horizontal)">
                                      <p:cBhvr>
                                        <p:cTn id="88" dur="500"/>
                                        <p:tgtEl>
                                          <p:spTgt spid="62485"/>
                                        </p:tgtEl>
                                      </p:cBhvr>
                                    </p:animEffect>
                                  </p:childTnLst>
                                  <p:subTnLst>
                                    <p:set>
                                      <p:cBhvr override="childStyle">
                                        <p:cTn dur="1" fill="hold" display="0" masterRel="nextClick" afterEffect="1"/>
                                        <p:tgtEl>
                                          <p:spTgt spid="62485"/>
                                        </p:tgtEl>
                                        <p:attrNameLst>
                                          <p:attrName>style.visibility</p:attrName>
                                        </p:attrNameLst>
                                      </p:cBhvr>
                                      <p:to>
                                        <p:strVal val="hidden"/>
                                      </p:to>
                                    </p:set>
                                  </p:sub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62483"/>
                                        </p:tgtEl>
                                        <p:attrNameLst>
                                          <p:attrName>style.visibility</p:attrName>
                                        </p:attrNameLst>
                                      </p:cBhvr>
                                      <p:to>
                                        <p:strVal val="visible"/>
                                      </p:to>
                                    </p:set>
                                    <p:animEffect transition="in" filter="blinds(horizontal)">
                                      <p:cBhvr>
                                        <p:cTn id="93" dur="500"/>
                                        <p:tgtEl>
                                          <p:spTgt spid="62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83" grpId="0" bldLvl="0" animBg="1"/>
      <p:bldP spid="62484" grpId="0" bldLvl="0" animBg="1"/>
      <p:bldP spid="62485"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3"/>
          <p:cNvSpPr>
            <a:spLocks noGrp="1" noChangeArrowheads="1"/>
          </p:cNvSpPr>
          <p:nvPr>
            <p:ph type="body" idx="4294967295"/>
          </p:nvPr>
        </p:nvSpPr>
        <p:spPr>
          <a:xfrm>
            <a:off x="285750" y="1285875"/>
            <a:ext cx="8429625" cy="4357688"/>
          </a:xfrm>
        </p:spPr>
        <p:txBody>
          <a:bodyPr/>
          <a:lstStyle/>
          <a:p>
            <a:pPr>
              <a:lnSpc>
                <a:spcPct val="130000"/>
              </a:lnSpc>
              <a:spcBef>
                <a:spcPct val="0"/>
              </a:spcBef>
              <a:buFont typeface="Arial" panose="020B0604020202090204" pitchFamily="34" charset="0"/>
              <a:buNone/>
            </a:pPr>
            <a:r>
              <a:rPr lang="zh-CN" altLang="en-US" sz="2800" b="1" dirty="0" smtClean="0">
                <a:latin typeface="微软雅黑" panose="020B0503020204020204" charset="-122"/>
                <a:ea typeface="微软雅黑" panose="020B0503020204020204" charset="-122"/>
              </a:rPr>
              <a:t>【例</a:t>
            </a:r>
            <a:r>
              <a:rPr lang="en-US" altLang="zh-CN" sz="2800" b="1" dirty="0" smtClean="0">
                <a:latin typeface="微软雅黑" panose="020B0503020204020204" charset="-122"/>
                <a:ea typeface="微软雅黑" panose="020B0503020204020204" charset="-122"/>
              </a:rPr>
              <a:t>7-5</a:t>
            </a:r>
            <a:r>
              <a:rPr lang="zh-CN" altLang="en-US" sz="2800" b="1" dirty="0" smtClean="0">
                <a:latin typeface="微软雅黑" panose="020B0503020204020204" charset="-122"/>
                <a:ea typeface="微软雅黑" panose="020B0503020204020204" charset="-122"/>
              </a:rPr>
              <a:t>】</a:t>
            </a:r>
            <a:r>
              <a:rPr lang="zh-CN" altLang="en-US" sz="2800" dirty="0" smtClean="0">
                <a:latin typeface="微软雅黑" panose="020B0503020204020204" charset="-122"/>
                <a:ea typeface="微软雅黑" panose="020B0503020204020204" charset="-122"/>
              </a:rPr>
              <a:t>有</a:t>
            </a:r>
            <a:r>
              <a:rPr lang="en-US" altLang="zh-CN" sz="2800" dirty="0" smtClean="0">
                <a:latin typeface="微软雅黑" panose="020B0503020204020204" charset="-122"/>
                <a:ea typeface="微软雅黑" panose="020B0503020204020204" charset="-122"/>
              </a:rPr>
              <a:t>5</a:t>
            </a:r>
            <a:r>
              <a:rPr lang="zh-CN" altLang="en-US" sz="2800" dirty="0" smtClean="0">
                <a:latin typeface="微软雅黑" panose="020B0503020204020204" charset="-122"/>
                <a:ea typeface="微软雅黑" panose="020B0503020204020204" charset="-122"/>
              </a:rPr>
              <a:t>个学生坐在一起</a:t>
            </a:r>
            <a:endParaRPr lang="en-US" sz="2800" dirty="0" smtClean="0">
              <a:latin typeface="微软雅黑" panose="020B0503020204020204" charset="-122"/>
              <a:ea typeface="微软雅黑" panose="020B0503020204020204" charset="-122"/>
            </a:endParaRPr>
          </a:p>
          <a:p>
            <a:pPr lvl="1">
              <a:lnSpc>
                <a:spcPct val="130000"/>
              </a:lnSpc>
              <a:spcBef>
                <a:spcPct val="0"/>
              </a:spcBef>
              <a:buFont typeface="Wingdings" panose="05000000000000000000" pitchFamily="2" charset="2"/>
              <a:buChar char="Ø"/>
            </a:pPr>
            <a:r>
              <a:rPr lang="zh-CN" altLang="en-US" sz="2800" dirty="0" smtClean="0">
                <a:latin typeface="微软雅黑" panose="020B0503020204020204" charset="-122"/>
                <a:ea typeface="微软雅黑" panose="020B0503020204020204" charset="-122"/>
              </a:rPr>
              <a:t>问第</a:t>
            </a:r>
            <a:r>
              <a:rPr lang="en-US" altLang="zh-CN" sz="2800" dirty="0" smtClean="0">
                <a:latin typeface="微软雅黑" panose="020B0503020204020204" charset="-122"/>
                <a:ea typeface="微软雅黑" panose="020B0503020204020204" charset="-122"/>
              </a:rPr>
              <a:t>5</a:t>
            </a:r>
            <a:r>
              <a:rPr lang="zh-CN" altLang="en-US" sz="2800" dirty="0" smtClean="0">
                <a:latin typeface="微软雅黑" panose="020B0503020204020204" charset="-122"/>
                <a:ea typeface="微软雅黑" panose="020B0503020204020204" charset="-122"/>
              </a:rPr>
              <a:t>个学生多少岁？他说比第</a:t>
            </a:r>
            <a:r>
              <a:rPr lang="en-US" altLang="zh-CN" sz="2800" dirty="0" smtClean="0">
                <a:latin typeface="微软雅黑" panose="020B0503020204020204" charset="-122"/>
                <a:ea typeface="微软雅黑" panose="020B0503020204020204" charset="-122"/>
              </a:rPr>
              <a:t>4</a:t>
            </a:r>
            <a:r>
              <a:rPr lang="zh-CN" altLang="en-US" sz="2800" dirty="0" smtClean="0">
                <a:latin typeface="微软雅黑" panose="020B0503020204020204" charset="-122"/>
                <a:ea typeface="微软雅黑" panose="020B0503020204020204" charset="-122"/>
              </a:rPr>
              <a:t>个学生大</a:t>
            </a:r>
            <a:r>
              <a:rPr lang="en-US" altLang="zh-CN" sz="2800" dirty="0" smtClean="0">
                <a:latin typeface="微软雅黑" panose="020B0503020204020204" charset="-122"/>
                <a:ea typeface="微软雅黑" panose="020B0503020204020204" charset="-122"/>
              </a:rPr>
              <a:t>2</a:t>
            </a:r>
            <a:r>
              <a:rPr lang="zh-CN" altLang="en-US" sz="2800" dirty="0" smtClean="0">
                <a:latin typeface="微软雅黑" panose="020B0503020204020204" charset="-122"/>
                <a:ea typeface="微软雅黑" panose="020B0503020204020204" charset="-122"/>
              </a:rPr>
              <a:t>岁</a:t>
            </a:r>
            <a:endParaRPr lang="en-US" sz="2800" dirty="0" smtClean="0">
              <a:latin typeface="微软雅黑" panose="020B0503020204020204" charset="-122"/>
              <a:ea typeface="微软雅黑" panose="020B0503020204020204" charset="-122"/>
            </a:endParaRPr>
          </a:p>
          <a:p>
            <a:pPr lvl="1">
              <a:lnSpc>
                <a:spcPct val="130000"/>
              </a:lnSpc>
              <a:spcBef>
                <a:spcPct val="0"/>
              </a:spcBef>
              <a:buFont typeface="Wingdings" panose="05000000000000000000" pitchFamily="2" charset="2"/>
              <a:buChar char="Ø"/>
            </a:pPr>
            <a:r>
              <a:rPr lang="zh-CN" altLang="en-US" sz="2800" dirty="0" smtClean="0">
                <a:latin typeface="微软雅黑" panose="020B0503020204020204" charset="-122"/>
                <a:ea typeface="微软雅黑" panose="020B0503020204020204" charset="-122"/>
              </a:rPr>
              <a:t>问第</a:t>
            </a:r>
            <a:r>
              <a:rPr lang="en-US" altLang="zh-CN" sz="2800" dirty="0" smtClean="0">
                <a:latin typeface="微软雅黑" panose="020B0503020204020204" charset="-122"/>
                <a:ea typeface="微软雅黑" panose="020B0503020204020204" charset="-122"/>
              </a:rPr>
              <a:t>4</a:t>
            </a:r>
            <a:r>
              <a:rPr lang="zh-CN" altLang="en-US" sz="2800" dirty="0" smtClean="0">
                <a:latin typeface="微软雅黑" panose="020B0503020204020204" charset="-122"/>
                <a:ea typeface="微软雅黑" panose="020B0503020204020204" charset="-122"/>
              </a:rPr>
              <a:t>个学生岁数，他说比第</a:t>
            </a:r>
            <a:r>
              <a:rPr lang="en-US" altLang="zh-CN" sz="2800" dirty="0" smtClean="0">
                <a:latin typeface="微软雅黑" panose="020B0503020204020204" charset="-122"/>
                <a:ea typeface="微软雅黑" panose="020B0503020204020204" charset="-122"/>
              </a:rPr>
              <a:t>3</a:t>
            </a:r>
            <a:r>
              <a:rPr lang="zh-CN" altLang="en-US" sz="2800" dirty="0" smtClean="0">
                <a:latin typeface="微软雅黑" panose="020B0503020204020204" charset="-122"/>
                <a:ea typeface="微软雅黑" panose="020B0503020204020204" charset="-122"/>
              </a:rPr>
              <a:t>个学生大</a:t>
            </a:r>
            <a:r>
              <a:rPr lang="en-US" altLang="zh-CN" sz="2800" dirty="0" smtClean="0">
                <a:latin typeface="微软雅黑" panose="020B0503020204020204" charset="-122"/>
                <a:ea typeface="微软雅黑" panose="020B0503020204020204" charset="-122"/>
              </a:rPr>
              <a:t>2</a:t>
            </a:r>
            <a:r>
              <a:rPr lang="zh-CN" altLang="en-US" sz="2800" dirty="0" smtClean="0">
                <a:latin typeface="微软雅黑" panose="020B0503020204020204" charset="-122"/>
                <a:ea typeface="微软雅黑" panose="020B0503020204020204" charset="-122"/>
              </a:rPr>
              <a:t>岁</a:t>
            </a:r>
            <a:endParaRPr lang="en-US" sz="2800" dirty="0" smtClean="0">
              <a:latin typeface="微软雅黑" panose="020B0503020204020204" charset="-122"/>
              <a:ea typeface="微软雅黑" panose="020B0503020204020204" charset="-122"/>
            </a:endParaRPr>
          </a:p>
          <a:p>
            <a:pPr lvl="1">
              <a:lnSpc>
                <a:spcPct val="130000"/>
              </a:lnSpc>
              <a:spcBef>
                <a:spcPct val="0"/>
              </a:spcBef>
              <a:buFont typeface="Wingdings" panose="05000000000000000000" pitchFamily="2" charset="2"/>
              <a:buChar char="Ø"/>
            </a:pPr>
            <a:r>
              <a:rPr lang="zh-CN" altLang="en-US" sz="2800" dirty="0" smtClean="0">
                <a:latin typeface="微软雅黑" panose="020B0503020204020204" charset="-122"/>
                <a:ea typeface="微软雅黑" panose="020B0503020204020204" charset="-122"/>
              </a:rPr>
              <a:t>问第</a:t>
            </a:r>
            <a:r>
              <a:rPr lang="en-US" altLang="zh-CN" sz="2800" dirty="0" smtClean="0">
                <a:latin typeface="微软雅黑" panose="020B0503020204020204" charset="-122"/>
                <a:ea typeface="微软雅黑" panose="020B0503020204020204" charset="-122"/>
              </a:rPr>
              <a:t>3</a:t>
            </a:r>
            <a:r>
              <a:rPr lang="zh-CN" altLang="en-US" sz="2800" dirty="0" smtClean="0">
                <a:latin typeface="微软雅黑" panose="020B0503020204020204" charset="-122"/>
                <a:ea typeface="微软雅黑" panose="020B0503020204020204" charset="-122"/>
              </a:rPr>
              <a:t>个学生，又说比第</a:t>
            </a:r>
            <a:r>
              <a:rPr lang="en-US" altLang="zh-CN" sz="2800" dirty="0" smtClean="0">
                <a:latin typeface="微软雅黑" panose="020B0503020204020204" charset="-122"/>
                <a:ea typeface="微软雅黑" panose="020B0503020204020204" charset="-122"/>
              </a:rPr>
              <a:t>2</a:t>
            </a:r>
            <a:r>
              <a:rPr lang="zh-CN" altLang="en-US" sz="2800" dirty="0" smtClean="0">
                <a:latin typeface="微软雅黑" panose="020B0503020204020204" charset="-122"/>
                <a:ea typeface="微软雅黑" panose="020B0503020204020204" charset="-122"/>
              </a:rPr>
              <a:t>个学生大</a:t>
            </a:r>
            <a:r>
              <a:rPr lang="en-US" altLang="zh-CN" sz="2800" dirty="0" smtClean="0">
                <a:latin typeface="微软雅黑" panose="020B0503020204020204" charset="-122"/>
                <a:ea typeface="微软雅黑" panose="020B0503020204020204" charset="-122"/>
              </a:rPr>
              <a:t>2</a:t>
            </a:r>
            <a:r>
              <a:rPr lang="zh-CN" altLang="en-US" sz="2800" dirty="0" smtClean="0">
                <a:latin typeface="微软雅黑" panose="020B0503020204020204" charset="-122"/>
                <a:ea typeface="微软雅黑" panose="020B0503020204020204" charset="-122"/>
              </a:rPr>
              <a:t>岁</a:t>
            </a:r>
            <a:endParaRPr lang="en-US" sz="2800" dirty="0" smtClean="0">
              <a:latin typeface="微软雅黑" panose="020B0503020204020204" charset="-122"/>
              <a:ea typeface="微软雅黑" panose="020B0503020204020204" charset="-122"/>
            </a:endParaRPr>
          </a:p>
          <a:p>
            <a:pPr lvl="1">
              <a:lnSpc>
                <a:spcPct val="130000"/>
              </a:lnSpc>
              <a:spcBef>
                <a:spcPct val="0"/>
              </a:spcBef>
              <a:buFont typeface="Wingdings" panose="05000000000000000000" pitchFamily="2" charset="2"/>
              <a:buChar char="Ø"/>
            </a:pPr>
            <a:r>
              <a:rPr lang="zh-CN" altLang="en-US" sz="2800" dirty="0" smtClean="0">
                <a:latin typeface="微软雅黑" panose="020B0503020204020204" charset="-122"/>
                <a:ea typeface="微软雅黑" panose="020B0503020204020204" charset="-122"/>
              </a:rPr>
              <a:t>问第</a:t>
            </a:r>
            <a:r>
              <a:rPr lang="en-US" altLang="zh-CN" sz="2800" dirty="0" smtClean="0">
                <a:latin typeface="微软雅黑" panose="020B0503020204020204" charset="-122"/>
                <a:ea typeface="微软雅黑" panose="020B0503020204020204" charset="-122"/>
              </a:rPr>
              <a:t>2</a:t>
            </a:r>
            <a:r>
              <a:rPr lang="zh-CN" altLang="en-US" sz="2800" dirty="0" smtClean="0">
                <a:latin typeface="微软雅黑" panose="020B0503020204020204" charset="-122"/>
                <a:ea typeface="微软雅黑" panose="020B0503020204020204" charset="-122"/>
              </a:rPr>
              <a:t>个学生，说比第</a:t>
            </a:r>
            <a:r>
              <a:rPr lang="en-US" altLang="zh-CN" sz="2800" dirty="0" smtClean="0">
                <a:latin typeface="微软雅黑" panose="020B0503020204020204" charset="-122"/>
                <a:ea typeface="微软雅黑" panose="020B0503020204020204" charset="-122"/>
              </a:rPr>
              <a:t>1</a:t>
            </a:r>
            <a:r>
              <a:rPr lang="zh-CN" altLang="en-US" sz="2800" dirty="0" smtClean="0">
                <a:latin typeface="微软雅黑" panose="020B0503020204020204" charset="-122"/>
                <a:ea typeface="微软雅黑" panose="020B0503020204020204" charset="-122"/>
              </a:rPr>
              <a:t>个学生大</a:t>
            </a:r>
            <a:r>
              <a:rPr lang="en-US" altLang="zh-CN" sz="2800" dirty="0" smtClean="0">
                <a:latin typeface="微软雅黑" panose="020B0503020204020204" charset="-122"/>
                <a:ea typeface="微软雅黑" panose="020B0503020204020204" charset="-122"/>
              </a:rPr>
              <a:t>2</a:t>
            </a:r>
            <a:r>
              <a:rPr lang="zh-CN" altLang="en-US" sz="2800" dirty="0" smtClean="0">
                <a:latin typeface="微软雅黑" panose="020B0503020204020204" charset="-122"/>
                <a:ea typeface="微软雅黑" panose="020B0503020204020204" charset="-122"/>
              </a:rPr>
              <a:t>岁</a:t>
            </a:r>
            <a:endParaRPr lang="en-US" sz="2800" dirty="0" smtClean="0">
              <a:latin typeface="微软雅黑" panose="020B0503020204020204" charset="-122"/>
              <a:ea typeface="微软雅黑" panose="020B0503020204020204" charset="-122"/>
            </a:endParaRPr>
          </a:p>
          <a:p>
            <a:pPr lvl="1">
              <a:lnSpc>
                <a:spcPct val="130000"/>
              </a:lnSpc>
              <a:spcBef>
                <a:spcPct val="0"/>
              </a:spcBef>
              <a:buFont typeface="Wingdings" panose="05000000000000000000" pitchFamily="2" charset="2"/>
              <a:buChar char="Ø"/>
            </a:pPr>
            <a:r>
              <a:rPr lang="zh-CN" altLang="en-US" sz="2800" dirty="0" smtClean="0">
                <a:latin typeface="微软雅黑" panose="020B0503020204020204" charset="-122"/>
                <a:ea typeface="微软雅黑" panose="020B0503020204020204" charset="-122"/>
              </a:rPr>
              <a:t>最后问第</a:t>
            </a:r>
            <a:r>
              <a:rPr lang="en-US" altLang="zh-CN" sz="2800" dirty="0" smtClean="0">
                <a:latin typeface="微软雅黑" panose="020B0503020204020204" charset="-122"/>
                <a:ea typeface="微软雅黑" panose="020B0503020204020204" charset="-122"/>
              </a:rPr>
              <a:t>1</a:t>
            </a:r>
            <a:r>
              <a:rPr lang="zh-CN" altLang="en-US" sz="2800" dirty="0" smtClean="0">
                <a:latin typeface="微软雅黑" panose="020B0503020204020204" charset="-122"/>
                <a:ea typeface="微软雅黑" panose="020B0503020204020204" charset="-122"/>
              </a:rPr>
              <a:t>个学生，他说是</a:t>
            </a:r>
            <a:r>
              <a:rPr lang="en-US" altLang="zh-CN" sz="2800" dirty="0" smtClean="0">
                <a:latin typeface="微软雅黑" panose="020B0503020204020204" charset="-122"/>
                <a:ea typeface="微软雅黑" panose="020B0503020204020204" charset="-122"/>
              </a:rPr>
              <a:t>10</a:t>
            </a:r>
            <a:r>
              <a:rPr lang="zh-CN" altLang="en-US" sz="2800" dirty="0" smtClean="0">
                <a:latin typeface="微软雅黑" panose="020B0503020204020204" charset="-122"/>
                <a:ea typeface="微软雅黑" panose="020B0503020204020204" charset="-122"/>
              </a:rPr>
              <a:t>岁</a:t>
            </a:r>
            <a:endParaRPr lang="en-US" sz="2800" dirty="0" smtClean="0">
              <a:latin typeface="微软雅黑" panose="020B0503020204020204" charset="-122"/>
              <a:ea typeface="微软雅黑" panose="020B0503020204020204" charset="-122"/>
            </a:endParaRPr>
          </a:p>
          <a:p>
            <a:pPr lvl="1">
              <a:lnSpc>
                <a:spcPct val="130000"/>
              </a:lnSpc>
              <a:spcBef>
                <a:spcPct val="0"/>
              </a:spcBef>
              <a:buFont typeface="Wingdings" panose="05000000000000000000" pitchFamily="2" charset="2"/>
              <a:buChar char="Ø"/>
            </a:pPr>
            <a:r>
              <a:rPr lang="zh-CN" altLang="en-US" sz="2800" dirty="0" smtClean="0">
                <a:latin typeface="微软雅黑" panose="020B0503020204020204" charset="-122"/>
                <a:ea typeface="微软雅黑" panose="020B0503020204020204" charset="-122"/>
              </a:rPr>
              <a:t>请问第</a:t>
            </a:r>
            <a:r>
              <a:rPr lang="en-US" altLang="zh-CN" sz="2800" dirty="0" smtClean="0">
                <a:latin typeface="微软雅黑" panose="020B0503020204020204" charset="-122"/>
                <a:ea typeface="微软雅黑" panose="020B0503020204020204" charset="-122"/>
              </a:rPr>
              <a:t>5</a:t>
            </a:r>
            <a:r>
              <a:rPr lang="zh-CN" altLang="en-US" sz="2800" dirty="0" smtClean="0">
                <a:latin typeface="微软雅黑" panose="020B0503020204020204" charset="-122"/>
                <a:ea typeface="微软雅黑" panose="020B0503020204020204" charset="-122"/>
              </a:rPr>
              <a:t>个学生多大</a:t>
            </a:r>
            <a:endParaRPr lang="zh-CN" altLang="en-US" sz="2800" dirty="0" smtClean="0">
              <a:latin typeface="微软雅黑" panose="020B0503020204020204" charset="-122"/>
              <a:ea typeface="微软雅黑" panose="020B0503020204020204" charset="-122"/>
            </a:endParaRPr>
          </a:p>
        </p:txBody>
      </p:sp>
    </p:spTree>
  </p:cSld>
  <p:clrMapOvr>
    <a:masterClrMapping/>
  </p:clrMapOvr>
  <p:transition spd="med">
    <p:blinds/>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3"/>
          <p:cNvSpPr>
            <a:spLocks noGrp="1" noChangeArrowheads="1"/>
          </p:cNvSpPr>
          <p:nvPr>
            <p:ph type="body" idx="4294967295"/>
          </p:nvPr>
        </p:nvSpPr>
        <p:spPr>
          <a:xfrm>
            <a:off x="428625" y="1071563"/>
            <a:ext cx="8429625" cy="4357687"/>
          </a:xfrm>
        </p:spPr>
        <p:txBody>
          <a:bodyPr/>
          <a:lstStyle/>
          <a:p>
            <a:pPr>
              <a:lnSpc>
                <a:spcPct val="130000"/>
              </a:lnSpc>
              <a:spcBef>
                <a:spcPct val="0"/>
              </a:spcBef>
              <a:buFont typeface="Wingdings" panose="05000000000000000000" pitchFamily="2" charset="2"/>
              <a:buChar char="Ø"/>
            </a:pPr>
            <a:r>
              <a:rPr lang="zh-CN" altLang="en-US" sz="2800" smtClean="0">
                <a:latin typeface="微软雅黑" panose="020B0503020204020204" charset="-122"/>
                <a:ea typeface="微软雅黑" panose="020B0503020204020204" charset="-122"/>
              </a:rPr>
              <a:t>解题思路：</a:t>
            </a:r>
            <a:endParaRPr lang="en-US" sz="2800" smtClean="0">
              <a:latin typeface="微软雅黑" panose="020B0503020204020204" charset="-122"/>
              <a:ea typeface="微软雅黑" panose="020B0503020204020204" charset="-122"/>
            </a:endParaRPr>
          </a:p>
          <a:p>
            <a:pPr lvl="1">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age(5)=age(4)+2</a:t>
            </a:r>
            <a:endParaRPr lang="en-US" altLang="zh-CN" sz="2800" smtClean="0">
              <a:latin typeface="微软雅黑" panose="020B0503020204020204" charset="-122"/>
              <a:ea typeface="微软雅黑" panose="020B0503020204020204" charset="-122"/>
            </a:endParaRPr>
          </a:p>
          <a:p>
            <a:pPr lvl="1">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age(4)=age(3)+2</a:t>
            </a:r>
            <a:endParaRPr lang="en-US" altLang="zh-CN" sz="2800" smtClean="0">
              <a:latin typeface="微软雅黑" panose="020B0503020204020204" charset="-122"/>
              <a:ea typeface="微软雅黑" panose="020B0503020204020204" charset="-122"/>
            </a:endParaRPr>
          </a:p>
          <a:p>
            <a:pPr lvl="1">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age(3)=age(2)+2</a:t>
            </a:r>
            <a:endParaRPr lang="en-US" altLang="zh-CN" sz="2800" smtClean="0">
              <a:latin typeface="微软雅黑" panose="020B0503020204020204" charset="-122"/>
              <a:ea typeface="微软雅黑" panose="020B0503020204020204" charset="-122"/>
            </a:endParaRPr>
          </a:p>
          <a:p>
            <a:pPr lvl="1">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age(2)=age(1)+2</a:t>
            </a:r>
            <a:endParaRPr lang="en-US" altLang="zh-CN" sz="2800" smtClean="0">
              <a:latin typeface="微软雅黑" panose="020B0503020204020204" charset="-122"/>
              <a:ea typeface="微软雅黑" panose="020B0503020204020204" charset="-122"/>
            </a:endParaRPr>
          </a:p>
          <a:p>
            <a:pPr lvl="1">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age(1)=10</a:t>
            </a:r>
            <a:endParaRPr lang="en-US" altLang="zh-CN" sz="2800" smtClean="0">
              <a:latin typeface="微软雅黑" panose="020B0503020204020204" charset="-122"/>
              <a:ea typeface="微软雅黑" panose="020B0503020204020204" charset="-122"/>
            </a:endParaRPr>
          </a:p>
        </p:txBody>
      </p:sp>
      <p:sp>
        <p:nvSpPr>
          <p:cNvPr id="65541" name="右大括号 3"/>
          <p:cNvSpPr/>
          <p:nvPr/>
        </p:nvSpPr>
        <p:spPr bwMode="auto">
          <a:xfrm>
            <a:off x="4000500" y="1785938"/>
            <a:ext cx="500063" cy="2786062"/>
          </a:xfrm>
          <a:prstGeom prst="rightBrace">
            <a:avLst>
              <a:gd name="adj1" fmla="val 8306"/>
              <a:gd name="adj2" fmla="val 50000"/>
            </a:avLst>
          </a:pr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wrap="none"/>
          <a:lstStyle/>
          <a:p>
            <a:pPr eaLnBrk="1" hangingPunct="1">
              <a:buFont typeface="Arial" panose="020B0604020202090204" pitchFamily="34" charset="0"/>
              <a:buNone/>
            </a:pPr>
            <a:endParaRPr lang="zh-CN" altLang="en-US"/>
          </a:p>
        </p:txBody>
      </p:sp>
      <p:sp>
        <p:nvSpPr>
          <p:cNvPr id="5325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buFont typeface="Arial" panose="020B0604020202090204" pitchFamily="34" charset="0"/>
              <a:buNone/>
            </a:pPr>
            <a:endParaRPr lang="zh-CN" altLang="en-US"/>
          </a:p>
        </p:txBody>
      </p:sp>
      <p:graphicFrame>
        <p:nvGraphicFramePr>
          <p:cNvPr id="65543" name="对象 65542"/>
          <p:cNvGraphicFramePr>
            <a:graphicFrameLocks noChangeAspect="1"/>
          </p:cNvGraphicFramePr>
          <p:nvPr/>
        </p:nvGraphicFramePr>
        <p:xfrm>
          <a:off x="3784600" y="4857750"/>
          <a:ext cx="5153025" cy="1143000"/>
        </p:xfrm>
        <a:graphic>
          <a:graphicData uri="http://schemas.openxmlformats.org/presentationml/2006/ole">
            <mc:AlternateContent xmlns:mc="http://schemas.openxmlformats.org/markup-compatibility/2006">
              <mc:Choice xmlns:v="urn:schemas-microsoft-com:vml" Requires="v">
                <p:oleObj spid="_x0000_s53326" name="公式" r:id="rId1" imgW="1930400" imgH="431800" progId="Equation.3">
                  <p:embed/>
                </p:oleObj>
              </mc:Choice>
              <mc:Fallback>
                <p:oleObj name="公式" r:id="rId1" imgW="1930400" imgH="431800" progId="Equation.3">
                  <p:embed/>
                  <p:pic>
                    <p:nvPicPr>
                      <p:cNvPr id="0" name="对象 655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4600" y="4857750"/>
                        <a:ext cx="51530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65541"/>
                                        </p:tgtEl>
                                        <p:attrNameLst>
                                          <p:attrName>style.visibility</p:attrName>
                                        </p:attrNameLst>
                                      </p:cBhvr>
                                      <p:to>
                                        <p:strVal val="visible"/>
                                      </p:to>
                                    </p:set>
                                    <p:animEffect transition="in" filter="slide(fromRight)">
                                      <p:cBhvr>
                                        <p:cTn id="7" dur="500"/>
                                        <p:tgtEl>
                                          <p:spTgt spid="655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543"/>
                                        </p:tgtEl>
                                        <p:attrNameLst>
                                          <p:attrName>style.visibility</p:attrName>
                                        </p:attrNameLst>
                                      </p:cBhvr>
                                      <p:to>
                                        <p:strVal val="visible"/>
                                      </p:to>
                                    </p:set>
                                    <p:animEffect transition="in" filter="blinds(horizontal)">
                                      <p:cBhvr>
                                        <p:cTn id="12" dur="500"/>
                                        <p:tgtEl>
                                          <p:spTgt spid="65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内容占位符 2"/>
          <p:cNvSpPr>
            <a:spLocks noGrp="1" noChangeArrowheads="1"/>
          </p:cNvSpPr>
          <p:nvPr>
            <p:ph idx="4294967295"/>
          </p:nvPr>
        </p:nvSpPr>
        <p:spPr>
          <a:xfrm>
            <a:off x="0" y="500063"/>
            <a:ext cx="2786063" cy="1143000"/>
          </a:xfrm>
        </p:spPr>
        <p:txBody>
          <a:bodyPr/>
          <a:lstStyle/>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age(5)</a:t>
            </a:r>
            <a:endParaRPr lang="en-US" altLang="zh-CN"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=age(4)+2</a:t>
            </a:r>
            <a:endParaRPr lang="en-US" altLang="zh-CN"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endParaRPr lang="zh-CN" altLang="en-US" sz="2800" smtClean="0">
              <a:latin typeface="微软雅黑" panose="020B0503020204020204" charset="-122"/>
              <a:ea typeface="微软雅黑" panose="020B0503020204020204" charset="-122"/>
            </a:endParaRPr>
          </a:p>
        </p:txBody>
      </p:sp>
      <p:cxnSp>
        <p:nvCxnSpPr>
          <p:cNvPr id="66564" name="直接连接符 11"/>
          <p:cNvCxnSpPr>
            <a:cxnSpLocks noChangeShapeType="1"/>
          </p:cNvCxnSpPr>
          <p:nvPr/>
        </p:nvCxnSpPr>
        <p:spPr bwMode="auto">
          <a:xfrm rot="10800000">
            <a:off x="357188" y="1046163"/>
            <a:ext cx="2357437" cy="0"/>
          </a:xfrm>
          <a:prstGeom prst="line">
            <a:avLst/>
          </a:prstGeom>
          <a:noFill/>
          <a:ln w="38100">
            <a:solidFill>
              <a:srgbClr val="9D138D"/>
            </a:solidFill>
            <a:round/>
          </a:ln>
          <a:extLst>
            <a:ext uri="{909E8E84-426E-40DD-AFC4-6F175D3DCCD1}">
              <a14:hiddenFill xmlns:a14="http://schemas.microsoft.com/office/drawing/2010/main">
                <a:noFill/>
              </a14:hiddenFill>
            </a:ext>
          </a:extLst>
        </p:spPr>
      </p:cxnSp>
      <p:sp>
        <p:nvSpPr>
          <p:cNvPr id="66565" name="内容占位符 2"/>
          <p:cNvSpPr txBox="1">
            <a:spLocks noChangeArrowheads="1"/>
          </p:cNvSpPr>
          <p:nvPr/>
        </p:nvSpPr>
        <p:spPr bwMode="auto">
          <a:xfrm>
            <a:off x="857250" y="1714500"/>
            <a:ext cx="27860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   age(4)</a:t>
            </a:r>
            <a:endParaRPr lang="en-US" altLang="zh-CN" sz="2800" b="1">
              <a:latin typeface="Verdana" panose="020B0804030504040204" pitchFamily="34" charset="0"/>
              <a:ea typeface="宋体" pitchFamily="2" charset="-122"/>
            </a:endParaRPr>
          </a:p>
          <a:p>
            <a:pPr>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=age(3)+2</a:t>
            </a:r>
            <a:endParaRPr lang="en-US" altLang="zh-CN" sz="2800" b="1">
              <a:latin typeface="Verdana" panose="020B0804030504040204" pitchFamily="34" charset="0"/>
              <a:ea typeface="宋体" pitchFamily="2" charset="-122"/>
            </a:endParaRPr>
          </a:p>
          <a:p>
            <a:pPr>
              <a:lnSpc>
                <a:spcPct val="120000"/>
              </a:lnSpc>
              <a:spcBef>
                <a:spcPct val="20000"/>
              </a:spcBef>
              <a:buFont typeface="Arial" panose="020B0604020202090204" pitchFamily="34" charset="0"/>
              <a:buNone/>
            </a:pPr>
            <a:endParaRPr lang="zh-CN" altLang="en-US" sz="2800" b="1">
              <a:latin typeface="Verdana" panose="020B0804030504040204" pitchFamily="34" charset="0"/>
              <a:ea typeface="宋体" pitchFamily="2" charset="-122"/>
            </a:endParaRPr>
          </a:p>
        </p:txBody>
      </p:sp>
      <p:cxnSp>
        <p:nvCxnSpPr>
          <p:cNvPr id="66566" name="直接连接符 16"/>
          <p:cNvCxnSpPr>
            <a:cxnSpLocks noChangeShapeType="1"/>
          </p:cNvCxnSpPr>
          <p:nvPr/>
        </p:nvCxnSpPr>
        <p:spPr bwMode="auto">
          <a:xfrm rot="10800000">
            <a:off x="857250" y="2260600"/>
            <a:ext cx="2357438" cy="0"/>
          </a:xfrm>
          <a:prstGeom prst="line">
            <a:avLst/>
          </a:prstGeom>
          <a:noFill/>
          <a:ln w="38100">
            <a:solidFill>
              <a:srgbClr val="9D138D"/>
            </a:solidFill>
            <a:round/>
          </a:ln>
          <a:extLst>
            <a:ext uri="{909E8E84-426E-40DD-AFC4-6F175D3DCCD1}">
              <a14:hiddenFill xmlns:a14="http://schemas.microsoft.com/office/drawing/2010/main">
                <a:noFill/>
              </a14:hiddenFill>
            </a:ext>
          </a:extLst>
        </p:spPr>
      </p:cxnSp>
      <p:sp>
        <p:nvSpPr>
          <p:cNvPr id="66567" name="内容占位符 2"/>
          <p:cNvSpPr txBox="1">
            <a:spLocks noChangeArrowheads="1"/>
          </p:cNvSpPr>
          <p:nvPr/>
        </p:nvSpPr>
        <p:spPr bwMode="auto">
          <a:xfrm>
            <a:off x="1428750" y="3000375"/>
            <a:ext cx="27860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   age(3)</a:t>
            </a:r>
            <a:endParaRPr lang="en-US" altLang="zh-CN" sz="2800" b="1">
              <a:latin typeface="Verdana" panose="020B0804030504040204" pitchFamily="34" charset="0"/>
              <a:ea typeface="宋体" pitchFamily="2" charset="-122"/>
            </a:endParaRPr>
          </a:p>
          <a:p>
            <a:pPr>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=age(2)+2</a:t>
            </a:r>
            <a:endParaRPr lang="en-US" altLang="zh-CN" sz="2800" b="1">
              <a:latin typeface="Verdana" panose="020B0804030504040204" pitchFamily="34" charset="0"/>
              <a:ea typeface="宋体" pitchFamily="2" charset="-122"/>
            </a:endParaRPr>
          </a:p>
          <a:p>
            <a:pPr>
              <a:lnSpc>
                <a:spcPct val="120000"/>
              </a:lnSpc>
              <a:spcBef>
                <a:spcPct val="20000"/>
              </a:spcBef>
              <a:buFont typeface="Arial" panose="020B0604020202090204" pitchFamily="34" charset="0"/>
              <a:buNone/>
            </a:pPr>
            <a:endParaRPr lang="zh-CN" altLang="en-US" sz="2800" b="1">
              <a:latin typeface="Verdana" panose="020B0804030504040204" pitchFamily="34" charset="0"/>
              <a:ea typeface="宋体" pitchFamily="2" charset="-122"/>
            </a:endParaRPr>
          </a:p>
        </p:txBody>
      </p:sp>
      <p:cxnSp>
        <p:nvCxnSpPr>
          <p:cNvPr id="66568" name="直接连接符 18"/>
          <p:cNvCxnSpPr>
            <a:cxnSpLocks noChangeShapeType="1"/>
          </p:cNvCxnSpPr>
          <p:nvPr/>
        </p:nvCxnSpPr>
        <p:spPr bwMode="auto">
          <a:xfrm rot="10800000">
            <a:off x="1428750" y="3546475"/>
            <a:ext cx="2357438" cy="0"/>
          </a:xfrm>
          <a:prstGeom prst="line">
            <a:avLst/>
          </a:prstGeom>
          <a:noFill/>
          <a:ln w="38100">
            <a:solidFill>
              <a:srgbClr val="9D138D"/>
            </a:solidFill>
            <a:round/>
          </a:ln>
          <a:extLst>
            <a:ext uri="{909E8E84-426E-40DD-AFC4-6F175D3DCCD1}">
              <a14:hiddenFill xmlns:a14="http://schemas.microsoft.com/office/drawing/2010/main">
                <a:noFill/>
              </a14:hiddenFill>
            </a:ext>
          </a:extLst>
        </p:spPr>
      </p:cxnSp>
      <p:sp>
        <p:nvSpPr>
          <p:cNvPr id="66569" name="内容占位符 2"/>
          <p:cNvSpPr txBox="1">
            <a:spLocks noChangeArrowheads="1"/>
          </p:cNvSpPr>
          <p:nvPr/>
        </p:nvSpPr>
        <p:spPr bwMode="auto">
          <a:xfrm>
            <a:off x="1928813" y="4286250"/>
            <a:ext cx="27860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   age(2)</a:t>
            </a:r>
            <a:endParaRPr lang="en-US" altLang="zh-CN" sz="2800" b="1">
              <a:latin typeface="Verdana" panose="020B0804030504040204" pitchFamily="34" charset="0"/>
              <a:ea typeface="宋体" pitchFamily="2" charset="-122"/>
            </a:endParaRPr>
          </a:p>
          <a:p>
            <a:pPr>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=age(1)+2</a:t>
            </a:r>
            <a:endParaRPr lang="en-US" altLang="zh-CN" sz="2800" b="1">
              <a:latin typeface="Verdana" panose="020B0804030504040204" pitchFamily="34" charset="0"/>
              <a:ea typeface="宋体" pitchFamily="2" charset="-122"/>
            </a:endParaRPr>
          </a:p>
          <a:p>
            <a:pPr>
              <a:lnSpc>
                <a:spcPct val="120000"/>
              </a:lnSpc>
              <a:spcBef>
                <a:spcPct val="20000"/>
              </a:spcBef>
              <a:buFont typeface="Arial" panose="020B0604020202090204" pitchFamily="34" charset="0"/>
              <a:buNone/>
            </a:pPr>
            <a:endParaRPr lang="zh-CN" altLang="en-US" sz="2800" b="1">
              <a:latin typeface="Verdana" panose="020B0804030504040204" pitchFamily="34" charset="0"/>
              <a:ea typeface="宋体" pitchFamily="2" charset="-122"/>
            </a:endParaRPr>
          </a:p>
        </p:txBody>
      </p:sp>
      <p:cxnSp>
        <p:nvCxnSpPr>
          <p:cNvPr id="66570" name="直接连接符 20"/>
          <p:cNvCxnSpPr>
            <a:cxnSpLocks noChangeShapeType="1"/>
          </p:cNvCxnSpPr>
          <p:nvPr/>
        </p:nvCxnSpPr>
        <p:spPr bwMode="auto">
          <a:xfrm rot="10800000">
            <a:off x="1928813" y="4832350"/>
            <a:ext cx="2357437" cy="0"/>
          </a:xfrm>
          <a:prstGeom prst="line">
            <a:avLst/>
          </a:prstGeom>
          <a:noFill/>
          <a:ln w="38100">
            <a:solidFill>
              <a:srgbClr val="9D138D"/>
            </a:solidFill>
            <a:round/>
          </a:ln>
          <a:extLst>
            <a:ext uri="{909E8E84-426E-40DD-AFC4-6F175D3DCCD1}">
              <a14:hiddenFill xmlns:a14="http://schemas.microsoft.com/office/drawing/2010/main">
                <a:noFill/>
              </a14:hiddenFill>
            </a:ext>
          </a:extLst>
        </p:spPr>
      </p:cxnSp>
      <p:sp>
        <p:nvSpPr>
          <p:cNvPr id="66571" name="内容占位符 2"/>
          <p:cNvSpPr txBox="1">
            <a:spLocks noChangeArrowheads="1"/>
          </p:cNvSpPr>
          <p:nvPr/>
        </p:nvSpPr>
        <p:spPr bwMode="auto">
          <a:xfrm>
            <a:off x="3429000" y="5500688"/>
            <a:ext cx="27860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   age(1)</a:t>
            </a:r>
            <a:endParaRPr lang="en-US" altLang="zh-CN" sz="2800" b="1">
              <a:latin typeface="Verdana" panose="020B0804030504040204" pitchFamily="34" charset="0"/>
              <a:ea typeface="宋体" pitchFamily="2" charset="-122"/>
            </a:endParaRPr>
          </a:p>
          <a:p>
            <a:pPr>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     =10</a:t>
            </a:r>
            <a:endParaRPr lang="en-US" altLang="zh-CN" sz="2800" b="1">
              <a:latin typeface="Verdana" panose="020B0804030504040204" pitchFamily="34" charset="0"/>
              <a:ea typeface="宋体" pitchFamily="2" charset="-122"/>
            </a:endParaRPr>
          </a:p>
          <a:p>
            <a:pPr>
              <a:lnSpc>
                <a:spcPct val="120000"/>
              </a:lnSpc>
              <a:spcBef>
                <a:spcPct val="20000"/>
              </a:spcBef>
              <a:buFont typeface="Arial" panose="020B0604020202090204" pitchFamily="34" charset="0"/>
              <a:buNone/>
            </a:pPr>
            <a:endParaRPr lang="zh-CN" altLang="en-US" sz="2800" b="1">
              <a:latin typeface="Verdana" panose="020B0804030504040204" pitchFamily="34" charset="0"/>
              <a:ea typeface="宋体" pitchFamily="2" charset="-122"/>
            </a:endParaRPr>
          </a:p>
        </p:txBody>
      </p:sp>
      <p:cxnSp>
        <p:nvCxnSpPr>
          <p:cNvPr id="66572" name="直接连接符 22"/>
          <p:cNvCxnSpPr>
            <a:cxnSpLocks noChangeShapeType="1"/>
          </p:cNvCxnSpPr>
          <p:nvPr/>
        </p:nvCxnSpPr>
        <p:spPr bwMode="auto">
          <a:xfrm rot="10800000">
            <a:off x="3429000" y="6046788"/>
            <a:ext cx="2357438" cy="0"/>
          </a:xfrm>
          <a:prstGeom prst="line">
            <a:avLst/>
          </a:prstGeom>
          <a:noFill/>
          <a:ln w="38100">
            <a:solidFill>
              <a:srgbClr val="FF0000"/>
            </a:solidFill>
            <a:round/>
          </a:ln>
          <a:extLst>
            <a:ext uri="{909E8E84-426E-40DD-AFC4-6F175D3DCCD1}">
              <a14:hiddenFill xmlns:a14="http://schemas.microsoft.com/office/drawing/2010/main">
                <a:noFill/>
              </a14:hiddenFill>
            </a:ext>
          </a:extLst>
        </p:spPr>
      </p:cxnSp>
      <p:sp>
        <p:nvSpPr>
          <p:cNvPr id="66573" name="内容占位符 2"/>
          <p:cNvSpPr txBox="1">
            <a:spLocks noChangeArrowheads="1"/>
          </p:cNvSpPr>
          <p:nvPr/>
        </p:nvSpPr>
        <p:spPr bwMode="auto">
          <a:xfrm>
            <a:off x="5072063" y="4286250"/>
            <a:ext cx="20716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 age(2)</a:t>
            </a:r>
            <a:endParaRPr lang="en-US" altLang="zh-CN" sz="2800" b="1">
              <a:latin typeface="Verdana" panose="020B0804030504040204" pitchFamily="34" charset="0"/>
              <a:ea typeface="宋体" pitchFamily="2" charset="-122"/>
            </a:endParaRPr>
          </a:p>
          <a:p>
            <a:pPr>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   =12</a:t>
            </a:r>
            <a:endParaRPr lang="en-US" altLang="zh-CN" sz="2800" b="1">
              <a:latin typeface="Verdana" panose="020B0804030504040204" pitchFamily="34" charset="0"/>
              <a:ea typeface="宋体" pitchFamily="2" charset="-122"/>
            </a:endParaRPr>
          </a:p>
          <a:p>
            <a:pPr>
              <a:lnSpc>
                <a:spcPct val="120000"/>
              </a:lnSpc>
              <a:spcBef>
                <a:spcPct val="20000"/>
              </a:spcBef>
              <a:buFont typeface="Arial" panose="020B0604020202090204" pitchFamily="34" charset="0"/>
              <a:buNone/>
            </a:pPr>
            <a:endParaRPr lang="zh-CN" altLang="en-US" sz="2800" b="1">
              <a:latin typeface="Verdana" panose="020B0804030504040204" pitchFamily="34" charset="0"/>
              <a:ea typeface="宋体" pitchFamily="2" charset="-122"/>
            </a:endParaRPr>
          </a:p>
        </p:txBody>
      </p:sp>
      <p:cxnSp>
        <p:nvCxnSpPr>
          <p:cNvPr id="66574" name="直接连接符 34"/>
          <p:cNvCxnSpPr>
            <a:cxnSpLocks noChangeShapeType="1"/>
          </p:cNvCxnSpPr>
          <p:nvPr/>
        </p:nvCxnSpPr>
        <p:spPr bwMode="auto">
          <a:xfrm>
            <a:off x="5143500" y="4837113"/>
            <a:ext cx="1643063" cy="0"/>
          </a:xfrm>
          <a:prstGeom prst="line">
            <a:avLst/>
          </a:prstGeom>
          <a:noFill/>
          <a:ln w="38100">
            <a:solidFill>
              <a:srgbClr val="00B050"/>
            </a:solidFill>
            <a:round/>
          </a:ln>
          <a:extLst>
            <a:ext uri="{909E8E84-426E-40DD-AFC4-6F175D3DCCD1}">
              <a14:hiddenFill xmlns:a14="http://schemas.microsoft.com/office/drawing/2010/main">
                <a:noFill/>
              </a14:hiddenFill>
            </a:ext>
          </a:extLst>
        </p:spPr>
      </p:cxnSp>
      <p:sp>
        <p:nvSpPr>
          <p:cNvPr id="66575" name="内容占位符 2"/>
          <p:cNvSpPr txBox="1">
            <a:spLocks noChangeArrowheads="1"/>
          </p:cNvSpPr>
          <p:nvPr/>
        </p:nvSpPr>
        <p:spPr bwMode="auto">
          <a:xfrm>
            <a:off x="5929313" y="3071813"/>
            <a:ext cx="20716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 age(3)</a:t>
            </a:r>
            <a:endParaRPr lang="en-US" altLang="zh-CN" sz="2800" b="1">
              <a:latin typeface="Verdana" panose="020B0804030504040204" pitchFamily="34" charset="0"/>
              <a:ea typeface="宋体" pitchFamily="2" charset="-122"/>
            </a:endParaRPr>
          </a:p>
          <a:p>
            <a:pPr>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   =14</a:t>
            </a:r>
            <a:endParaRPr lang="en-US" altLang="zh-CN" sz="2800" b="1">
              <a:latin typeface="Verdana" panose="020B0804030504040204" pitchFamily="34" charset="0"/>
              <a:ea typeface="宋体" pitchFamily="2" charset="-122"/>
            </a:endParaRPr>
          </a:p>
          <a:p>
            <a:pPr>
              <a:lnSpc>
                <a:spcPct val="120000"/>
              </a:lnSpc>
              <a:spcBef>
                <a:spcPct val="20000"/>
              </a:spcBef>
              <a:buFont typeface="Arial" panose="020B0604020202090204" pitchFamily="34" charset="0"/>
              <a:buNone/>
            </a:pPr>
            <a:endParaRPr lang="zh-CN" altLang="en-US" sz="2800" b="1">
              <a:latin typeface="Verdana" panose="020B0804030504040204" pitchFamily="34" charset="0"/>
              <a:ea typeface="宋体" pitchFamily="2" charset="-122"/>
            </a:endParaRPr>
          </a:p>
        </p:txBody>
      </p:sp>
      <p:cxnSp>
        <p:nvCxnSpPr>
          <p:cNvPr id="66576" name="直接连接符 36"/>
          <p:cNvCxnSpPr>
            <a:cxnSpLocks noChangeShapeType="1"/>
          </p:cNvCxnSpPr>
          <p:nvPr/>
        </p:nvCxnSpPr>
        <p:spPr bwMode="auto">
          <a:xfrm>
            <a:off x="6000750" y="3622675"/>
            <a:ext cx="1643063" cy="0"/>
          </a:xfrm>
          <a:prstGeom prst="line">
            <a:avLst/>
          </a:prstGeom>
          <a:noFill/>
          <a:ln w="38100">
            <a:solidFill>
              <a:srgbClr val="00B050"/>
            </a:solidFill>
            <a:round/>
          </a:ln>
          <a:extLst>
            <a:ext uri="{909E8E84-426E-40DD-AFC4-6F175D3DCCD1}">
              <a14:hiddenFill xmlns:a14="http://schemas.microsoft.com/office/drawing/2010/main">
                <a:noFill/>
              </a14:hiddenFill>
            </a:ext>
          </a:extLst>
        </p:spPr>
      </p:cxnSp>
      <p:sp>
        <p:nvSpPr>
          <p:cNvPr id="66577" name="内容占位符 2"/>
          <p:cNvSpPr txBox="1">
            <a:spLocks noChangeArrowheads="1"/>
          </p:cNvSpPr>
          <p:nvPr/>
        </p:nvSpPr>
        <p:spPr bwMode="auto">
          <a:xfrm>
            <a:off x="6643688" y="1714500"/>
            <a:ext cx="20716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 age(4)</a:t>
            </a:r>
            <a:endParaRPr lang="en-US" altLang="zh-CN" sz="2800" b="1">
              <a:latin typeface="Verdana" panose="020B0804030504040204" pitchFamily="34" charset="0"/>
              <a:ea typeface="宋体" pitchFamily="2" charset="-122"/>
            </a:endParaRPr>
          </a:p>
          <a:p>
            <a:pPr>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   =16</a:t>
            </a:r>
            <a:endParaRPr lang="en-US" altLang="zh-CN" sz="2800" b="1">
              <a:latin typeface="Verdana" panose="020B0804030504040204" pitchFamily="34" charset="0"/>
              <a:ea typeface="宋体" pitchFamily="2" charset="-122"/>
            </a:endParaRPr>
          </a:p>
          <a:p>
            <a:pPr>
              <a:lnSpc>
                <a:spcPct val="120000"/>
              </a:lnSpc>
              <a:spcBef>
                <a:spcPct val="20000"/>
              </a:spcBef>
              <a:buFont typeface="Arial" panose="020B0604020202090204" pitchFamily="34" charset="0"/>
              <a:buNone/>
            </a:pPr>
            <a:endParaRPr lang="zh-CN" altLang="en-US" sz="2800" b="1">
              <a:latin typeface="Verdana" panose="020B0804030504040204" pitchFamily="34" charset="0"/>
              <a:ea typeface="宋体" pitchFamily="2" charset="-122"/>
            </a:endParaRPr>
          </a:p>
        </p:txBody>
      </p:sp>
      <p:cxnSp>
        <p:nvCxnSpPr>
          <p:cNvPr id="66578" name="直接连接符 38"/>
          <p:cNvCxnSpPr>
            <a:cxnSpLocks noChangeShapeType="1"/>
          </p:cNvCxnSpPr>
          <p:nvPr/>
        </p:nvCxnSpPr>
        <p:spPr bwMode="auto">
          <a:xfrm>
            <a:off x="6715125" y="2265363"/>
            <a:ext cx="1643063" cy="0"/>
          </a:xfrm>
          <a:prstGeom prst="line">
            <a:avLst/>
          </a:prstGeom>
          <a:noFill/>
          <a:ln w="38100">
            <a:solidFill>
              <a:srgbClr val="00B050"/>
            </a:solidFill>
            <a:round/>
          </a:ln>
          <a:extLst>
            <a:ext uri="{909E8E84-426E-40DD-AFC4-6F175D3DCCD1}">
              <a14:hiddenFill xmlns:a14="http://schemas.microsoft.com/office/drawing/2010/main">
                <a:noFill/>
              </a14:hiddenFill>
            </a:ext>
          </a:extLst>
        </p:spPr>
      </p:cxnSp>
      <p:sp>
        <p:nvSpPr>
          <p:cNvPr id="66579" name="内容占位符 2"/>
          <p:cNvSpPr txBox="1">
            <a:spLocks noChangeArrowheads="1"/>
          </p:cNvSpPr>
          <p:nvPr/>
        </p:nvSpPr>
        <p:spPr bwMode="auto">
          <a:xfrm>
            <a:off x="6929438" y="428625"/>
            <a:ext cx="20716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 age(5)</a:t>
            </a:r>
            <a:endParaRPr lang="en-US" altLang="zh-CN" sz="2800" b="1">
              <a:latin typeface="Verdana" panose="020B0804030504040204" pitchFamily="34" charset="0"/>
              <a:ea typeface="宋体" pitchFamily="2" charset="-122"/>
            </a:endParaRPr>
          </a:p>
          <a:p>
            <a:pPr>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   =18</a:t>
            </a:r>
            <a:endParaRPr lang="en-US" altLang="zh-CN" sz="2800" b="1">
              <a:latin typeface="Verdana" panose="020B0804030504040204" pitchFamily="34" charset="0"/>
              <a:ea typeface="宋体" pitchFamily="2" charset="-122"/>
            </a:endParaRPr>
          </a:p>
          <a:p>
            <a:pPr>
              <a:lnSpc>
                <a:spcPct val="120000"/>
              </a:lnSpc>
              <a:spcBef>
                <a:spcPct val="20000"/>
              </a:spcBef>
              <a:buFont typeface="Arial" panose="020B0604020202090204" pitchFamily="34" charset="0"/>
              <a:buNone/>
            </a:pPr>
            <a:endParaRPr lang="zh-CN" altLang="en-US" sz="2800" b="1">
              <a:latin typeface="Verdana" panose="020B0804030504040204" pitchFamily="34" charset="0"/>
              <a:ea typeface="宋体" pitchFamily="2" charset="-122"/>
            </a:endParaRPr>
          </a:p>
        </p:txBody>
      </p:sp>
      <p:cxnSp>
        <p:nvCxnSpPr>
          <p:cNvPr id="66580" name="直接连接符 40"/>
          <p:cNvCxnSpPr>
            <a:cxnSpLocks noChangeShapeType="1"/>
          </p:cNvCxnSpPr>
          <p:nvPr/>
        </p:nvCxnSpPr>
        <p:spPr bwMode="auto">
          <a:xfrm>
            <a:off x="6929438" y="1000125"/>
            <a:ext cx="1643062" cy="0"/>
          </a:xfrm>
          <a:prstGeom prst="line">
            <a:avLst/>
          </a:prstGeom>
          <a:noFill/>
          <a:ln w="38100">
            <a:solidFill>
              <a:srgbClr val="00B050"/>
            </a:solidFill>
            <a:round/>
          </a:ln>
          <a:extLst>
            <a:ext uri="{909E8E84-426E-40DD-AFC4-6F175D3DCCD1}">
              <a14:hiddenFill xmlns:a14="http://schemas.microsoft.com/office/drawing/2010/main">
                <a:noFill/>
              </a14:hiddenFill>
            </a:ext>
          </a:extLst>
        </p:spPr>
      </p:cxnSp>
      <p:cxnSp>
        <p:nvCxnSpPr>
          <p:cNvPr id="54292" name="直接连接符 47"/>
          <p:cNvCxnSpPr>
            <a:cxnSpLocks noChangeShapeType="1"/>
          </p:cNvCxnSpPr>
          <p:nvPr/>
        </p:nvCxnSpPr>
        <p:spPr bwMode="auto">
          <a:xfrm rot="5400000">
            <a:off x="2176463" y="2963863"/>
            <a:ext cx="4787900" cy="0"/>
          </a:xfrm>
          <a:prstGeom prst="line">
            <a:avLst/>
          </a:prstGeom>
          <a:noFill/>
          <a:ln w="38100">
            <a:solidFill>
              <a:srgbClr val="FF0000"/>
            </a:solidFill>
            <a:prstDash val="dash"/>
            <a:round/>
          </a:ln>
          <a:extLst>
            <a:ext uri="{909E8E84-426E-40DD-AFC4-6F175D3DCCD1}">
              <a14:hiddenFill xmlns:a14="http://schemas.microsoft.com/office/drawing/2010/main">
                <a:noFill/>
              </a14:hiddenFill>
            </a:ext>
          </a:extLst>
        </p:spPr>
      </p:cxnSp>
      <p:cxnSp>
        <p:nvCxnSpPr>
          <p:cNvPr id="66582" name="直接箭头连接符 55"/>
          <p:cNvCxnSpPr>
            <a:cxnSpLocks noChangeShapeType="1"/>
          </p:cNvCxnSpPr>
          <p:nvPr/>
        </p:nvCxnSpPr>
        <p:spPr bwMode="auto">
          <a:xfrm rot="16200000" flipH="1">
            <a:off x="1143000" y="1571626"/>
            <a:ext cx="357187" cy="214312"/>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cxnSp>
        <p:nvCxnSpPr>
          <p:cNvPr id="66583" name="直接箭头连接符 55"/>
          <p:cNvCxnSpPr>
            <a:cxnSpLocks noChangeShapeType="1"/>
          </p:cNvCxnSpPr>
          <p:nvPr/>
        </p:nvCxnSpPr>
        <p:spPr bwMode="auto">
          <a:xfrm rot="16200000" flipH="1">
            <a:off x="1785938" y="2786062"/>
            <a:ext cx="357188" cy="214313"/>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cxnSp>
        <p:nvCxnSpPr>
          <p:cNvPr id="66584" name="直接箭头连接符 55"/>
          <p:cNvCxnSpPr>
            <a:cxnSpLocks noChangeShapeType="1"/>
          </p:cNvCxnSpPr>
          <p:nvPr/>
        </p:nvCxnSpPr>
        <p:spPr bwMode="auto">
          <a:xfrm rot="16200000" flipH="1">
            <a:off x="2286000" y="4071938"/>
            <a:ext cx="357188" cy="214312"/>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cxnSp>
        <p:nvCxnSpPr>
          <p:cNvPr id="66585" name="直接箭头连接符 55"/>
          <p:cNvCxnSpPr>
            <a:cxnSpLocks noChangeShapeType="1"/>
          </p:cNvCxnSpPr>
          <p:nvPr/>
        </p:nvCxnSpPr>
        <p:spPr bwMode="auto">
          <a:xfrm>
            <a:off x="3429000" y="5357813"/>
            <a:ext cx="500063" cy="357187"/>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sp>
        <p:nvSpPr>
          <p:cNvPr id="66586" name="内容占位符 2"/>
          <p:cNvSpPr txBox="1">
            <a:spLocks noChangeArrowheads="1"/>
          </p:cNvSpPr>
          <p:nvPr/>
        </p:nvSpPr>
        <p:spPr bwMode="auto">
          <a:xfrm>
            <a:off x="571500" y="5500688"/>
            <a:ext cx="2000250" cy="5000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a:spcBef>
                <a:spcPct val="20000"/>
              </a:spcBef>
              <a:buFont typeface="Arial" panose="020B0604020202090204" pitchFamily="34" charset="0"/>
              <a:buNone/>
            </a:pPr>
            <a:r>
              <a:rPr lang="en-US" altLang="zh-CN" sz="2800" b="1">
                <a:solidFill>
                  <a:srgbClr val="0000CC"/>
                </a:solidFill>
                <a:latin typeface="微软雅黑" charset="0"/>
                <a:ea typeface="微软雅黑" charset="0"/>
                <a:cs typeface="微软雅黑" charset="0"/>
              </a:rPr>
              <a:t> </a:t>
            </a:r>
            <a:r>
              <a:rPr lang="zh-CN" altLang="en-US" sz="2800" b="1">
                <a:solidFill>
                  <a:srgbClr val="0000CC"/>
                </a:solidFill>
                <a:latin typeface="微软雅黑" charset="0"/>
                <a:ea typeface="微软雅黑" charset="0"/>
                <a:cs typeface="微软雅黑" charset="0"/>
              </a:rPr>
              <a:t>回溯阶段</a:t>
            </a:r>
            <a:endParaRPr lang="zh-CN" altLang="en-US" sz="2800" b="1">
              <a:solidFill>
                <a:srgbClr val="0000CC"/>
              </a:solidFill>
              <a:latin typeface="微软雅黑" charset="0"/>
              <a:ea typeface="微软雅黑" charset="0"/>
              <a:cs typeface="微软雅黑" charset="0"/>
            </a:endParaRPr>
          </a:p>
        </p:txBody>
      </p:sp>
      <p:cxnSp>
        <p:nvCxnSpPr>
          <p:cNvPr id="66587" name="直接箭头连接符 55"/>
          <p:cNvCxnSpPr>
            <a:cxnSpLocks noChangeShapeType="1"/>
          </p:cNvCxnSpPr>
          <p:nvPr/>
        </p:nvCxnSpPr>
        <p:spPr bwMode="auto">
          <a:xfrm rot="5400000" flipH="1" flipV="1">
            <a:off x="5000626" y="5143500"/>
            <a:ext cx="500062" cy="357187"/>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cxnSp>
        <p:nvCxnSpPr>
          <p:cNvPr id="66588" name="直接箭头连接符 55"/>
          <p:cNvCxnSpPr>
            <a:cxnSpLocks noChangeShapeType="1"/>
          </p:cNvCxnSpPr>
          <p:nvPr/>
        </p:nvCxnSpPr>
        <p:spPr bwMode="auto">
          <a:xfrm rot="5400000" flipH="1" flipV="1">
            <a:off x="5857876" y="4000500"/>
            <a:ext cx="500062" cy="357187"/>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cxnSp>
        <p:nvCxnSpPr>
          <p:cNvPr id="66589" name="直接箭头连接符 55"/>
          <p:cNvCxnSpPr>
            <a:cxnSpLocks noChangeShapeType="1"/>
          </p:cNvCxnSpPr>
          <p:nvPr/>
        </p:nvCxnSpPr>
        <p:spPr bwMode="auto">
          <a:xfrm rot="5400000" flipH="1" flipV="1">
            <a:off x="6572250" y="2786063"/>
            <a:ext cx="500063" cy="357187"/>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cxnSp>
        <p:nvCxnSpPr>
          <p:cNvPr id="66590" name="直接箭头连接符 55"/>
          <p:cNvCxnSpPr>
            <a:cxnSpLocks noChangeShapeType="1"/>
          </p:cNvCxnSpPr>
          <p:nvPr/>
        </p:nvCxnSpPr>
        <p:spPr bwMode="auto">
          <a:xfrm rot="5400000" flipH="1" flipV="1">
            <a:off x="7286626" y="1428750"/>
            <a:ext cx="500062" cy="357187"/>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sp>
        <p:nvSpPr>
          <p:cNvPr id="66591" name="内容占位符 2"/>
          <p:cNvSpPr txBox="1">
            <a:spLocks noChangeArrowheads="1"/>
          </p:cNvSpPr>
          <p:nvPr/>
        </p:nvSpPr>
        <p:spPr bwMode="auto">
          <a:xfrm>
            <a:off x="6572250" y="5500688"/>
            <a:ext cx="1857375" cy="5000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a:spcBef>
                <a:spcPct val="20000"/>
              </a:spcBef>
              <a:buFont typeface="Arial" panose="020B0604020202090204" pitchFamily="34" charset="0"/>
              <a:buNone/>
            </a:pPr>
            <a:r>
              <a:rPr lang="en-US" altLang="zh-CN" sz="2800" b="1">
                <a:solidFill>
                  <a:srgbClr val="0000CC"/>
                </a:solidFill>
                <a:latin typeface="微软雅黑" charset="0"/>
                <a:ea typeface="微软雅黑" charset="0"/>
                <a:cs typeface="微软雅黑" charset="0"/>
              </a:rPr>
              <a:t> </a:t>
            </a:r>
            <a:r>
              <a:rPr lang="zh-CN" altLang="en-US" sz="2800" b="1">
                <a:solidFill>
                  <a:srgbClr val="0000CC"/>
                </a:solidFill>
                <a:latin typeface="微软雅黑" charset="0"/>
                <a:ea typeface="微软雅黑" charset="0"/>
                <a:cs typeface="微软雅黑" charset="0"/>
              </a:rPr>
              <a:t>递推阶段</a:t>
            </a:r>
            <a:endParaRPr lang="zh-CN" altLang="en-US" sz="2800" b="1">
              <a:solidFill>
                <a:srgbClr val="0000CC"/>
              </a:solidFill>
              <a:latin typeface="微软雅黑" charset="0"/>
              <a:ea typeface="微软雅黑" charset="0"/>
              <a:cs typeface="微软雅黑"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Effect transition="in" filter="blinds(horizontal)">
                                      <p:cBhvr>
                                        <p:cTn id="7" dur="500"/>
                                        <p:tgtEl>
                                          <p:spTgt spid="66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66564"/>
                                        </p:tgtEl>
                                        <p:attrNameLst>
                                          <p:attrName>style.visibility</p:attrName>
                                        </p:attrNameLst>
                                      </p:cBhvr>
                                      <p:to>
                                        <p:strVal val="visible"/>
                                      </p:to>
                                    </p:set>
                                    <p:animEffect transition="in" filter="slide(fromLeft)">
                                      <p:cBhvr>
                                        <p:cTn id="12" dur="500"/>
                                        <p:tgtEl>
                                          <p:spTgt spid="66564"/>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66563">
                                            <p:txEl>
                                              <p:pRg st="1" end="1"/>
                                            </p:txEl>
                                          </p:spTgt>
                                        </p:tgtEl>
                                        <p:attrNameLst>
                                          <p:attrName>style.visibility</p:attrName>
                                        </p:attrNameLst>
                                      </p:cBhvr>
                                      <p:to>
                                        <p:strVal val="visible"/>
                                      </p:to>
                                    </p:set>
                                    <p:animEffect transition="in" filter="blinds(horizontal)">
                                      <p:cBhvr>
                                        <p:cTn id="16" dur="500"/>
                                        <p:tgtEl>
                                          <p:spTgt spid="6656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66582"/>
                                        </p:tgtEl>
                                        <p:attrNameLst>
                                          <p:attrName>style.visibility</p:attrName>
                                        </p:attrNameLst>
                                      </p:cBhvr>
                                      <p:to>
                                        <p:strVal val="visible"/>
                                      </p:to>
                                    </p:set>
                                    <p:animEffect transition="in" filter="box(in)">
                                      <p:cBhvr>
                                        <p:cTn id="21" dur="500"/>
                                        <p:tgtEl>
                                          <p:spTgt spid="66582"/>
                                        </p:tgtEl>
                                      </p:cBhvr>
                                    </p:animEffect>
                                  </p:childTnLst>
                                </p:cTn>
                              </p:par>
                            </p:childTnLst>
                          </p:cTn>
                        </p:par>
                        <p:par>
                          <p:cTn id="22" fill="hold">
                            <p:stCondLst>
                              <p:cond delay="500"/>
                            </p:stCondLst>
                            <p:childTnLst>
                              <p:par>
                                <p:cTn id="23" presetID="3" presetClass="entr" presetSubtype="10" fill="hold" nodeType="afterEffect">
                                  <p:stCondLst>
                                    <p:cond delay="0"/>
                                  </p:stCondLst>
                                  <p:childTnLst>
                                    <p:set>
                                      <p:cBhvr>
                                        <p:cTn id="24" dur="1" fill="hold">
                                          <p:stCondLst>
                                            <p:cond delay="0"/>
                                          </p:stCondLst>
                                        </p:cTn>
                                        <p:tgtEl>
                                          <p:spTgt spid="66565">
                                            <p:txEl>
                                              <p:pRg st="0" end="0"/>
                                            </p:txEl>
                                          </p:spTgt>
                                        </p:tgtEl>
                                        <p:attrNameLst>
                                          <p:attrName>style.visibility</p:attrName>
                                        </p:attrNameLst>
                                      </p:cBhvr>
                                      <p:to>
                                        <p:strVal val="visible"/>
                                      </p:to>
                                    </p:set>
                                    <p:animEffect transition="in" filter="blinds(horizontal)">
                                      <p:cBhvr>
                                        <p:cTn id="25" dur="500"/>
                                        <p:tgtEl>
                                          <p:spTgt spid="66565">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nodeType="clickEffect">
                                  <p:stCondLst>
                                    <p:cond delay="0"/>
                                  </p:stCondLst>
                                  <p:childTnLst>
                                    <p:set>
                                      <p:cBhvr>
                                        <p:cTn id="29" dur="1" fill="hold">
                                          <p:stCondLst>
                                            <p:cond delay="0"/>
                                          </p:stCondLst>
                                        </p:cTn>
                                        <p:tgtEl>
                                          <p:spTgt spid="66566"/>
                                        </p:tgtEl>
                                        <p:attrNameLst>
                                          <p:attrName>style.visibility</p:attrName>
                                        </p:attrNameLst>
                                      </p:cBhvr>
                                      <p:to>
                                        <p:strVal val="visible"/>
                                      </p:to>
                                    </p:set>
                                    <p:animEffect transition="in" filter="slide(fromLeft)">
                                      <p:cBhvr>
                                        <p:cTn id="30" dur="500"/>
                                        <p:tgtEl>
                                          <p:spTgt spid="66566"/>
                                        </p:tgtEl>
                                      </p:cBhvr>
                                    </p:animEffect>
                                  </p:childTnLst>
                                </p:cTn>
                              </p:par>
                            </p:childTnLst>
                          </p:cTn>
                        </p:par>
                        <p:par>
                          <p:cTn id="31" fill="hold">
                            <p:stCondLst>
                              <p:cond delay="500"/>
                            </p:stCondLst>
                            <p:childTnLst>
                              <p:par>
                                <p:cTn id="32" presetID="3" presetClass="entr" presetSubtype="10" fill="hold" nodeType="afterEffect">
                                  <p:stCondLst>
                                    <p:cond delay="0"/>
                                  </p:stCondLst>
                                  <p:childTnLst>
                                    <p:set>
                                      <p:cBhvr>
                                        <p:cTn id="33" dur="1" fill="hold">
                                          <p:stCondLst>
                                            <p:cond delay="0"/>
                                          </p:stCondLst>
                                        </p:cTn>
                                        <p:tgtEl>
                                          <p:spTgt spid="66565">
                                            <p:txEl>
                                              <p:pRg st="1" end="1"/>
                                            </p:txEl>
                                          </p:spTgt>
                                        </p:tgtEl>
                                        <p:attrNameLst>
                                          <p:attrName>style.visibility</p:attrName>
                                        </p:attrNameLst>
                                      </p:cBhvr>
                                      <p:to>
                                        <p:strVal val="visible"/>
                                      </p:to>
                                    </p:set>
                                    <p:animEffect transition="in" filter="blinds(horizontal)">
                                      <p:cBhvr>
                                        <p:cTn id="34" dur="500"/>
                                        <p:tgtEl>
                                          <p:spTgt spid="66565">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66583"/>
                                        </p:tgtEl>
                                        <p:attrNameLst>
                                          <p:attrName>style.visibility</p:attrName>
                                        </p:attrNameLst>
                                      </p:cBhvr>
                                      <p:to>
                                        <p:strVal val="visible"/>
                                      </p:to>
                                    </p:set>
                                    <p:animEffect transition="in" filter="box(in)">
                                      <p:cBhvr>
                                        <p:cTn id="39" dur="500"/>
                                        <p:tgtEl>
                                          <p:spTgt spid="66583"/>
                                        </p:tgtEl>
                                      </p:cBhvr>
                                    </p:animEffect>
                                  </p:childTnLst>
                                </p:cTn>
                              </p:par>
                            </p:childTnLst>
                          </p:cTn>
                        </p:par>
                        <p:par>
                          <p:cTn id="40" fill="hold">
                            <p:stCondLst>
                              <p:cond delay="500"/>
                            </p:stCondLst>
                            <p:childTnLst>
                              <p:par>
                                <p:cTn id="41" presetID="3" presetClass="entr" presetSubtype="10" fill="hold" nodeType="afterEffect">
                                  <p:stCondLst>
                                    <p:cond delay="0"/>
                                  </p:stCondLst>
                                  <p:childTnLst>
                                    <p:set>
                                      <p:cBhvr>
                                        <p:cTn id="42" dur="1" fill="hold">
                                          <p:stCondLst>
                                            <p:cond delay="0"/>
                                          </p:stCondLst>
                                        </p:cTn>
                                        <p:tgtEl>
                                          <p:spTgt spid="66567">
                                            <p:txEl>
                                              <p:pRg st="0" end="0"/>
                                            </p:txEl>
                                          </p:spTgt>
                                        </p:tgtEl>
                                        <p:attrNameLst>
                                          <p:attrName>style.visibility</p:attrName>
                                        </p:attrNameLst>
                                      </p:cBhvr>
                                      <p:to>
                                        <p:strVal val="visible"/>
                                      </p:to>
                                    </p:set>
                                    <p:animEffect transition="in" filter="blinds(horizontal)">
                                      <p:cBhvr>
                                        <p:cTn id="43" dur="500"/>
                                        <p:tgtEl>
                                          <p:spTgt spid="66567">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8" fill="hold" nodeType="clickEffect">
                                  <p:stCondLst>
                                    <p:cond delay="0"/>
                                  </p:stCondLst>
                                  <p:childTnLst>
                                    <p:set>
                                      <p:cBhvr>
                                        <p:cTn id="47" dur="1" fill="hold">
                                          <p:stCondLst>
                                            <p:cond delay="0"/>
                                          </p:stCondLst>
                                        </p:cTn>
                                        <p:tgtEl>
                                          <p:spTgt spid="66568"/>
                                        </p:tgtEl>
                                        <p:attrNameLst>
                                          <p:attrName>style.visibility</p:attrName>
                                        </p:attrNameLst>
                                      </p:cBhvr>
                                      <p:to>
                                        <p:strVal val="visible"/>
                                      </p:to>
                                    </p:set>
                                    <p:animEffect transition="in" filter="slide(fromLeft)">
                                      <p:cBhvr>
                                        <p:cTn id="48" dur="500"/>
                                        <p:tgtEl>
                                          <p:spTgt spid="66568"/>
                                        </p:tgtEl>
                                      </p:cBhvr>
                                    </p:animEffect>
                                  </p:childTnLst>
                                </p:cTn>
                              </p:par>
                            </p:childTnLst>
                          </p:cTn>
                        </p:par>
                        <p:par>
                          <p:cTn id="49" fill="hold">
                            <p:stCondLst>
                              <p:cond delay="500"/>
                            </p:stCondLst>
                            <p:childTnLst>
                              <p:par>
                                <p:cTn id="50" presetID="3" presetClass="entr" presetSubtype="10" fill="hold" nodeType="afterEffect">
                                  <p:stCondLst>
                                    <p:cond delay="0"/>
                                  </p:stCondLst>
                                  <p:childTnLst>
                                    <p:set>
                                      <p:cBhvr>
                                        <p:cTn id="51" dur="1" fill="hold">
                                          <p:stCondLst>
                                            <p:cond delay="0"/>
                                          </p:stCondLst>
                                        </p:cTn>
                                        <p:tgtEl>
                                          <p:spTgt spid="66567">
                                            <p:txEl>
                                              <p:pRg st="1" end="1"/>
                                            </p:txEl>
                                          </p:spTgt>
                                        </p:tgtEl>
                                        <p:attrNameLst>
                                          <p:attrName>style.visibility</p:attrName>
                                        </p:attrNameLst>
                                      </p:cBhvr>
                                      <p:to>
                                        <p:strVal val="visible"/>
                                      </p:to>
                                    </p:set>
                                    <p:animEffect transition="in" filter="blinds(horizontal)">
                                      <p:cBhvr>
                                        <p:cTn id="52" dur="500"/>
                                        <p:tgtEl>
                                          <p:spTgt spid="66567">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66584"/>
                                        </p:tgtEl>
                                        <p:attrNameLst>
                                          <p:attrName>style.visibility</p:attrName>
                                        </p:attrNameLst>
                                      </p:cBhvr>
                                      <p:to>
                                        <p:strVal val="visible"/>
                                      </p:to>
                                    </p:set>
                                    <p:animEffect transition="in" filter="box(in)">
                                      <p:cBhvr>
                                        <p:cTn id="57" dur="500"/>
                                        <p:tgtEl>
                                          <p:spTgt spid="66584"/>
                                        </p:tgtEl>
                                      </p:cBhvr>
                                    </p:animEffect>
                                  </p:childTnLst>
                                </p:cTn>
                              </p:par>
                            </p:childTnLst>
                          </p:cTn>
                        </p:par>
                        <p:par>
                          <p:cTn id="58" fill="hold">
                            <p:stCondLst>
                              <p:cond delay="500"/>
                            </p:stCondLst>
                            <p:childTnLst>
                              <p:par>
                                <p:cTn id="59" presetID="3" presetClass="entr" presetSubtype="10" fill="hold" nodeType="afterEffect">
                                  <p:stCondLst>
                                    <p:cond delay="0"/>
                                  </p:stCondLst>
                                  <p:childTnLst>
                                    <p:set>
                                      <p:cBhvr>
                                        <p:cTn id="60" dur="1" fill="hold">
                                          <p:stCondLst>
                                            <p:cond delay="0"/>
                                          </p:stCondLst>
                                        </p:cTn>
                                        <p:tgtEl>
                                          <p:spTgt spid="66569">
                                            <p:txEl>
                                              <p:pRg st="0" end="0"/>
                                            </p:txEl>
                                          </p:spTgt>
                                        </p:tgtEl>
                                        <p:attrNameLst>
                                          <p:attrName>style.visibility</p:attrName>
                                        </p:attrNameLst>
                                      </p:cBhvr>
                                      <p:to>
                                        <p:strVal val="visible"/>
                                      </p:to>
                                    </p:set>
                                    <p:animEffect transition="in" filter="blinds(horizontal)">
                                      <p:cBhvr>
                                        <p:cTn id="61" dur="500"/>
                                        <p:tgtEl>
                                          <p:spTgt spid="66569">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8" fill="hold" nodeType="clickEffect">
                                  <p:stCondLst>
                                    <p:cond delay="0"/>
                                  </p:stCondLst>
                                  <p:childTnLst>
                                    <p:set>
                                      <p:cBhvr>
                                        <p:cTn id="65" dur="1" fill="hold">
                                          <p:stCondLst>
                                            <p:cond delay="0"/>
                                          </p:stCondLst>
                                        </p:cTn>
                                        <p:tgtEl>
                                          <p:spTgt spid="66570"/>
                                        </p:tgtEl>
                                        <p:attrNameLst>
                                          <p:attrName>style.visibility</p:attrName>
                                        </p:attrNameLst>
                                      </p:cBhvr>
                                      <p:to>
                                        <p:strVal val="visible"/>
                                      </p:to>
                                    </p:set>
                                    <p:animEffect transition="in" filter="slide(fromLeft)">
                                      <p:cBhvr>
                                        <p:cTn id="66" dur="500"/>
                                        <p:tgtEl>
                                          <p:spTgt spid="66570"/>
                                        </p:tgtEl>
                                      </p:cBhvr>
                                    </p:animEffect>
                                  </p:childTnLst>
                                </p:cTn>
                              </p:par>
                            </p:childTnLst>
                          </p:cTn>
                        </p:par>
                        <p:par>
                          <p:cTn id="67" fill="hold">
                            <p:stCondLst>
                              <p:cond delay="500"/>
                            </p:stCondLst>
                            <p:childTnLst>
                              <p:par>
                                <p:cTn id="68" presetID="3" presetClass="entr" presetSubtype="10" fill="hold" nodeType="afterEffect">
                                  <p:stCondLst>
                                    <p:cond delay="0"/>
                                  </p:stCondLst>
                                  <p:childTnLst>
                                    <p:set>
                                      <p:cBhvr>
                                        <p:cTn id="69" dur="1" fill="hold">
                                          <p:stCondLst>
                                            <p:cond delay="0"/>
                                          </p:stCondLst>
                                        </p:cTn>
                                        <p:tgtEl>
                                          <p:spTgt spid="66569">
                                            <p:txEl>
                                              <p:pRg st="1" end="1"/>
                                            </p:txEl>
                                          </p:spTgt>
                                        </p:tgtEl>
                                        <p:attrNameLst>
                                          <p:attrName>style.visibility</p:attrName>
                                        </p:attrNameLst>
                                      </p:cBhvr>
                                      <p:to>
                                        <p:strVal val="visible"/>
                                      </p:to>
                                    </p:set>
                                    <p:animEffect transition="in" filter="blinds(horizontal)">
                                      <p:cBhvr>
                                        <p:cTn id="70" dur="500"/>
                                        <p:tgtEl>
                                          <p:spTgt spid="66569">
                                            <p:txEl>
                                              <p:pRg st="1" end="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4" presetClass="entr" presetSubtype="16" fill="hold" nodeType="clickEffect">
                                  <p:stCondLst>
                                    <p:cond delay="0"/>
                                  </p:stCondLst>
                                  <p:childTnLst>
                                    <p:set>
                                      <p:cBhvr>
                                        <p:cTn id="74" dur="1" fill="hold">
                                          <p:stCondLst>
                                            <p:cond delay="0"/>
                                          </p:stCondLst>
                                        </p:cTn>
                                        <p:tgtEl>
                                          <p:spTgt spid="66585"/>
                                        </p:tgtEl>
                                        <p:attrNameLst>
                                          <p:attrName>style.visibility</p:attrName>
                                        </p:attrNameLst>
                                      </p:cBhvr>
                                      <p:to>
                                        <p:strVal val="visible"/>
                                      </p:to>
                                    </p:set>
                                    <p:animEffect transition="in" filter="box(in)">
                                      <p:cBhvr>
                                        <p:cTn id="75" dur="500"/>
                                        <p:tgtEl>
                                          <p:spTgt spid="66585"/>
                                        </p:tgtEl>
                                      </p:cBhvr>
                                    </p:animEffect>
                                  </p:childTnLst>
                                </p:cTn>
                              </p:par>
                            </p:childTnLst>
                          </p:cTn>
                        </p:par>
                        <p:par>
                          <p:cTn id="76" fill="hold">
                            <p:stCondLst>
                              <p:cond delay="500"/>
                            </p:stCondLst>
                            <p:childTnLst>
                              <p:par>
                                <p:cTn id="77" presetID="3" presetClass="entr" presetSubtype="10" fill="hold" nodeType="afterEffect">
                                  <p:stCondLst>
                                    <p:cond delay="0"/>
                                  </p:stCondLst>
                                  <p:childTnLst>
                                    <p:set>
                                      <p:cBhvr>
                                        <p:cTn id="78" dur="1" fill="hold">
                                          <p:stCondLst>
                                            <p:cond delay="0"/>
                                          </p:stCondLst>
                                        </p:cTn>
                                        <p:tgtEl>
                                          <p:spTgt spid="66571">
                                            <p:txEl>
                                              <p:pRg st="0" end="0"/>
                                            </p:txEl>
                                          </p:spTgt>
                                        </p:tgtEl>
                                        <p:attrNameLst>
                                          <p:attrName>style.visibility</p:attrName>
                                        </p:attrNameLst>
                                      </p:cBhvr>
                                      <p:to>
                                        <p:strVal val="visible"/>
                                      </p:to>
                                    </p:set>
                                    <p:animEffect transition="in" filter="blinds(horizontal)">
                                      <p:cBhvr>
                                        <p:cTn id="79" dur="500"/>
                                        <p:tgtEl>
                                          <p:spTgt spid="66571">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2" presetClass="entr" presetSubtype="8" fill="hold" nodeType="clickEffect">
                                  <p:stCondLst>
                                    <p:cond delay="0"/>
                                  </p:stCondLst>
                                  <p:childTnLst>
                                    <p:set>
                                      <p:cBhvr>
                                        <p:cTn id="83" dur="1" fill="hold">
                                          <p:stCondLst>
                                            <p:cond delay="0"/>
                                          </p:stCondLst>
                                        </p:cTn>
                                        <p:tgtEl>
                                          <p:spTgt spid="66572"/>
                                        </p:tgtEl>
                                        <p:attrNameLst>
                                          <p:attrName>style.visibility</p:attrName>
                                        </p:attrNameLst>
                                      </p:cBhvr>
                                      <p:to>
                                        <p:strVal val="visible"/>
                                      </p:to>
                                    </p:set>
                                    <p:animEffect transition="in" filter="slide(fromLeft)">
                                      <p:cBhvr>
                                        <p:cTn id="84" dur="500"/>
                                        <p:tgtEl>
                                          <p:spTgt spid="66572"/>
                                        </p:tgtEl>
                                      </p:cBhvr>
                                    </p:animEffect>
                                  </p:childTnLst>
                                </p:cTn>
                              </p:par>
                            </p:childTnLst>
                          </p:cTn>
                        </p:par>
                        <p:par>
                          <p:cTn id="85" fill="hold">
                            <p:stCondLst>
                              <p:cond delay="500"/>
                            </p:stCondLst>
                            <p:childTnLst>
                              <p:par>
                                <p:cTn id="86" presetID="3" presetClass="entr" presetSubtype="10" fill="hold" nodeType="afterEffect">
                                  <p:stCondLst>
                                    <p:cond delay="0"/>
                                  </p:stCondLst>
                                  <p:childTnLst>
                                    <p:set>
                                      <p:cBhvr>
                                        <p:cTn id="87" dur="1" fill="hold">
                                          <p:stCondLst>
                                            <p:cond delay="0"/>
                                          </p:stCondLst>
                                        </p:cTn>
                                        <p:tgtEl>
                                          <p:spTgt spid="66571">
                                            <p:txEl>
                                              <p:pRg st="1" end="1"/>
                                            </p:txEl>
                                          </p:spTgt>
                                        </p:tgtEl>
                                        <p:attrNameLst>
                                          <p:attrName>style.visibility</p:attrName>
                                        </p:attrNameLst>
                                      </p:cBhvr>
                                      <p:to>
                                        <p:strVal val="visible"/>
                                      </p:to>
                                    </p:set>
                                    <p:animEffect transition="in" filter="blinds(horizontal)">
                                      <p:cBhvr>
                                        <p:cTn id="88" dur="500"/>
                                        <p:tgtEl>
                                          <p:spTgt spid="66571">
                                            <p:txEl>
                                              <p:pRg st="1" end="1"/>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5" presetClass="entr" presetSubtype="0" fill="hold" grpId="0" nodeType="clickEffect">
                                  <p:stCondLst>
                                    <p:cond delay="0"/>
                                  </p:stCondLst>
                                  <p:childTnLst>
                                    <p:set>
                                      <p:cBhvr>
                                        <p:cTn id="92" dur="1" fill="hold">
                                          <p:stCondLst>
                                            <p:cond delay="0"/>
                                          </p:stCondLst>
                                        </p:cTn>
                                        <p:tgtEl>
                                          <p:spTgt spid="66586"/>
                                        </p:tgtEl>
                                        <p:attrNameLst>
                                          <p:attrName>style.visibility</p:attrName>
                                        </p:attrNameLst>
                                      </p:cBhvr>
                                      <p:to>
                                        <p:strVal val="visible"/>
                                      </p:to>
                                    </p:set>
                                    <p:anim calcmode="lin" valueType="num">
                                      <p:cBhvr>
                                        <p:cTn id="93" dur="1000" fill="hold"/>
                                        <p:tgtEl>
                                          <p:spTgt spid="66586"/>
                                        </p:tgtEl>
                                        <p:attrNameLst>
                                          <p:attrName>ppt_w</p:attrName>
                                        </p:attrNameLst>
                                      </p:cBhvr>
                                      <p:tavLst>
                                        <p:tav tm="0">
                                          <p:val>
                                            <p:fltVal val="0"/>
                                          </p:val>
                                        </p:tav>
                                        <p:tav tm="100000">
                                          <p:val>
                                            <p:strVal val="#ppt_w"/>
                                          </p:val>
                                        </p:tav>
                                      </p:tavLst>
                                    </p:anim>
                                    <p:anim calcmode="lin" valueType="num">
                                      <p:cBhvr>
                                        <p:cTn id="94" dur="1000" fill="hold"/>
                                        <p:tgtEl>
                                          <p:spTgt spid="66586"/>
                                        </p:tgtEl>
                                        <p:attrNameLst>
                                          <p:attrName>ppt_h</p:attrName>
                                        </p:attrNameLst>
                                      </p:cBhvr>
                                      <p:tavLst>
                                        <p:tav tm="0">
                                          <p:val>
                                            <p:fltVal val="0"/>
                                          </p:val>
                                        </p:tav>
                                        <p:tav tm="100000">
                                          <p:val>
                                            <p:strVal val="#ppt_h"/>
                                          </p:val>
                                        </p:tav>
                                      </p:tavLst>
                                    </p:anim>
                                    <p:anim calcmode="lin" valueType="num">
                                      <p:cBhvr>
                                        <p:cTn id="95" dur="1000" fill="hold"/>
                                        <p:tgtEl>
                                          <p:spTgt spid="66586"/>
                                        </p:tgtEl>
                                        <p:attrNameLst>
                                          <p:attrName>ppt_x</p:attrName>
                                        </p:attrNameLst>
                                      </p:cBhvr>
                                      <p:tavLst>
                                        <p:tav tm="0" fmla="#ppt_x+(cos(-2*pi*(1-$))*-#ppt_x-sin(-2*pi*(1-$))*(1-#ppt_y))*(1-$)">
                                          <p:val>
                                            <p:fltVal val="0"/>
                                          </p:val>
                                        </p:tav>
                                        <p:tav tm="100000">
                                          <p:val>
                                            <p:fltVal val="1"/>
                                          </p:val>
                                        </p:tav>
                                      </p:tavLst>
                                    </p:anim>
                                    <p:anim calcmode="lin" valueType="num">
                                      <p:cBhvr>
                                        <p:cTn id="96" dur="1000" fill="hold"/>
                                        <p:tgtEl>
                                          <p:spTgt spid="6658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7" fill="hold">
                      <p:stCondLst>
                        <p:cond delay="indefinite"/>
                      </p:stCondLst>
                      <p:childTnLst>
                        <p:par>
                          <p:cTn id="98" fill="hold">
                            <p:stCondLst>
                              <p:cond delay="0"/>
                            </p:stCondLst>
                            <p:childTnLst>
                              <p:par>
                                <p:cTn id="99" presetID="4" presetClass="entr" presetSubtype="16" fill="hold" nodeType="clickEffect">
                                  <p:stCondLst>
                                    <p:cond delay="0"/>
                                  </p:stCondLst>
                                  <p:childTnLst>
                                    <p:set>
                                      <p:cBhvr>
                                        <p:cTn id="100" dur="1" fill="hold">
                                          <p:stCondLst>
                                            <p:cond delay="0"/>
                                          </p:stCondLst>
                                        </p:cTn>
                                        <p:tgtEl>
                                          <p:spTgt spid="66587"/>
                                        </p:tgtEl>
                                        <p:attrNameLst>
                                          <p:attrName>style.visibility</p:attrName>
                                        </p:attrNameLst>
                                      </p:cBhvr>
                                      <p:to>
                                        <p:strVal val="visible"/>
                                      </p:to>
                                    </p:set>
                                    <p:animEffect transition="in" filter="box(in)">
                                      <p:cBhvr>
                                        <p:cTn id="101" dur="500"/>
                                        <p:tgtEl>
                                          <p:spTgt spid="66587"/>
                                        </p:tgtEl>
                                      </p:cBhvr>
                                    </p:animEffect>
                                  </p:childTnLst>
                                </p:cTn>
                              </p:par>
                            </p:childTnLst>
                          </p:cTn>
                        </p:par>
                        <p:par>
                          <p:cTn id="102" fill="hold">
                            <p:stCondLst>
                              <p:cond delay="500"/>
                            </p:stCondLst>
                            <p:childTnLst>
                              <p:par>
                                <p:cTn id="103" presetID="3" presetClass="entr" presetSubtype="10" fill="hold" grpId="0" nodeType="afterEffect">
                                  <p:stCondLst>
                                    <p:cond delay="0"/>
                                  </p:stCondLst>
                                  <p:childTnLst>
                                    <p:set>
                                      <p:cBhvr>
                                        <p:cTn id="104" dur="1" fill="hold">
                                          <p:stCondLst>
                                            <p:cond delay="0"/>
                                          </p:stCondLst>
                                        </p:cTn>
                                        <p:tgtEl>
                                          <p:spTgt spid="66573"/>
                                        </p:tgtEl>
                                        <p:attrNameLst>
                                          <p:attrName>style.visibility</p:attrName>
                                        </p:attrNameLst>
                                      </p:cBhvr>
                                      <p:to>
                                        <p:strVal val="visible"/>
                                      </p:to>
                                    </p:set>
                                    <p:animEffect transition="in" filter="blinds(horizontal)">
                                      <p:cBhvr>
                                        <p:cTn id="105" dur="500"/>
                                        <p:tgtEl>
                                          <p:spTgt spid="66573"/>
                                        </p:tgtEl>
                                      </p:cBhvr>
                                    </p:animEffect>
                                  </p:childTnLst>
                                </p:cTn>
                              </p:par>
                            </p:childTnLst>
                          </p:cTn>
                        </p:par>
                        <p:par>
                          <p:cTn id="106" fill="hold">
                            <p:stCondLst>
                              <p:cond delay="1000"/>
                            </p:stCondLst>
                            <p:childTnLst>
                              <p:par>
                                <p:cTn id="107" presetID="3" presetClass="entr" presetSubtype="10" fill="hold" nodeType="afterEffect">
                                  <p:stCondLst>
                                    <p:cond delay="0"/>
                                  </p:stCondLst>
                                  <p:childTnLst>
                                    <p:set>
                                      <p:cBhvr>
                                        <p:cTn id="108" dur="1" fill="hold">
                                          <p:stCondLst>
                                            <p:cond delay="0"/>
                                          </p:stCondLst>
                                        </p:cTn>
                                        <p:tgtEl>
                                          <p:spTgt spid="66574"/>
                                        </p:tgtEl>
                                        <p:attrNameLst>
                                          <p:attrName>style.visibility</p:attrName>
                                        </p:attrNameLst>
                                      </p:cBhvr>
                                      <p:to>
                                        <p:strVal val="visible"/>
                                      </p:to>
                                    </p:set>
                                    <p:animEffect transition="in" filter="blinds(horizontal)">
                                      <p:cBhvr>
                                        <p:cTn id="109" dur="500"/>
                                        <p:tgtEl>
                                          <p:spTgt spid="66574"/>
                                        </p:tgtEl>
                                      </p:cBhvr>
                                    </p:animEffect>
                                  </p:childTnLst>
                                </p:cTn>
                              </p:par>
                            </p:childTnLst>
                          </p:cTn>
                        </p:par>
                      </p:childTnLst>
                    </p:cTn>
                  </p:par>
                  <p:par>
                    <p:cTn id="110" fill="hold">
                      <p:stCondLst>
                        <p:cond delay="indefinite"/>
                      </p:stCondLst>
                      <p:childTnLst>
                        <p:par>
                          <p:cTn id="111" fill="hold">
                            <p:stCondLst>
                              <p:cond delay="0"/>
                            </p:stCondLst>
                            <p:childTnLst>
                              <p:par>
                                <p:cTn id="112" presetID="4" presetClass="entr" presetSubtype="16" fill="hold" nodeType="clickEffect">
                                  <p:stCondLst>
                                    <p:cond delay="0"/>
                                  </p:stCondLst>
                                  <p:childTnLst>
                                    <p:set>
                                      <p:cBhvr>
                                        <p:cTn id="113" dur="1" fill="hold">
                                          <p:stCondLst>
                                            <p:cond delay="0"/>
                                          </p:stCondLst>
                                        </p:cTn>
                                        <p:tgtEl>
                                          <p:spTgt spid="66588"/>
                                        </p:tgtEl>
                                        <p:attrNameLst>
                                          <p:attrName>style.visibility</p:attrName>
                                        </p:attrNameLst>
                                      </p:cBhvr>
                                      <p:to>
                                        <p:strVal val="visible"/>
                                      </p:to>
                                    </p:set>
                                    <p:animEffect transition="in" filter="box(in)">
                                      <p:cBhvr>
                                        <p:cTn id="114" dur="500"/>
                                        <p:tgtEl>
                                          <p:spTgt spid="66588"/>
                                        </p:tgtEl>
                                      </p:cBhvr>
                                    </p:animEffect>
                                  </p:childTnLst>
                                </p:cTn>
                              </p:par>
                            </p:childTnLst>
                          </p:cTn>
                        </p:par>
                        <p:par>
                          <p:cTn id="115" fill="hold">
                            <p:stCondLst>
                              <p:cond delay="500"/>
                            </p:stCondLst>
                            <p:childTnLst>
                              <p:par>
                                <p:cTn id="116" presetID="3" presetClass="entr" presetSubtype="10" fill="hold" grpId="0" nodeType="afterEffect">
                                  <p:stCondLst>
                                    <p:cond delay="0"/>
                                  </p:stCondLst>
                                  <p:childTnLst>
                                    <p:set>
                                      <p:cBhvr>
                                        <p:cTn id="117" dur="1" fill="hold">
                                          <p:stCondLst>
                                            <p:cond delay="0"/>
                                          </p:stCondLst>
                                        </p:cTn>
                                        <p:tgtEl>
                                          <p:spTgt spid="66575"/>
                                        </p:tgtEl>
                                        <p:attrNameLst>
                                          <p:attrName>style.visibility</p:attrName>
                                        </p:attrNameLst>
                                      </p:cBhvr>
                                      <p:to>
                                        <p:strVal val="visible"/>
                                      </p:to>
                                    </p:set>
                                    <p:animEffect transition="in" filter="blinds(horizontal)">
                                      <p:cBhvr>
                                        <p:cTn id="118" dur="500"/>
                                        <p:tgtEl>
                                          <p:spTgt spid="66575"/>
                                        </p:tgtEl>
                                      </p:cBhvr>
                                    </p:animEffect>
                                  </p:childTnLst>
                                </p:cTn>
                              </p:par>
                            </p:childTnLst>
                          </p:cTn>
                        </p:par>
                        <p:par>
                          <p:cTn id="119" fill="hold">
                            <p:stCondLst>
                              <p:cond delay="1000"/>
                            </p:stCondLst>
                            <p:childTnLst>
                              <p:par>
                                <p:cTn id="120" presetID="3" presetClass="entr" presetSubtype="10" fill="hold" nodeType="afterEffect">
                                  <p:stCondLst>
                                    <p:cond delay="0"/>
                                  </p:stCondLst>
                                  <p:childTnLst>
                                    <p:set>
                                      <p:cBhvr>
                                        <p:cTn id="121" dur="1" fill="hold">
                                          <p:stCondLst>
                                            <p:cond delay="0"/>
                                          </p:stCondLst>
                                        </p:cTn>
                                        <p:tgtEl>
                                          <p:spTgt spid="66576"/>
                                        </p:tgtEl>
                                        <p:attrNameLst>
                                          <p:attrName>style.visibility</p:attrName>
                                        </p:attrNameLst>
                                      </p:cBhvr>
                                      <p:to>
                                        <p:strVal val="visible"/>
                                      </p:to>
                                    </p:set>
                                    <p:animEffect transition="in" filter="blinds(horizontal)">
                                      <p:cBhvr>
                                        <p:cTn id="122" dur="500"/>
                                        <p:tgtEl>
                                          <p:spTgt spid="66576"/>
                                        </p:tgtEl>
                                      </p:cBhvr>
                                    </p:animEffect>
                                  </p:childTnLst>
                                </p:cTn>
                              </p:par>
                            </p:childTnLst>
                          </p:cTn>
                        </p:par>
                      </p:childTnLst>
                    </p:cTn>
                  </p:par>
                  <p:par>
                    <p:cTn id="123" fill="hold">
                      <p:stCondLst>
                        <p:cond delay="indefinite"/>
                      </p:stCondLst>
                      <p:childTnLst>
                        <p:par>
                          <p:cTn id="124" fill="hold">
                            <p:stCondLst>
                              <p:cond delay="0"/>
                            </p:stCondLst>
                            <p:childTnLst>
                              <p:par>
                                <p:cTn id="125" presetID="4" presetClass="entr" presetSubtype="16" fill="hold" nodeType="clickEffect">
                                  <p:stCondLst>
                                    <p:cond delay="0"/>
                                  </p:stCondLst>
                                  <p:childTnLst>
                                    <p:set>
                                      <p:cBhvr>
                                        <p:cTn id="126" dur="1" fill="hold">
                                          <p:stCondLst>
                                            <p:cond delay="0"/>
                                          </p:stCondLst>
                                        </p:cTn>
                                        <p:tgtEl>
                                          <p:spTgt spid="66589"/>
                                        </p:tgtEl>
                                        <p:attrNameLst>
                                          <p:attrName>style.visibility</p:attrName>
                                        </p:attrNameLst>
                                      </p:cBhvr>
                                      <p:to>
                                        <p:strVal val="visible"/>
                                      </p:to>
                                    </p:set>
                                    <p:animEffect transition="in" filter="box(in)">
                                      <p:cBhvr>
                                        <p:cTn id="127" dur="500"/>
                                        <p:tgtEl>
                                          <p:spTgt spid="66589"/>
                                        </p:tgtEl>
                                      </p:cBhvr>
                                    </p:animEffect>
                                  </p:childTnLst>
                                </p:cTn>
                              </p:par>
                            </p:childTnLst>
                          </p:cTn>
                        </p:par>
                        <p:par>
                          <p:cTn id="128" fill="hold">
                            <p:stCondLst>
                              <p:cond delay="500"/>
                            </p:stCondLst>
                            <p:childTnLst>
                              <p:par>
                                <p:cTn id="129" presetID="3" presetClass="entr" presetSubtype="10" fill="hold" grpId="0" nodeType="afterEffect">
                                  <p:stCondLst>
                                    <p:cond delay="0"/>
                                  </p:stCondLst>
                                  <p:childTnLst>
                                    <p:set>
                                      <p:cBhvr>
                                        <p:cTn id="130" dur="1" fill="hold">
                                          <p:stCondLst>
                                            <p:cond delay="0"/>
                                          </p:stCondLst>
                                        </p:cTn>
                                        <p:tgtEl>
                                          <p:spTgt spid="66577"/>
                                        </p:tgtEl>
                                        <p:attrNameLst>
                                          <p:attrName>style.visibility</p:attrName>
                                        </p:attrNameLst>
                                      </p:cBhvr>
                                      <p:to>
                                        <p:strVal val="visible"/>
                                      </p:to>
                                    </p:set>
                                    <p:animEffect transition="in" filter="blinds(horizontal)">
                                      <p:cBhvr>
                                        <p:cTn id="131" dur="500"/>
                                        <p:tgtEl>
                                          <p:spTgt spid="66577"/>
                                        </p:tgtEl>
                                      </p:cBhvr>
                                    </p:animEffect>
                                  </p:childTnLst>
                                </p:cTn>
                              </p:par>
                            </p:childTnLst>
                          </p:cTn>
                        </p:par>
                        <p:par>
                          <p:cTn id="132" fill="hold">
                            <p:stCondLst>
                              <p:cond delay="1000"/>
                            </p:stCondLst>
                            <p:childTnLst>
                              <p:par>
                                <p:cTn id="133" presetID="3" presetClass="entr" presetSubtype="10" fill="hold" nodeType="afterEffect">
                                  <p:stCondLst>
                                    <p:cond delay="0"/>
                                  </p:stCondLst>
                                  <p:childTnLst>
                                    <p:set>
                                      <p:cBhvr>
                                        <p:cTn id="134" dur="1" fill="hold">
                                          <p:stCondLst>
                                            <p:cond delay="0"/>
                                          </p:stCondLst>
                                        </p:cTn>
                                        <p:tgtEl>
                                          <p:spTgt spid="66578"/>
                                        </p:tgtEl>
                                        <p:attrNameLst>
                                          <p:attrName>style.visibility</p:attrName>
                                        </p:attrNameLst>
                                      </p:cBhvr>
                                      <p:to>
                                        <p:strVal val="visible"/>
                                      </p:to>
                                    </p:set>
                                    <p:animEffect transition="in" filter="blinds(horizontal)">
                                      <p:cBhvr>
                                        <p:cTn id="135" dur="500"/>
                                        <p:tgtEl>
                                          <p:spTgt spid="66578"/>
                                        </p:tgtEl>
                                      </p:cBhvr>
                                    </p:animEffect>
                                  </p:childTnLst>
                                </p:cTn>
                              </p:par>
                            </p:childTnLst>
                          </p:cTn>
                        </p:par>
                      </p:childTnLst>
                    </p:cTn>
                  </p:par>
                  <p:par>
                    <p:cTn id="136" fill="hold">
                      <p:stCondLst>
                        <p:cond delay="indefinite"/>
                      </p:stCondLst>
                      <p:childTnLst>
                        <p:par>
                          <p:cTn id="137" fill="hold">
                            <p:stCondLst>
                              <p:cond delay="0"/>
                            </p:stCondLst>
                            <p:childTnLst>
                              <p:par>
                                <p:cTn id="138" presetID="4" presetClass="entr" presetSubtype="16" fill="hold" nodeType="clickEffect">
                                  <p:stCondLst>
                                    <p:cond delay="0"/>
                                  </p:stCondLst>
                                  <p:childTnLst>
                                    <p:set>
                                      <p:cBhvr>
                                        <p:cTn id="139" dur="1" fill="hold">
                                          <p:stCondLst>
                                            <p:cond delay="0"/>
                                          </p:stCondLst>
                                        </p:cTn>
                                        <p:tgtEl>
                                          <p:spTgt spid="66590"/>
                                        </p:tgtEl>
                                        <p:attrNameLst>
                                          <p:attrName>style.visibility</p:attrName>
                                        </p:attrNameLst>
                                      </p:cBhvr>
                                      <p:to>
                                        <p:strVal val="visible"/>
                                      </p:to>
                                    </p:set>
                                    <p:animEffect transition="in" filter="box(in)">
                                      <p:cBhvr>
                                        <p:cTn id="140" dur="500"/>
                                        <p:tgtEl>
                                          <p:spTgt spid="66590"/>
                                        </p:tgtEl>
                                      </p:cBhvr>
                                    </p:animEffect>
                                  </p:childTnLst>
                                </p:cTn>
                              </p:par>
                            </p:childTnLst>
                          </p:cTn>
                        </p:par>
                        <p:par>
                          <p:cTn id="141" fill="hold">
                            <p:stCondLst>
                              <p:cond delay="500"/>
                            </p:stCondLst>
                            <p:childTnLst>
                              <p:par>
                                <p:cTn id="142" presetID="3" presetClass="entr" presetSubtype="10" fill="hold" grpId="0" nodeType="afterEffect">
                                  <p:stCondLst>
                                    <p:cond delay="0"/>
                                  </p:stCondLst>
                                  <p:childTnLst>
                                    <p:set>
                                      <p:cBhvr>
                                        <p:cTn id="143" dur="1" fill="hold">
                                          <p:stCondLst>
                                            <p:cond delay="0"/>
                                          </p:stCondLst>
                                        </p:cTn>
                                        <p:tgtEl>
                                          <p:spTgt spid="66579"/>
                                        </p:tgtEl>
                                        <p:attrNameLst>
                                          <p:attrName>style.visibility</p:attrName>
                                        </p:attrNameLst>
                                      </p:cBhvr>
                                      <p:to>
                                        <p:strVal val="visible"/>
                                      </p:to>
                                    </p:set>
                                    <p:animEffect transition="in" filter="blinds(horizontal)">
                                      <p:cBhvr>
                                        <p:cTn id="144" dur="500"/>
                                        <p:tgtEl>
                                          <p:spTgt spid="66579"/>
                                        </p:tgtEl>
                                      </p:cBhvr>
                                    </p:animEffect>
                                  </p:childTnLst>
                                </p:cTn>
                              </p:par>
                            </p:childTnLst>
                          </p:cTn>
                        </p:par>
                        <p:par>
                          <p:cTn id="145" fill="hold">
                            <p:stCondLst>
                              <p:cond delay="1000"/>
                            </p:stCondLst>
                            <p:childTnLst>
                              <p:par>
                                <p:cTn id="146" presetID="3" presetClass="entr" presetSubtype="10" fill="hold" nodeType="afterEffect">
                                  <p:stCondLst>
                                    <p:cond delay="0"/>
                                  </p:stCondLst>
                                  <p:childTnLst>
                                    <p:set>
                                      <p:cBhvr>
                                        <p:cTn id="147" dur="1" fill="hold">
                                          <p:stCondLst>
                                            <p:cond delay="0"/>
                                          </p:stCondLst>
                                        </p:cTn>
                                        <p:tgtEl>
                                          <p:spTgt spid="66580"/>
                                        </p:tgtEl>
                                        <p:attrNameLst>
                                          <p:attrName>style.visibility</p:attrName>
                                        </p:attrNameLst>
                                      </p:cBhvr>
                                      <p:to>
                                        <p:strVal val="visible"/>
                                      </p:to>
                                    </p:set>
                                    <p:animEffect transition="in" filter="blinds(horizontal)">
                                      <p:cBhvr>
                                        <p:cTn id="148" dur="500"/>
                                        <p:tgtEl>
                                          <p:spTgt spid="66580"/>
                                        </p:tgtEl>
                                      </p:cBhvr>
                                    </p:animEffect>
                                  </p:childTnLst>
                                </p:cTn>
                              </p:par>
                            </p:childTnLst>
                          </p:cTn>
                        </p:par>
                      </p:childTnLst>
                    </p:cTn>
                  </p:par>
                  <p:par>
                    <p:cTn id="149" fill="hold">
                      <p:stCondLst>
                        <p:cond delay="indefinite"/>
                      </p:stCondLst>
                      <p:childTnLst>
                        <p:par>
                          <p:cTn id="150" fill="hold">
                            <p:stCondLst>
                              <p:cond delay="0"/>
                            </p:stCondLst>
                            <p:childTnLst>
                              <p:par>
                                <p:cTn id="151" presetID="15" presetClass="entr" presetSubtype="0" fill="hold" grpId="0" nodeType="clickEffect">
                                  <p:stCondLst>
                                    <p:cond delay="0"/>
                                  </p:stCondLst>
                                  <p:childTnLst>
                                    <p:set>
                                      <p:cBhvr>
                                        <p:cTn id="152" dur="1" fill="hold">
                                          <p:stCondLst>
                                            <p:cond delay="0"/>
                                          </p:stCondLst>
                                        </p:cTn>
                                        <p:tgtEl>
                                          <p:spTgt spid="66591"/>
                                        </p:tgtEl>
                                        <p:attrNameLst>
                                          <p:attrName>style.visibility</p:attrName>
                                        </p:attrNameLst>
                                      </p:cBhvr>
                                      <p:to>
                                        <p:strVal val="visible"/>
                                      </p:to>
                                    </p:set>
                                    <p:anim calcmode="lin" valueType="num">
                                      <p:cBhvr>
                                        <p:cTn id="153" dur="1000" fill="hold"/>
                                        <p:tgtEl>
                                          <p:spTgt spid="66591"/>
                                        </p:tgtEl>
                                        <p:attrNameLst>
                                          <p:attrName>ppt_w</p:attrName>
                                        </p:attrNameLst>
                                      </p:cBhvr>
                                      <p:tavLst>
                                        <p:tav tm="0">
                                          <p:val>
                                            <p:fltVal val="0"/>
                                          </p:val>
                                        </p:tav>
                                        <p:tav tm="100000">
                                          <p:val>
                                            <p:strVal val="#ppt_w"/>
                                          </p:val>
                                        </p:tav>
                                      </p:tavLst>
                                    </p:anim>
                                    <p:anim calcmode="lin" valueType="num">
                                      <p:cBhvr>
                                        <p:cTn id="154" dur="1000" fill="hold"/>
                                        <p:tgtEl>
                                          <p:spTgt spid="66591"/>
                                        </p:tgtEl>
                                        <p:attrNameLst>
                                          <p:attrName>ppt_h</p:attrName>
                                        </p:attrNameLst>
                                      </p:cBhvr>
                                      <p:tavLst>
                                        <p:tav tm="0">
                                          <p:val>
                                            <p:fltVal val="0"/>
                                          </p:val>
                                        </p:tav>
                                        <p:tav tm="100000">
                                          <p:val>
                                            <p:strVal val="#ppt_h"/>
                                          </p:val>
                                        </p:tav>
                                      </p:tavLst>
                                    </p:anim>
                                    <p:anim calcmode="lin" valueType="num">
                                      <p:cBhvr>
                                        <p:cTn id="155" dur="1000" fill="hold"/>
                                        <p:tgtEl>
                                          <p:spTgt spid="66591"/>
                                        </p:tgtEl>
                                        <p:attrNameLst>
                                          <p:attrName>ppt_x</p:attrName>
                                        </p:attrNameLst>
                                      </p:cBhvr>
                                      <p:tavLst>
                                        <p:tav tm="0" fmla="#ppt_x+(cos(-2*pi*(1-$))*-#ppt_x-sin(-2*pi*(1-$))*(1-#ppt_y))*(1-$)">
                                          <p:val>
                                            <p:fltVal val="0"/>
                                          </p:val>
                                        </p:tav>
                                        <p:tav tm="100000">
                                          <p:val>
                                            <p:fltVal val="1"/>
                                          </p:val>
                                        </p:tav>
                                      </p:tavLst>
                                    </p:anim>
                                    <p:anim calcmode="lin" valueType="num">
                                      <p:cBhvr>
                                        <p:cTn id="156" dur="1000" fill="hold"/>
                                        <p:tgtEl>
                                          <p:spTgt spid="6659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73" grpId="0"/>
      <p:bldP spid="66575" grpId="0"/>
      <p:bldP spid="66577" grpId="0"/>
      <p:bldP spid="66579" grpId="0"/>
      <p:bldP spid="66586" grpId="0" animBg="1"/>
      <p:bldP spid="6659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2"/>
          <p:cNvSpPr>
            <a:spLocks noGrp="1" noChangeArrowheads="1"/>
          </p:cNvSpPr>
          <p:nvPr>
            <p:ph idx="4294967295"/>
          </p:nvPr>
        </p:nvSpPr>
        <p:spPr>
          <a:xfrm>
            <a:off x="0" y="500063"/>
            <a:ext cx="2786063" cy="1143000"/>
          </a:xfrm>
        </p:spPr>
        <p:txBody>
          <a:bodyPr/>
          <a:lstStyle/>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age(5)</a:t>
            </a:r>
            <a:endParaRPr lang="en-US" altLang="zh-CN"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=age(4)+2</a:t>
            </a:r>
            <a:endParaRPr lang="en-US" altLang="zh-CN"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endParaRPr lang="zh-CN" altLang="en-US" sz="2800" smtClean="0">
              <a:latin typeface="微软雅黑" panose="020B0503020204020204" charset="-122"/>
              <a:ea typeface="微软雅黑" panose="020B0503020204020204" charset="-122"/>
            </a:endParaRPr>
          </a:p>
        </p:txBody>
      </p:sp>
      <p:cxnSp>
        <p:nvCxnSpPr>
          <p:cNvPr id="55299" name="直接连接符 11"/>
          <p:cNvCxnSpPr>
            <a:cxnSpLocks noChangeShapeType="1"/>
          </p:cNvCxnSpPr>
          <p:nvPr/>
        </p:nvCxnSpPr>
        <p:spPr bwMode="auto">
          <a:xfrm rot="10800000">
            <a:off x="357188" y="1046163"/>
            <a:ext cx="2357437" cy="0"/>
          </a:xfrm>
          <a:prstGeom prst="line">
            <a:avLst/>
          </a:prstGeom>
          <a:noFill/>
          <a:ln w="38100">
            <a:solidFill>
              <a:srgbClr val="9D138D"/>
            </a:solidFill>
            <a:round/>
          </a:ln>
          <a:extLst>
            <a:ext uri="{909E8E84-426E-40DD-AFC4-6F175D3DCCD1}">
              <a14:hiddenFill xmlns:a14="http://schemas.microsoft.com/office/drawing/2010/main">
                <a:noFill/>
              </a14:hiddenFill>
            </a:ext>
          </a:extLst>
        </p:spPr>
      </p:cxnSp>
      <p:sp>
        <p:nvSpPr>
          <p:cNvPr id="55300" name="内容占位符 2"/>
          <p:cNvSpPr txBox="1">
            <a:spLocks noChangeArrowheads="1"/>
          </p:cNvSpPr>
          <p:nvPr/>
        </p:nvSpPr>
        <p:spPr bwMode="auto">
          <a:xfrm>
            <a:off x="857250" y="1714500"/>
            <a:ext cx="27860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   age(4)</a:t>
            </a:r>
            <a:endParaRPr lang="en-US" altLang="zh-CN" sz="2800" b="1">
              <a:latin typeface="Verdana" panose="020B0804030504040204" pitchFamily="34" charset="0"/>
              <a:ea typeface="宋体" pitchFamily="2" charset="-122"/>
            </a:endParaRPr>
          </a:p>
          <a:p>
            <a:pPr>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=age(3)+2</a:t>
            </a:r>
            <a:endParaRPr lang="en-US" altLang="zh-CN" sz="2800" b="1">
              <a:latin typeface="Verdana" panose="020B0804030504040204" pitchFamily="34" charset="0"/>
              <a:ea typeface="宋体" pitchFamily="2" charset="-122"/>
            </a:endParaRPr>
          </a:p>
          <a:p>
            <a:pPr>
              <a:lnSpc>
                <a:spcPct val="120000"/>
              </a:lnSpc>
              <a:spcBef>
                <a:spcPct val="20000"/>
              </a:spcBef>
              <a:buFont typeface="Arial" panose="020B0604020202090204" pitchFamily="34" charset="0"/>
              <a:buNone/>
            </a:pPr>
            <a:endParaRPr lang="zh-CN" altLang="en-US" sz="2800" b="1">
              <a:latin typeface="Verdana" panose="020B0804030504040204" pitchFamily="34" charset="0"/>
              <a:ea typeface="宋体" pitchFamily="2" charset="-122"/>
            </a:endParaRPr>
          </a:p>
        </p:txBody>
      </p:sp>
      <p:cxnSp>
        <p:nvCxnSpPr>
          <p:cNvPr id="55301" name="直接连接符 16"/>
          <p:cNvCxnSpPr>
            <a:cxnSpLocks noChangeShapeType="1"/>
          </p:cNvCxnSpPr>
          <p:nvPr/>
        </p:nvCxnSpPr>
        <p:spPr bwMode="auto">
          <a:xfrm rot="10800000">
            <a:off x="857250" y="2260600"/>
            <a:ext cx="2357438" cy="0"/>
          </a:xfrm>
          <a:prstGeom prst="line">
            <a:avLst/>
          </a:prstGeom>
          <a:noFill/>
          <a:ln w="38100">
            <a:solidFill>
              <a:srgbClr val="9D138D"/>
            </a:solidFill>
            <a:round/>
          </a:ln>
          <a:extLst>
            <a:ext uri="{909E8E84-426E-40DD-AFC4-6F175D3DCCD1}">
              <a14:hiddenFill xmlns:a14="http://schemas.microsoft.com/office/drawing/2010/main">
                <a:noFill/>
              </a14:hiddenFill>
            </a:ext>
          </a:extLst>
        </p:spPr>
      </p:cxnSp>
      <p:sp>
        <p:nvSpPr>
          <p:cNvPr id="55302" name="内容占位符 2"/>
          <p:cNvSpPr txBox="1">
            <a:spLocks noChangeArrowheads="1"/>
          </p:cNvSpPr>
          <p:nvPr/>
        </p:nvSpPr>
        <p:spPr bwMode="auto">
          <a:xfrm>
            <a:off x="1428750" y="3000375"/>
            <a:ext cx="27860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   age(3)</a:t>
            </a:r>
            <a:endParaRPr lang="en-US" altLang="zh-CN" sz="2800" b="1">
              <a:latin typeface="Verdana" panose="020B0804030504040204" pitchFamily="34" charset="0"/>
              <a:ea typeface="宋体" pitchFamily="2" charset="-122"/>
            </a:endParaRPr>
          </a:p>
          <a:p>
            <a:pPr>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=age(2)+2</a:t>
            </a:r>
            <a:endParaRPr lang="en-US" altLang="zh-CN" sz="2800" b="1">
              <a:latin typeface="Verdana" panose="020B0804030504040204" pitchFamily="34" charset="0"/>
              <a:ea typeface="宋体" pitchFamily="2" charset="-122"/>
            </a:endParaRPr>
          </a:p>
          <a:p>
            <a:pPr>
              <a:lnSpc>
                <a:spcPct val="120000"/>
              </a:lnSpc>
              <a:spcBef>
                <a:spcPct val="20000"/>
              </a:spcBef>
              <a:buFont typeface="Arial" panose="020B0604020202090204" pitchFamily="34" charset="0"/>
              <a:buNone/>
            </a:pPr>
            <a:endParaRPr lang="zh-CN" altLang="en-US" sz="2800" b="1">
              <a:latin typeface="Verdana" panose="020B0804030504040204" pitchFamily="34" charset="0"/>
              <a:ea typeface="宋体" pitchFamily="2" charset="-122"/>
            </a:endParaRPr>
          </a:p>
        </p:txBody>
      </p:sp>
      <p:cxnSp>
        <p:nvCxnSpPr>
          <p:cNvPr id="55303" name="直接连接符 18"/>
          <p:cNvCxnSpPr>
            <a:cxnSpLocks noChangeShapeType="1"/>
          </p:cNvCxnSpPr>
          <p:nvPr/>
        </p:nvCxnSpPr>
        <p:spPr bwMode="auto">
          <a:xfrm rot="10800000">
            <a:off x="1428750" y="3546475"/>
            <a:ext cx="2357438" cy="0"/>
          </a:xfrm>
          <a:prstGeom prst="line">
            <a:avLst/>
          </a:prstGeom>
          <a:noFill/>
          <a:ln w="38100">
            <a:solidFill>
              <a:srgbClr val="9D138D"/>
            </a:solidFill>
            <a:round/>
          </a:ln>
          <a:extLst>
            <a:ext uri="{909E8E84-426E-40DD-AFC4-6F175D3DCCD1}">
              <a14:hiddenFill xmlns:a14="http://schemas.microsoft.com/office/drawing/2010/main">
                <a:noFill/>
              </a14:hiddenFill>
            </a:ext>
          </a:extLst>
        </p:spPr>
      </p:cxnSp>
      <p:sp>
        <p:nvSpPr>
          <p:cNvPr id="55304" name="内容占位符 2"/>
          <p:cNvSpPr txBox="1">
            <a:spLocks noChangeArrowheads="1"/>
          </p:cNvSpPr>
          <p:nvPr/>
        </p:nvSpPr>
        <p:spPr bwMode="auto">
          <a:xfrm>
            <a:off x="1928813" y="4286250"/>
            <a:ext cx="27860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   age(2)</a:t>
            </a:r>
            <a:endParaRPr lang="en-US" altLang="zh-CN" sz="2800" b="1">
              <a:latin typeface="Verdana" panose="020B0804030504040204" pitchFamily="34" charset="0"/>
              <a:ea typeface="宋体" pitchFamily="2" charset="-122"/>
            </a:endParaRPr>
          </a:p>
          <a:p>
            <a:pPr>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=age(1)+2</a:t>
            </a:r>
            <a:endParaRPr lang="en-US" altLang="zh-CN" sz="2800" b="1">
              <a:latin typeface="Verdana" panose="020B0804030504040204" pitchFamily="34" charset="0"/>
              <a:ea typeface="宋体" pitchFamily="2" charset="-122"/>
            </a:endParaRPr>
          </a:p>
          <a:p>
            <a:pPr>
              <a:lnSpc>
                <a:spcPct val="120000"/>
              </a:lnSpc>
              <a:spcBef>
                <a:spcPct val="20000"/>
              </a:spcBef>
              <a:buFont typeface="Arial" panose="020B0604020202090204" pitchFamily="34" charset="0"/>
              <a:buNone/>
            </a:pPr>
            <a:endParaRPr lang="zh-CN" altLang="en-US" sz="2800" b="1">
              <a:latin typeface="Verdana" panose="020B0804030504040204" pitchFamily="34" charset="0"/>
              <a:ea typeface="宋体" pitchFamily="2" charset="-122"/>
            </a:endParaRPr>
          </a:p>
        </p:txBody>
      </p:sp>
      <p:cxnSp>
        <p:nvCxnSpPr>
          <p:cNvPr id="55305" name="直接连接符 20"/>
          <p:cNvCxnSpPr>
            <a:cxnSpLocks noChangeShapeType="1"/>
          </p:cNvCxnSpPr>
          <p:nvPr/>
        </p:nvCxnSpPr>
        <p:spPr bwMode="auto">
          <a:xfrm rot="10800000">
            <a:off x="1928813" y="4832350"/>
            <a:ext cx="2357437" cy="0"/>
          </a:xfrm>
          <a:prstGeom prst="line">
            <a:avLst/>
          </a:prstGeom>
          <a:noFill/>
          <a:ln w="38100">
            <a:solidFill>
              <a:srgbClr val="9D138D"/>
            </a:solidFill>
            <a:round/>
          </a:ln>
          <a:extLst>
            <a:ext uri="{909E8E84-426E-40DD-AFC4-6F175D3DCCD1}">
              <a14:hiddenFill xmlns:a14="http://schemas.microsoft.com/office/drawing/2010/main">
                <a:noFill/>
              </a14:hiddenFill>
            </a:ext>
          </a:extLst>
        </p:spPr>
      </p:cxnSp>
      <p:sp>
        <p:nvSpPr>
          <p:cNvPr id="55306" name="内容占位符 2"/>
          <p:cNvSpPr txBox="1">
            <a:spLocks noChangeArrowheads="1"/>
          </p:cNvSpPr>
          <p:nvPr/>
        </p:nvSpPr>
        <p:spPr bwMode="auto">
          <a:xfrm>
            <a:off x="3429000" y="5500688"/>
            <a:ext cx="27860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   age(1)</a:t>
            </a:r>
            <a:endParaRPr lang="en-US" altLang="zh-CN" sz="2800" b="1">
              <a:latin typeface="Verdana" panose="020B0804030504040204" pitchFamily="34" charset="0"/>
              <a:ea typeface="宋体" pitchFamily="2" charset="-122"/>
            </a:endParaRPr>
          </a:p>
          <a:p>
            <a:pPr>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     =10</a:t>
            </a:r>
            <a:endParaRPr lang="en-US" altLang="zh-CN" sz="2800" b="1">
              <a:latin typeface="Verdana" panose="020B0804030504040204" pitchFamily="34" charset="0"/>
              <a:ea typeface="宋体" pitchFamily="2" charset="-122"/>
            </a:endParaRPr>
          </a:p>
          <a:p>
            <a:pPr>
              <a:lnSpc>
                <a:spcPct val="120000"/>
              </a:lnSpc>
              <a:spcBef>
                <a:spcPct val="20000"/>
              </a:spcBef>
              <a:buFont typeface="Arial" panose="020B0604020202090204" pitchFamily="34" charset="0"/>
              <a:buNone/>
            </a:pPr>
            <a:endParaRPr lang="zh-CN" altLang="en-US" sz="2800" b="1">
              <a:latin typeface="Verdana" panose="020B0804030504040204" pitchFamily="34" charset="0"/>
              <a:ea typeface="宋体" pitchFamily="2" charset="-122"/>
            </a:endParaRPr>
          </a:p>
        </p:txBody>
      </p:sp>
      <p:cxnSp>
        <p:nvCxnSpPr>
          <p:cNvPr id="55307" name="直接连接符 22"/>
          <p:cNvCxnSpPr>
            <a:cxnSpLocks noChangeShapeType="1"/>
          </p:cNvCxnSpPr>
          <p:nvPr/>
        </p:nvCxnSpPr>
        <p:spPr bwMode="auto">
          <a:xfrm rot="10800000">
            <a:off x="3429000" y="6046788"/>
            <a:ext cx="2357438" cy="0"/>
          </a:xfrm>
          <a:prstGeom prst="line">
            <a:avLst/>
          </a:prstGeom>
          <a:noFill/>
          <a:ln w="38100">
            <a:solidFill>
              <a:srgbClr val="FF0000"/>
            </a:solidFill>
            <a:round/>
          </a:ln>
          <a:extLst>
            <a:ext uri="{909E8E84-426E-40DD-AFC4-6F175D3DCCD1}">
              <a14:hiddenFill xmlns:a14="http://schemas.microsoft.com/office/drawing/2010/main">
                <a:noFill/>
              </a14:hiddenFill>
            </a:ext>
          </a:extLst>
        </p:spPr>
      </p:cxnSp>
      <p:sp>
        <p:nvSpPr>
          <p:cNvPr id="55308" name="内容占位符 2"/>
          <p:cNvSpPr txBox="1">
            <a:spLocks noChangeArrowheads="1"/>
          </p:cNvSpPr>
          <p:nvPr/>
        </p:nvSpPr>
        <p:spPr bwMode="auto">
          <a:xfrm>
            <a:off x="5072063" y="4286250"/>
            <a:ext cx="20716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 age(2)</a:t>
            </a:r>
            <a:endParaRPr lang="en-US" altLang="zh-CN" sz="2800" b="1">
              <a:latin typeface="Verdana" panose="020B0804030504040204" pitchFamily="34" charset="0"/>
              <a:ea typeface="宋体" pitchFamily="2" charset="-122"/>
            </a:endParaRPr>
          </a:p>
          <a:p>
            <a:pPr>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   =12</a:t>
            </a:r>
            <a:endParaRPr lang="en-US" altLang="zh-CN" sz="2800" b="1">
              <a:latin typeface="Verdana" panose="020B0804030504040204" pitchFamily="34" charset="0"/>
              <a:ea typeface="宋体" pitchFamily="2" charset="-122"/>
            </a:endParaRPr>
          </a:p>
          <a:p>
            <a:pPr>
              <a:lnSpc>
                <a:spcPct val="120000"/>
              </a:lnSpc>
              <a:spcBef>
                <a:spcPct val="20000"/>
              </a:spcBef>
              <a:buFont typeface="Arial" panose="020B0604020202090204" pitchFamily="34" charset="0"/>
              <a:buNone/>
            </a:pPr>
            <a:endParaRPr lang="zh-CN" altLang="en-US" sz="2800" b="1">
              <a:latin typeface="Verdana" panose="020B0804030504040204" pitchFamily="34" charset="0"/>
              <a:ea typeface="宋体" pitchFamily="2" charset="-122"/>
            </a:endParaRPr>
          </a:p>
        </p:txBody>
      </p:sp>
      <p:cxnSp>
        <p:nvCxnSpPr>
          <p:cNvPr id="55309" name="直接连接符 34"/>
          <p:cNvCxnSpPr>
            <a:cxnSpLocks noChangeShapeType="1"/>
          </p:cNvCxnSpPr>
          <p:nvPr/>
        </p:nvCxnSpPr>
        <p:spPr bwMode="auto">
          <a:xfrm>
            <a:off x="5143500" y="4837113"/>
            <a:ext cx="1643063" cy="0"/>
          </a:xfrm>
          <a:prstGeom prst="line">
            <a:avLst/>
          </a:prstGeom>
          <a:noFill/>
          <a:ln w="38100">
            <a:solidFill>
              <a:srgbClr val="00B050"/>
            </a:solidFill>
            <a:round/>
          </a:ln>
          <a:extLst>
            <a:ext uri="{909E8E84-426E-40DD-AFC4-6F175D3DCCD1}">
              <a14:hiddenFill xmlns:a14="http://schemas.microsoft.com/office/drawing/2010/main">
                <a:noFill/>
              </a14:hiddenFill>
            </a:ext>
          </a:extLst>
        </p:spPr>
      </p:cxnSp>
      <p:sp>
        <p:nvSpPr>
          <p:cNvPr id="55310" name="内容占位符 2"/>
          <p:cNvSpPr txBox="1">
            <a:spLocks noChangeArrowheads="1"/>
          </p:cNvSpPr>
          <p:nvPr/>
        </p:nvSpPr>
        <p:spPr bwMode="auto">
          <a:xfrm>
            <a:off x="5929313" y="3071813"/>
            <a:ext cx="20716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 age(3)</a:t>
            </a:r>
            <a:endParaRPr lang="en-US" altLang="zh-CN" sz="2800" b="1">
              <a:latin typeface="Verdana" panose="020B0804030504040204" pitchFamily="34" charset="0"/>
              <a:ea typeface="宋体" pitchFamily="2" charset="-122"/>
            </a:endParaRPr>
          </a:p>
          <a:p>
            <a:pPr>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   =14</a:t>
            </a:r>
            <a:endParaRPr lang="en-US" altLang="zh-CN" sz="2800" b="1">
              <a:latin typeface="Verdana" panose="020B0804030504040204" pitchFamily="34" charset="0"/>
              <a:ea typeface="宋体" pitchFamily="2" charset="-122"/>
            </a:endParaRPr>
          </a:p>
          <a:p>
            <a:pPr>
              <a:lnSpc>
                <a:spcPct val="120000"/>
              </a:lnSpc>
              <a:spcBef>
                <a:spcPct val="20000"/>
              </a:spcBef>
              <a:buFont typeface="Arial" panose="020B0604020202090204" pitchFamily="34" charset="0"/>
              <a:buNone/>
            </a:pPr>
            <a:endParaRPr lang="zh-CN" altLang="en-US" sz="2800" b="1">
              <a:latin typeface="Verdana" panose="020B0804030504040204" pitchFamily="34" charset="0"/>
              <a:ea typeface="宋体" pitchFamily="2" charset="-122"/>
            </a:endParaRPr>
          </a:p>
        </p:txBody>
      </p:sp>
      <p:cxnSp>
        <p:nvCxnSpPr>
          <p:cNvPr id="55311" name="直接连接符 36"/>
          <p:cNvCxnSpPr>
            <a:cxnSpLocks noChangeShapeType="1"/>
          </p:cNvCxnSpPr>
          <p:nvPr/>
        </p:nvCxnSpPr>
        <p:spPr bwMode="auto">
          <a:xfrm>
            <a:off x="6000750" y="3622675"/>
            <a:ext cx="1643063" cy="0"/>
          </a:xfrm>
          <a:prstGeom prst="line">
            <a:avLst/>
          </a:prstGeom>
          <a:noFill/>
          <a:ln w="38100">
            <a:solidFill>
              <a:srgbClr val="00B050"/>
            </a:solidFill>
            <a:round/>
          </a:ln>
          <a:extLst>
            <a:ext uri="{909E8E84-426E-40DD-AFC4-6F175D3DCCD1}">
              <a14:hiddenFill xmlns:a14="http://schemas.microsoft.com/office/drawing/2010/main">
                <a:noFill/>
              </a14:hiddenFill>
            </a:ext>
          </a:extLst>
        </p:spPr>
      </p:cxnSp>
      <p:sp>
        <p:nvSpPr>
          <p:cNvPr id="55312" name="内容占位符 2"/>
          <p:cNvSpPr txBox="1">
            <a:spLocks noChangeArrowheads="1"/>
          </p:cNvSpPr>
          <p:nvPr/>
        </p:nvSpPr>
        <p:spPr bwMode="auto">
          <a:xfrm>
            <a:off x="6643688" y="1714500"/>
            <a:ext cx="20716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 age(4)</a:t>
            </a:r>
            <a:endParaRPr lang="en-US" altLang="zh-CN" sz="2800" b="1">
              <a:latin typeface="Verdana" panose="020B0804030504040204" pitchFamily="34" charset="0"/>
              <a:ea typeface="宋体" pitchFamily="2" charset="-122"/>
            </a:endParaRPr>
          </a:p>
          <a:p>
            <a:pPr>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   =16</a:t>
            </a:r>
            <a:endParaRPr lang="en-US" altLang="zh-CN" sz="2800" b="1">
              <a:latin typeface="Verdana" panose="020B0804030504040204" pitchFamily="34" charset="0"/>
              <a:ea typeface="宋体" pitchFamily="2" charset="-122"/>
            </a:endParaRPr>
          </a:p>
          <a:p>
            <a:pPr>
              <a:lnSpc>
                <a:spcPct val="120000"/>
              </a:lnSpc>
              <a:spcBef>
                <a:spcPct val="20000"/>
              </a:spcBef>
              <a:buFont typeface="Arial" panose="020B0604020202090204" pitchFamily="34" charset="0"/>
              <a:buNone/>
            </a:pPr>
            <a:endParaRPr lang="zh-CN" altLang="en-US" sz="2800" b="1">
              <a:latin typeface="Verdana" panose="020B0804030504040204" pitchFamily="34" charset="0"/>
              <a:ea typeface="宋体" pitchFamily="2" charset="-122"/>
            </a:endParaRPr>
          </a:p>
        </p:txBody>
      </p:sp>
      <p:cxnSp>
        <p:nvCxnSpPr>
          <p:cNvPr id="55313" name="直接连接符 38"/>
          <p:cNvCxnSpPr>
            <a:cxnSpLocks noChangeShapeType="1"/>
          </p:cNvCxnSpPr>
          <p:nvPr/>
        </p:nvCxnSpPr>
        <p:spPr bwMode="auto">
          <a:xfrm>
            <a:off x="6715125" y="2265363"/>
            <a:ext cx="1643063" cy="0"/>
          </a:xfrm>
          <a:prstGeom prst="line">
            <a:avLst/>
          </a:prstGeom>
          <a:noFill/>
          <a:ln w="38100">
            <a:solidFill>
              <a:srgbClr val="00B050"/>
            </a:solidFill>
            <a:round/>
          </a:ln>
          <a:extLst>
            <a:ext uri="{909E8E84-426E-40DD-AFC4-6F175D3DCCD1}">
              <a14:hiddenFill xmlns:a14="http://schemas.microsoft.com/office/drawing/2010/main">
                <a:noFill/>
              </a14:hiddenFill>
            </a:ext>
          </a:extLst>
        </p:spPr>
      </p:cxnSp>
      <p:sp>
        <p:nvSpPr>
          <p:cNvPr id="55314" name="内容占位符 2"/>
          <p:cNvSpPr txBox="1">
            <a:spLocks noChangeArrowheads="1"/>
          </p:cNvSpPr>
          <p:nvPr/>
        </p:nvSpPr>
        <p:spPr bwMode="auto">
          <a:xfrm>
            <a:off x="6929438" y="428625"/>
            <a:ext cx="20716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 age(5)</a:t>
            </a:r>
            <a:endParaRPr lang="en-US" altLang="zh-CN" sz="2800" b="1">
              <a:latin typeface="Verdana" panose="020B0804030504040204" pitchFamily="34" charset="0"/>
              <a:ea typeface="宋体" pitchFamily="2" charset="-122"/>
            </a:endParaRPr>
          </a:p>
          <a:p>
            <a:pPr>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   =18</a:t>
            </a:r>
            <a:endParaRPr lang="en-US" altLang="zh-CN" sz="2800" b="1">
              <a:latin typeface="Verdana" panose="020B0804030504040204" pitchFamily="34" charset="0"/>
              <a:ea typeface="宋体" pitchFamily="2" charset="-122"/>
            </a:endParaRPr>
          </a:p>
          <a:p>
            <a:pPr>
              <a:lnSpc>
                <a:spcPct val="120000"/>
              </a:lnSpc>
              <a:spcBef>
                <a:spcPct val="20000"/>
              </a:spcBef>
              <a:buFont typeface="Arial" panose="020B0604020202090204" pitchFamily="34" charset="0"/>
              <a:buNone/>
            </a:pPr>
            <a:endParaRPr lang="zh-CN" altLang="en-US" sz="2800" b="1">
              <a:latin typeface="Verdana" panose="020B0804030504040204" pitchFamily="34" charset="0"/>
              <a:ea typeface="宋体" pitchFamily="2" charset="-122"/>
            </a:endParaRPr>
          </a:p>
        </p:txBody>
      </p:sp>
      <p:cxnSp>
        <p:nvCxnSpPr>
          <p:cNvPr id="55315" name="直接连接符 40"/>
          <p:cNvCxnSpPr>
            <a:cxnSpLocks noChangeShapeType="1"/>
          </p:cNvCxnSpPr>
          <p:nvPr/>
        </p:nvCxnSpPr>
        <p:spPr bwMode="auto">
          <a:xfrm>
            <a:off x="6929438" y="1000125"/>
            <a:ext cx="1643062" cy="0"/>
          </a:xfrm>
          <a:prstGeom prst="line">
            <a:avLst/>
          </a:prstGeom>
          <a:noFill/>
          <a:ln w="38100">
            <a:solidFill>
              <a:srgbClr val="00B050"/>
            </a:solidFill>
            <a:round/>
          </a:ln>
          <a:extLst>
            <a:ext uri="{909E8E84-426E-40DD-AFC4-6F175D3DCCD1}">
              <a14:hiddenFill xmlns:a14="http://schemas.microsoft.com/office/drawing/2010/main">
                <a:noFill/>
              </a14:hiddenFill>
            </a:ext>
          </a:extLst>
        </p:spPr>
      </p:cxnSp>
      <p:cxnSp>
        <p:nvCxnSpPr>
          <p:cNvPr id="55316" name="直接连接符 47"/>
          <p:cNvCxnSpPr>
            <a:cxnSpLocks noChangeShapeType="1"/>
          </p:cNvCxnSpPr>
          <p:nvPr/>
        </p:nvCxnSpPr>
        <p:spPr bwMode="auto">
          <a:xfrm rot="5400000">
            <a:off x="2176463" y="2963863"/>
            <a:ext cx="4787900" cy="0"/>
          </a:xfrm>
          <a:prstGeom prst="line">
            <a:avLst/>
          </a:prstGeom>
          <a:noFill/>
          <a:ln w="38100">
            <a:solidFill>
              <a:srgbClr val="FF0000"/>
            </a:solidFill>
            <a:prstDash val="dash"/>
            <a:round/>
          </a:ln>
          <a:extLst>
            <a:ext uri="{909E8E84-426E-40DD-AFC4-6F175D3DCCD1}">
              <a14:hiddenFill xmlns:a14="http://schemas.microsoft.com/office/drawing/2010/main">
                <a:noFill/>
              </a14:hiddenFill>
            </a:ext>
          </a:extLst>
        </p:spPr>
      </p:cxnSp>
      <p:cxnSp>
        <p:nvCxnSpPr>
          <p:cNvPr id="55317" name="直接箭头连接符 55"/>
          <p:cNvCxnSpPr>
            <a:cxnSpLocks noChangeShapeType="1"/>
          </p:cNvCxnSpPr>
          <p:nvPr/>
        </p:nvCxnSpPr>
        <p:spPr bwMode="auto">
          <a:xfrm rot="16200000" flipH="1">
            <a:off x="1143000" y="1571626"/>
            <a:ext cx="357187" cy="214312"/>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cxnSp>
        <p:nvCxnSpPr>
          <p:cNvPr id="55318" name="直接箭头连接符 55"/>
          <p:cNvCxnSpPr>
            <a:cxnSpLocks noChangeShapeType="1"/>
          </p:cNvCxnSpPr>
          <p:nvPr/>
        </p:nvCxnSpPr>
        <p:spPr bwMode="auto">
          <a:xfrm rot="16200000" flipH="1">
            <a:off x="1785938" y="2786062"/>
            <a:ext cx="357188" cy="214313"/>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cxnSp>
        <p:nvCxnSpPr>
          <p:cNvPr id="55319" name="直接箭头连接符 55"/>
          <p:cNvCxnSpPr>
            <a:cxnSpLocks noChangeShapeType="1"/>
          </p:cNvCxnSpPr>
          <p:nvPr/>
        </p:nvCxnSpPr>
        <p:spPr bwMode="auto">
          <a:xfrm rot="16200000" flipH="1">
            <a:off x="2286000" y="4071938"/>
            <a:ext cx="357188" cy="214312"/>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cxnSp>
        <p:nvCxnSpPr>
          <p:cNvPr id="55320" name="直接箭头连接符 55"/>
          <p:cNvCxnSpPr>
            <a:cxnSpLocks noChangeShapeType="1"/>
          </p:cNvCxnSpPr>
          <p:nvPr/>
        </p:nvCxnSpPr>
        <p:spPr bwMode="auto">
          <a:xfrm>
            <a:off x="3429000" y="5357813"/>
            <a:ext cx="500063" cy="357187"/>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sp>
        <p:nvSpPr>
          <p:cNvPr id="55321" name="内容占位符 2"/>
          <p:cNvSpPr txBox="1">
            <a:spLocks noChangeArrowheads="1"/>
          </p:cNvSpPr>
          <p:nvPr/>
        </p:nvSpPr>
        <p:spPr bwMode="auto">
          <a:xfrm>
            <a:off x="571500" y="5500688"/>
            <a:ext cx="2000250" cy="5000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a:spcBef>
                <a:spcPct val="20000"/>
              </a:spcBef>
              <a:buFont typeface="Arial" panose="020B0604020202090204" pitchFamily="34" charset="0"/>
              <a:buNone/>
            </a:pPr>
            <a:r>
              <a:rPr lang="en-US" altLang="zh-CN" sz="2800" b="1">
                <a:solidFill>
                  <a:srgbClr val="0000CC"/>
                </a:solidFill>
                <a:latin typeface="微软雅黑" charset="0"/>
                <a:ea typeface="微软雅黑" charset="0"/>
                <a:cs typeface="微软雅黑" charset="0"/>
              </a:rPr>
              <a:t> </a:t>
            </a:r>
            <a:r>
              <a:rPr lang="zh-CN" altLang="en-US" sz="2800" b="1">
                <a:solidFill>
                  <a:srgbClr val="0000CC"/>
                </a:solidFill>
                <a:latin typeface="微软雅黑" charset="0"/>
                <a:ea typeface="微软雅黑" charset="0"/>
                <a:cs typeface="微软雅黑" charset="0"/>
              </a:rPr>
              <a:t>回溯</a:t>
            </a:r>
            <a:r>
              <a:rPr lang="zh-CN" altLang="en-US" sz="2800" b="1">
                <a:solidFill>
                  <a:srgbClr val="0000CC"/>
                </a:solidFill>
                <a:latin typeface="微软雅黑" charset="0"/>
                <a:ea typeface="微软雅黑" charset="0"/>
                <a:cs typeface="微软雅黑" charset="0"/>
              </a:rPr>
              <a:t>阶段</a:t>
            </a:r>
            <a:endParaRPr lang="zh-CN" altLang="en-US" sz="2800" b="1">
              <a:solidFill>
                <a:srgbClr val="0000CC"/>
              </a:solidFill>
              <a:latin typeface="微软雅黑" charset="0"/>
              <a:ea typeface="微软雅黑" charset="0"/>
              <a:cs typeface="微软雅黑" charset="0"/>
            </a:endParaRPr>
          </a:p>
        </p:txBody>
      </p:sp>
      <p:cxnSp>
        <p:nvCxnSpPr>
          <p:cNvPr id="55322" name="直接箭头连接符 55"/>
          <p:cNvCxnSpPr>
            <a:cxnSpLocks noChangeShapeType="1"/>
          </p:cNvCxnSpPr>
          <p:nvPr/>
        </p:nvCxnSpPr>
        <p:spPr bwMode="auto">
          <a:xfrm rot="5400000" flipH="1" flipV="1">
            <a:off x="5000626" y="5143500"/>
            <a:ext cx="500062" cy="357187"/>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cxnSp>
        <p:nvCxnSpPr>
          <p:cNvPr id="55323" name="直接箭头连接符 55"/>
          <p:cNvCxnSpPr>
            <a:cxnSpLocks noChangeShapeType="1"/>
          </p:cNvCxnSpPr>
          <p:nvPr/>
        </p:nvCxnSpPr>
        <p:spPr bwMode="auto">
          <a:xfrm rot="5400000" flipH="1" flipV="1">
            <a:off x="5857876" y="4000500"/>
            <a:ext cx="500062" cy="357187"/>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cxnSp>
        <p:nvCxnSpPr>
          <p:cNvPr id="55324" name="直接箭头连接符 55"/>
          <p:cNvCxnSpPr>
            <a:cxnSpLocks noChangeShapeType="1"/>
          </p:cNvCxnSpPr>
          <p:nvPr/>
        </p:nvCxnSpPr>
        <p:spPr bwMode="auto">
          <a:xfrm rot="5400000" flipH="1" flipV="1">
            <a:off x="6572250" y="2786063"/>
            <a:ext cx="500063" cy="357187"/>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cxnSp>
        <p:nvCxnSpPr>
          <p:cNvPr id="55325" name="直接箭头连接符 55"/>
          <p:cNvCxnSpPr>
            <a:cxnSpLocks noChangeShapeType="1"/>
          </p:cNvCxnSpPr>
          <p:nvPr/>
        </p:nvCxnSpPr>
        <p:spPr bwMode="auto">
          <a:xfrm rot="5400000" flipH="1" flipV="1">
            <a:off x="7286626" y="1428750"/>
            <a:ext cx="500062" cy="357187"/>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sp>
        <p:nvSpPr>
          <p:cNvPr id="55326" name="内容占位符 2"/>
          <p:cNvSpPr txBox="1">
            <a:spLocks noChangeArrowheads="1"/>
          </p:cNvSpPr>
          <p:nvPr/>
        </p:nvSpPr>
        <p:spPr bwMode="auto">
          <a:xfrm>
            <a:off x="6572250" y="5500688"/>
            <a:ext cx="1857375" cy="5000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a:spcBef>
                <a:spcPct val="20000"/>
              </a:spcBef>
              <a:buFont typeface="Arial" panose="020B0604020202090204" pitchFamily="34" charset="0"/>
              <a:buNone/>
            </a:pPr>
            <a:r>
              <a:rPr lang="en-US" altLang="zh-CN" sz="2800" b="1">
                <a:solidFill>
                  <a:srgbClr val="0000CC"/>
                </a:solidFill>
                <a:latin typeface="微软雅黑" charset="0"/>
                <a:ea typeface="微软雅黑" charset="0"/>
                <a:cs typeface="微软雅黑" charset="0"/>
              </a:rPr>
              <a:t> </a:t>
            </a:r>
            <a:r>
              <a:rPr lang="zh-CN" altLang="en-US" sz="2800" b="1">
                <a:solidFill>
                  <a:srgbClr val="0000CC"/>
                </a:solidFill>
                <a:latin typeface="微软雅黑" charset="0"/>
                <a:ea typeface="微软雅黑" charset="0"/>
                <a:cs typeface="微软雅黑" charset="0"/>
              </a:rPr>
              <a:t>递推阶段</a:t>
            </a:r>
            <a:endParaRPr lang="zh-CN" altLang="en-US" sz="2800" b="1">
              <a:solidFill>
                <a:srgbClr val="0000CC"/>
              </a:solidFill>
              <a:latin typeface="微软雅黑" charset="0"/>
              <a:ea typeface="微软雅黑" charset="0"/>
              <a:cs typeface="微软雅黑" charset="0"/>
            </a:endParaRPr>
          </a:p>
        </p:txBody>
      </p:sp>
      <p:sp>
        <p:nvSpPr>
          <p:cNvPr id="67616" name="圆角矩形标注 30"/>
          <p:cNvSpPr>
            <a:spLocks noChangeArrowheads="1"/>
          </p:cNvSpPr>
          <p:nvPr/>
        </p:nvSpPr>
        <p:spPr bwMode="auto">
          <a:xfrm>
            <a:off x="3143250" y="3857625"/>
            <a:ext cx="3071813" cy="642938"/>
          </a:xfrm>
          <a:prstGeom prst="wedgeRoundRectCallout">
            <a:avLst>
              <a:gd name="adj1" fmla="val -11977"/>
              <a:gd name="adj2" fmla="val 193519"/>
              <a:gd name="adj3" fmla="val 16667"/>
            </a:avLst>
          </a:prstGeom>
          <a:solidFill>
            <a:srgbClr val="FFCCFF"/>
          </a:solidFill>
          <a:ln w="9525">
            <a:solidFill>
              <a:schemeClr val="tx1"/>
            </a:solidFill>
            <a:miter lim="800000"/>
          </a:ln>
        </p:spPr>
        <p:txBody>
          <a:bodyPr/>
          <a:lstStyle/>
          <a:p>
            <a:pPr algn="ctr" eaLnBrk="1" hangingPunct="1">
              <a:buFont typeface="Arial" panose="020B0604020202090204" pitchFamily="34" charset="0"/>
              <a:buNone/>
            </a:pPr>
            <a:r>
              <a:rPr lang="zh-CN" altLang="en-US" sz="2800" b="1">
                <a:solidFill>
                  <a:srgbClr val="0000CC"/>
                </a:solidFill>
                <a:latin typeface="微软雅黑" charset="0"/>
                <a:ea typeface="微软雅黑" charset="0"/>
              </a:rPr>
              <a:t>结束递归的条件</a:t>
            </a:r>
            <a:endParaRPr lang="zh-CN" altLang="en-US" sz="2800" b="1">
              <a:solidFill>
                <a:srgbClr val="0000CC"/>
              </a:solidFill>
              <a:latin typeface="微软雅黑" charset="0"/>
              <a:ea typeface="微软雅黑" charset="0"/>
            </a:endParaRPr>
          </a:p>
        </p:txBody>
      </p:sp>
      <p:sp>
        <p:nvSpPr>
          <p:cNvPr id="67617" name="矩形 31"/>
          <p:cNvSpPr>
            <a:spLocks noChangeArrowheads="1"/>
          </p:cNvSpPr>
          <p:nvPr/>
        </p:nvSpPr>
        <p:spPr bwMode="auto">
          <a:xfrm>
            <a:off x="3357563" y="5572125"/>
            <a:ext cx="2571750" cy="1000125"/>
          </a:xfrm>
          <a:prstGeom prst="rect">
            <a:avLst/>
          </a:prstGeom>
          <a:noFill/>
          <a:ln w="38100">
            <a:solidFill>
              <a:srgbClr val="0000CC"/>
            </a:solidFill>
            <a:miter lim="800000"/>
          </a:ln>
          <a:extLst>
            <a:ext uri="{909E8E84-426E-40DD-AFC4-6F175D3DCCD1}">
              <a14:hiddenFill xmlns:a14="http://schemas.microsoft.com/office/drawing/2010/main">
                <a:solidFill>
                  <a:srgbClr val="FFFFFF"/>
                </a:solidFill>
              </a14:hiddenFill>
            </a:ext>
          </a:extLst>
        </p:spPr>
        <p:txBody>
          <a:bodyPr wrap="none"/>
          <a:lstStyle/>
          <a:p>
            <a:pPr eaLnBrk="1" hangingPunct="1">
              <a:buFont typeface="Arial" panose="020B0604020202090204" pitchFamily="34" charset="0"/>
              <a:buNone/>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7617"/>
                                        </p:tgtEl>
                                        <p:attrNameLst>
                                          <p:attrName>style.visibility</p:attrName>
                                        </p:attrNameLst>
                                      </p:cBhvr>
                                      <p:to>
                                        <p:strVal val="visible"/>
                                      </p:to>
                                    </p:set>
                                    <p:animEffect transition="in" filter="blinds(horizontal)">
                                      <p:cBhvr>
                                        <p:cTn id="7" dur="500"/>
                                        <p:tgtEl>
                                          <p:spTgt spid="6761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7616"/>
                                        </p:tgtEl>
                                        <p:attrNameLst>
                                          <p:attrName>style.visibility</p:attrName>
                                        </p:attrNameLst>
                                      </p:cBhvr>
                                      <p:to>
                                        <p:strVal val="visible"/>
                                      </p:to>
                                    </p:set>
                                    <p:animEffect transition="in" filter="blinds(horizontal)">
                                      <p:cBhvr>
                                        <p:cTn id="11" dur="500"/>
                                        <p:tgtEl>
                                          <p:spTgt spid="67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16" grpId="0" animBg="1"/>
      <p:bldP spid="6761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2"/>
          <p:cNvSpPr>
            <a:spLocks noGrp="1" noChangeArrowheads="1"/>
          </p:cNvSpPr>
          <p:nvPr>
            <p:ph idx="4294967295"/>
          </p:nvPr>
        </p:nvSpPr>
        <p:spPr>
          <a:xfrm>
            <a:off x="500063" y="500063"/>
            <a:ext cx="7104062" cy="6143625"/>
          </a:xfrm>
        </p:spPr>
        <p:txBody>
          <a:bodyPr/>
          <a:lstStyle/>
          <a:p>
            <a:pPr>
              <a:lnSpc>
                <a:spcPct val="12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#include &lt;</a:t>
            </a:r>
            <a:r>
              <a:rPr lang="en-US" altLang="zh-CN" sz="2800" dirty="0" err="1" smtClean="0">
                <a:latin typeface="微软雅黑" panose="020B0503020204020204" charset="-122"/>
                <a:ea typeface="微软雅黑" panose="020B0503020204020204" charset="-122"/>
              </a:rPr>
              <a:t>stdio.h</a:t>
            </a:r>
            <a:r>
              <a:rPr lang="en-US" altLang="zh-CN" sz="2800" dirty="0" smtClean="0">
                <a:latin typeface="微软雅黑" panose="020B0503020204020204" charset="-122"/>
                <a:ea typeface="微软雅黑" panose="020B0503020204020204" charset="-122"/>
              </a:rPr>
              <a:t>&gt;</a:t>
            </a:r>
            <a:endParaRPr lang="zh-CN" altLang="en-US" sz="2800" dirty="0" smtClean="0">
              <a:latin typeface="微软雅黑" panose="020B0503020204020204" charset="-122"/>
              <a:ea typeface="微软雅黑" panose="020B0503020204020204" charset="-122"/>
            </a:endParaRPr>
          </a:p>
          <a:p>
            <a:pPr>
              <a:lnSpc>
                <a:spcPct val="120000"/>
              </a:lnSpc>
              <a:spcBef>
                <a:spcPct val="0"/>
              </a:spcBef>
              <a:buFont typeface="Arial" panose="020B0604020202090204" pitchFamily="34" charset="0"/>
              <a:buNone/>
            </a:pPr>
            <a:r>
              <a:rPr lang="en-US" altLang="zh-CN" sz="2800" dirty="0" err="1" smtClean="0">
                <a:latin typeface="微软雅黑" panose="020B0503020204020204" charset="-122"/>
                <a:ea typeface="微软雅黑" panose="020B0503020204020204" charset="-122"/>
              </a:rPr>
              <a:t>int</a:t>
            </a:r>
            <a:r>
              <a:rPr lang="en-US" altLang="zh-CN" sz="2800" dirty="0" smtClean="0">
                <a:latin typeface="微软雅黑" panose="020B0503020204020204" charset="-122"/>
                <a:ea typeface="微软雅黑" panose="020B0503020204020204" charset="-122"/>
              </a:rPr>
              <a:t> main()</a:t>
            </a:r>
            <a:endParaRPr lang="zh-CN" altLang="en-US" sz="2800" dirty="0" smtClean="0">
              <a:latin typeface="微软雅黑" panose="020B0503020204020204" charset="-122"/>
              <a:ea typeface="微软雅黑" panose="020B0503020204020204" charset="-122"/>
            </a:endParaRPr>
          </a:p>
          <a:p>
            <a:pPr>
              <a:lnSpc>
                <a:spcPct val="12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a:t>
            </a:r>
            <a:r>
              <a:rPr lang="en-US" altLang="zh-CN" sz="2800" dirty="0" err="1" smtClean="0">
                <a:solidFill>
                  <a:srgbClr val="9D138D"/>
                </a:solidFill>
                <a:latin typeface="微软雅黑" panose="020B0503020204020204" charset="-122"/>
                <a:ea typeface="微软雅黑" panose="020B0503020204020204" charset="-122"/>
              </a:rPr>
              <a:t>int</a:t>
            </a:r>
            <a:r>
              <a:rPr lang="en-US" altLang="zh-CN" sz="2800" dirty="0" smtClean="0">
                <a:solidFill>
                  <a:srgbClr val="9D138D"/>
                </a:solidFill>
                <a:latin typeface="微软雅黑" panose="020B0503020204020204" charset="-122"/>
                <a:ea typeface="微软雅黑" panose="020B0503020204020204" charset="-122"/>
              </a:rPr>
              <a:t> age(</a:t>
            </a:r>
            <a:r>
              <a:rPr lang="en-US" altLang="zh-CN" sz="2800" dirty="0" err="1" smtClean="0">
                <a:solidFill>
                  <a:srgbClr val="9D138D"/>
                </a:solidFill>
                <a:latin typeface="微软雅黑" panose="020B0503020204020204" charset="-122"/>
                <a:ea typeface="微软雅黑" panose="020B0503020204020204" charset="-122"/>
              </a:rPr>
              <a:t>int</a:t>
            </a:r>
            <a:r>
              <a:rPr lang="en-US" altLang="zh-CN" sz="2800" dirty="0" smtClean="0">
                <a:solidFill>
                  <a:srgbClr val="9D138D"/>
                </a:solidFill>
                <a:latin typeface="微软雅黑" panose="020B0503020204020204" charset="-122"/>
                <a:ea typeface="微软雅黑" panose="020B0503020204020204" charset="-122"/>
              </a:rPr>
              <a:t> n);</a:t>
            </a:r>
            <a:endParaRPr lang="zh-CN" altLang="en-US" sz="2800" dirty="0" smtClean="0">
              <a:solidFill>
                <a:srgbClr val="9D138D"/>
              </a:solidFill>
              <a:latin typeface="微软雅黑" panose="020B0503020204020204" charset="-122"/>
              <a:ea typeface="微软雅黑" panose="020B0503020204020204" charset="-122"/>
            </a:endParaRPr>
          </a:p>
          <a:p>
            <a:pPr>
              <a:lnSpc>
                <a:spcPct val="12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a:t>
            </a:r>
            <a:r>
              <a:rPr lang="en-US" altLang="zh-CN" sz="2800" dirty="0" err="1" smtClean="0">
                <a:latin typeface="微软雅黑" panose="020B0503020204020204" charset="-122"/>
                <a:ea typeface="微软雅黑" panose="020B0503020204020204" charset="-122"/>
              </a:rPr>
              <a:t>printf</a:t>
            </a:r>
            <a:r>
              <a:rPr lang="en-US" altLang="zh-CN" sz="2800" dirty="0" smtClean="0">
                <a:latin typeface="微软雅黑" panose="020B0503020204020204" charset="-122"/>
                <a:ea typeface="微软雅黑" panose="020B0503020204020204" charset="-122"/>
              </a:rPr>
              <a:t>("NO.5,age:%d\</a:t>
            </a:r>
            <a:r>
              <a:rPr lang="en-US" altLang="zh-CN" sz="2800" dirty="0" err="1" smtClean="0">
                <a:latin typeface="微软雅黑" panose="020B0503020204020204" charset="-122"/>
                <a:ea typeface="微软雅黑" panose="020B0503020204020204" charset="-122"/>
              </a:rPr>
              <a:t>n",</a:t>
            </a:r>
            <a:r>
              <a:rPr lang="en-US" altLang="zh-CN" sz="2800" dirty="0" err="1" smtClean="0">
                <a:solidFill>
                  <a:srgbClr val="9D138D"/>
                </a:solidFill>
                <a:latin typeface="微软雅黑" panose="020B0503020204020204" charset="-122"/>
                <a:ea typeface="微软雅黑" panose="020B0503020204020204" charset="-122"/>
              </a:rPr>
              <a:t>age</a:t>
            </a:r>
            <a:r>
              <a:rPr lang="en-US" altLang="zh-CN" sz="2800" dirty="0" smtClean="0">
                <a:latin typeface="微软雅黑" panose="020B0503020204020204" charset="-122"/>
                <a:ea typeface="微软雅黑" panose="020B0503020204020204" charset="-122"/>
              </a:rPr>
              <a:t>(5)); </a:t>
            </a:r>
            <a:endParaRPr lang="zh-CN" altLang="en-US" sz="2800" dirty="0" smtClean="0">
              <a:latin typeface="微软雅黑" panose="020B0503020204020204" charset="-122"/>
              <a:ea typeface="微软雅黑" panose="020B0503020204020204" charset="-122"/>
            </a:endParaRPr>
          </a:p>
          <a:p>
            <a:pPr>
              <a:lnSpc>
                <a:spcPct val="12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return 0;</a:t>
            </a:r>
            <a:endParaRPr lang="zh-CN" altLang="en-US" sz="2800" dirty="0" smtClean="0">
              <a:latin typeface="微软雅黑" panose="020B0503020204020204" charset="-122"/>
              <a:ea typeface="微软雅黑" panose="020B0503020204020204" charset="-122"/>
            </a:endParaRPr>
          </a:p>
          <a:p>
            <a:pPr>
              <a:lnSpc>
                <a:spcPct val="12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a:t>
            </a:r>
            <a:endParaRPr lang="zh-CN" altLang="en-US" sz="2800" dirty="0" smtClean="0">
              <a:latin typeface="微软雅黑" panose="020B0503020204020204" charset="-122"/>
              <a:ea typeface="微软雅黑" panose="020B0503020204020204" charset="-122"/>
            </a:endParaRPr>
          </a:p>
          <a:p>
            <a:pPr>
              <a:lnSpc>
                <a:spcPct val="120000"/>
              </a:lnSpc>
              <a:spcBef>
                <a:spcPct val="0"/>
              </a:spcBef>
              <a:buFont typeface="Arial" panose="020B0604020202090204" pitchFamily="34" charset="0"/>
              <a:buNone/>
            </a:pPr>
            <a:r>
              <a:rPr lang="en-US" altLang="zh-CN" sz="2800" dirty="0" err="1" smtClean="0">
                <a:latin typeface="微软雅黑" panose="020B0503020204020204" charset="-122"/>
                <a:ea typeface="微软雅黑" panose="020B0503020204020204" charset="-122"/>
              </a:rPr>
              <a:t>int</a:t>
            </a:r>
            <a:r>
              <a:rPr lang="en-US" altLang="zh-CN" sz="2800" dirty="0" smtClean="0">
                <a:latin typeface="微软雅黑" panose="020B0503020204020204" charset="-122"/>
                <a:ea typeface="微软雅黑" panose="020B0503020204020204" charset="-122"/>
              </a:rPr>
              <a:t> </a:t>
            </a:r>
            <a:r>
              <a:rPr lang="en-US" altLang="zh-CN" sz="2800" dirty="0" smtClean="0">
                <a:solidFill>
                  <a:srgbClr val="9D138D"/>
                </a:solidFill>
                <a:latin typeface="微软雅黑" panose="020B0503020204020204" charset="-122"/>
                <a:ea typeface="微软雅黑" panose="020B0503020204020204" charset="-122"/>
              </a:rPr>
              <a:t>age</a:t>
            </a:r>
            <a:r>
              <a:rPr lang="en-US" altLang="zh-CN" sz="2800" dirty="0" smtClean="0">
                <a:latin typeface="微软雅黑" panose="020B0503020204020204" charset="-122"/>
                <a:ea typeface="微软雅黑" panose="020B0503020204020204" charset="-122"/>
              </a:rPr>
              <a:t>(</a:t>
            </a:r>
            <a:r>
              <a:rPr lang="en-US" altLang="zh-CN" sz="2800" dirty="0" err="1" smtClean="0">
                <a:latin typeface="微软雅黑" panose="020B0503020204020204" charset="-122"/>
                <a:ea typeface="微软雅黑" panose="020B0503020204020204" charset="-122"/>
              </a:rPr>
              <a:t>int</a:t>
            </a:r>
            <a:r>
              <a:rPr lang="en-US" altLang="zh-CN" sz="2800" dirty="0" smtClean="0">
                <a:latin typeface="微软雅黑" panose="020B0503020204020204" charset="-122"/>
                <a:ea typeface="微软雅黑" panose="020B0503020204020204" charset="-122"/>
              </a:rPr>
              <a:t> n)     </a:t>
            </a:r>
            <a:endParaRPr lang="zh-CN" altLang="en-US" sz="2800" dirty="0" smtClean="0">
              <a:latin typeface="微软雅黑" panose="020B0503020204020204" charset="-122"/>
              <a:ea typeface="微软雅黑" panose="020B0503020204020204" charset="-122"/>
            </a:endParaRPr>
          </a:p>
          <a:p>
            <a:pPr>
              <a:lnSpc>
                <a:spcPct val="12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a:t>
            </a:r>
            <a:r>
              <a:rPr lang="en-US" altLang="zh-CN" sz="2800" dirty="0" err="1" smtClean="0">
                <a:latin typeface="微软雅黑" panose="020B0503020204020204" charset="-122"/>
                <a:ea typeface="微软雅黑" panose="020B0503020204020204" charset="-122"/>
              </a:rPr>
              <a:t>int</a:t>
            </a:r>
            <a:r>
              <a:rPr lang="en-US" altLang="zh-CN" sz="2800" dirty="0" smtClean="0">
                <a:latin typeface="微软雅黑" panose="020B0503020204020204" charset="-122"/>
                <a:ea typeface="微软雅黑" panose="020B0503020204020204" charset="-122"/>
              </a:rPr>
              <a:t> c;                </a:t>
            </a:r>
            <a:endParaRPr lang="zh-CN" altLang="en-US" sz="2800" dirty="0" smtClean="0">
              <a:latin typeface="微软雅黑" panose="020B0503020204020204" charset="-122"/>
              <a:ea typeface="微软雅黑" panose="020B0503020204020204" charset="-122"/>
            </a:endParaRPr>
          </a:p>
          <a:p>
            <a:pPr>
              <a:lnSpc>
                <a:spcPct val="12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if(n==1)   c=10; </a:t>
            </a:r>
            <a:endParaRPr lang="zh-CN" altLang="en-US" sz="2800" dirty="0" smtClean="0">
              <a:latin typeface="微软雅黑" panose="020B0503020204020204" charset="-122"/>
              <a:ea typeface="微软雅黑" panose="020B0503020204020204" charset="-122"/>
            </a:endParaRPr>
          </a:p>
          <a:p>
            <a:pPr>
              <a:lnSpc>
                <a:spcPct val="12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else    c=</a:t>
            </a:r>
            <a:r>
              <a:rPr lang="en-US" altLang="zh-CN" sz="2800" dirty="0" smtClean="0">
                <a:solidFill>
                  <a:srgbClr val="9D138D"/>
                </a:solidFill>
                <a:latin typeface="微软雅黑" panose="020B0503020204020204" charset="-122"/>
                <a:ea typeface="微软雅黑" panose="020B0503020204020204" charset="-122"/>
              </a:rPr>
              <a:t>age</a:t>
            </a:r>
            <a:r>
              <a:rPr lang="en-US" altLang="zh-CN" sz="2800" dirty="0" smtClean="0">
                <a:latin typeface="微软雅黑" panose="020B0503020204020204" charset="-122"/>
                <a:ea typeface="微软雅黑" panose="020B0503020204020204" charset="-122"/>
              </a:rPr>
              <a:t>(n-1)+2; </a:t>
            </a:r>
            <a:endParaRPr lang="zh-CN" altLang="en-US" sz="2800" dirty="0" smtClean="0">
              <a:latin typeface="微软雅黑" panose="020B0503020204020204" charset="-122"/>
              <a:ea typeface="微软雅黑" panose="020B0503020204020204" charset="-122"/>
            </a:endParaRPr>
          </a:p>
          <a:p>
            <a:pPr>
              <a:lnSpc>
                <a:spcPct val="12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return(c); </a:t>
            </a:r>
            <a:endParaRPr lang="zh-CN" altLang="en-US" sz="2800" dirty="0" smtClean="0">
              <a:latin typeface="微软雅黑" panose="020B0503020204020204" charset="-122"/>
              <a:ea typeface="微软雅黑" panose="020B0503020204020204" charset="-122"/>
            </a:endParaRPr>
          </a:p>
          <a:p>
            <a:pPr>
              <a:lnSpc>
                <a:spcPct val="12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a:t>
            </a:r>
            <a:endParaRPr lang="zh-CN" altLang="en-US" sz="2800" dirty="0" smtClean="0">
              <a:latin typeface="微软雅黑" panose="020B0503020204020204" charset="-122"/>
              <a:ea typeface="微软雅黑" panose="020B0503020204020204" charset="-122"/>
            </a:endParaRPr>
          </a:p>
        </p:txBody>
      </p:sp>
      <p:pic>
        <p:nvPicPr>
          <p:cNvPr id="68612" name="Picture 2" descr="pic7-6">
            <a:hlinkClick r:id="" action="ppaction://hlinkshowjump?jump=nextslide"/>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24338" y="2930079"/>
            <a:ext cx="4919662"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0"/>
          <p:cNvGrpSpPr/>
          <p:nvPr/>
        </p:nvGrpSpPr>
        <p:grpSpPr bwMode="auto">
          <a:xfrm>
            <a:off x="2452688" y="5715000"/>
            <a:ext cx="6119812" cy="647700"/>
            <a:chOff x="0" y="0"/>
            <a:chExt cx="3855" cy="408"/>
          </a:xfrm>
        </p:grpSpPr>
        <p:pic>
          <p:nvPicPr>
            <p:cNvPr id="56326" name="Picture 7">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 y="46"/>
              <a:ext cx="3538"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7" name="Line 8"/>
            <p:cNvSpPr>
              <a:spLocks noChangeShapeType="1"/>
            </p:cNvSpPr>
            <p:nvPr/>
          </p:nvSpPr>
          <p:spPr bwMode="auto">
            <a:xfrm flipH="1" flipV="1">
              <a:off x="0" y="0"/>
              <a:ext cx="272" cy="408"/>
            </a:xfrm>
            <a:prstGeom prst="line">
              <a:avLst/>
            </a:prstGeom>
            <a:noFill/>
            <a:ln w="19050">
              <a:solidFill>
                <a:srgbClr val="000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328" name="Line 9"/>
            <p:cNvSpPr>
              <a:spLocks noChangeShapeType="1"/>
            </p:cNvSpPr>
            <p:nvPr/>
          </p:nvSpPr>
          <p:spPr bwMode="auto">
            <a:xfrm>
              <a:off x="0" y="0"/>
              <a:ext cx="544" cy="0"/>
            </a:xfrm>
            <a:prstGeom prst="line">
              <a:avLst/>
            </a:prstGeom>
            <a:noFill/>
            <a:ln w="19050">
              <a:solidFill>
                <a:srgbClr val="00008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68618" name="Rectangle 11"/>
          <p:cNvSpPr>
            <a:spLocks noChangeArrowheads="1"/>
          </p:cNvSpPr>
          <p:nvPr/>
        </p:nvSpPr>
        <p:spPr bwMode="auto">
          <a:xfrm>
            <a:off x="4787900" y="2852738"/>
            <a:ext cx="4087813" cy="2443162"/>
          </a:xfrm>
          <a:prstGeom prst="rect">
            <a:avLst/>
          </a:prstGeom>
          <a:solidFill>
            <a:schemeClr val="accent1"/>
          </a:solidFill>
          <a:ln w="19050">
            <a:solidFill>
              <a:srgbClr val="FF0000"/>
            </a:solidFill>
            <a:miter lim="800000"/>
          </a:ln>
        </p:spPr>
        <p:txBody>
          <a:bodyPr/>
          <a:lstStyle/>
          <a:p>
            <a:pPr marL="342900" indent="-342900" algn="ctr">
              <a:lnSpc>
                <a:spcPct val="120000"/>
              </a:lnSpc>
              <a:spcBef>
                <a:spcPct val="20000"/>
              </a:spcBef>
              <a:buFont typeface="Arial" panose="020B0604020202090204" pitchFamily="34" charset="0"/>
              <a:buNone/>
            </a:pPr>
            <a:r>
              <a:rPr lang="zh-CN" altLang="en-US" sz="2400" b="1">
                <a:solidFill>
                  <a:srgbClr val="000000"/>
                </a:solidFill>
                <a:latin typeface="宋体" pitchFamily="2" charset="-122"/>
              </a:rPr>
              <a:t>结果为</a:t>
            </a:r>
            <a:r>
              <a:rPr lang="en-US" altLang="zh-CN" sz="2400" b="1">
                <a:solidFill>
                  <a:srgbClr val="000000"/>
                </a:solidFill>
                <a:latin typeface="宋体" pitchFamily="2" charset="-122"/>
              </a:rPr>
              <a:t>: №1 age is 10</a:t>
            </a:r>
            <a:endParaRPr lang="en-US" altLang="zh-CN" sz="2400" b="1">
              <a:solidFill>
                <a:srgbClr val="000000"/>
              </a:solidFill>
              <a:latin typeface="宋体" pitchFamily="2" charset="-122"/>
            </a:endParaRPr>
          </a:p>
          <a:p>
            <a:pPr marL="342900" indent="-342900" algn="ctr">
              <a:lnSpc>
                <a:spcPct val="120000"/>
              </a:lnSpc>
              <a:spcBef>
                <a:spcPct val="20000"/>
              </a:spcBef>
              <a:buFont typeface="Arial" panose="020B0604020202090204" pitchFamily="34" charset="0"/>
              <a:buNone/>
            </a:pPr>
            <a:r>
              <a:rPr lang="en-US" sz="2400" b="1">
                <a:solidFill>
                  <a:srgbClr val="000000"/>
                </a:solidFill>
                <a:latin typeface="宋体" pitchFamily="2" charset="-122"/>
              </a:rPr>
              <a:t>		  №</a:t>
            </a:r>
            <a:r>
              <a:rPr lang="en-US" altLang="zh-CN" sz="2400" b="1">
                <a:solidFill>
                  <a:srgbClr val="000000"/>
                </a:solidFill>
                <a:latin typeface="宋体" pitchFamily="2" charset="-122"/>
              </a:rPr>
              <a:t>2 age is 12</a:t>
            </a:r>
            <a:endParaRPr lang="en-US" altLang="zh-CN" sz="2400" b="1">
              <a:solidFill>
                <a:srgbClr val="000000"/>
              </a:solidFill>
              <a:latin typeface="宋体" pitchFamily="2" charset="-122"/>
            </a:endParaRPr>
          </a:p>
          <a:p>
            <a:pPr marL="342900" indent="-342900" algn="ctr">
              <a:lnSpc>
                <a:spcPct val="120000"/>
              </a:lnSpc>
              <a:spcBef>
                <a:spcPct val="20000"/>
              </a:spcBef>
              <a:buFont typeface="Arial" panose="020B0604020202090204" pitchFamily="34" charset="0"/>
              <a:buNone/>
            </a:pPr>
            <a:r>
              <a:rPr lang="en-US" sz="2400" b="1">
                <a:solidFill>
                  <a:srgbClr val="000000"/>
                </a:solidFill>
                <a:latin typeface="宋体" pitchFamily="2" charset="-122"/>
              </a:rPr>
              <a:t>		  №</a:t>
            </a:r>
            <a:r>
              <a:rPr lang="en-US" altLang="zh-CN" sz="2400" b="1">
                <a:solidFill>
                  <a:srgbClr val="000000"/>
                </a:solidFill>
                <a:latin typeface="宋体" pitchFamily="2" charset="-122"/>
              </a:rPr>
              <a:t>3 age is 14</a:t>
            </a:r>
            <a:endParaRPr lang="en-US" altLang="zh-CN" sz="2400" b="1">
              <a:solidFill>
                <a:srgbClr val="000000"/>
              </a:solidFill>
              <a:latin typeface="宋体" pitchFamily="2" charset="-122"/>
            </a:endParaRPr>
          </a:p>
          <a:p>
            <a:pPr marL="342900" indent="-342900" algn="ctr">
              <a:lnSpc>
                <a:spcPct val="120000"/>
              </a:lnSpc>
              <a:spcBef>
                <a:spcPct val="20000"/>
              </a:spcBef>
              <a:buFont typeface="Arial" panose="020B0604020202090204" pitchFamily="34" charset="0"/>
              <a:buNone/>
            </a:pPr>
            <a:r>
              <a:rPr lang="en-US" sz="2400" b="1">
                <a:solidFill>
                  <a:srgbClr val="000000"/>
                </a:solidFill>
                <a:latin typeface="宋体" pitchFamily="2" charset="-122"/>
              </a:rPr>
              <a:t>		  №</a:t>
            </a:r>
            <a:r>
              <a:rPr lang="en-US" altLang="zh-CN" sz="2400" b="1">
                <a:solidFill>
                  <a:srgbClr val="000000"/>
                </a:solidFill>
                <a:latin typeface="宋体" pitchFamily="2" charset="-122"/>
              </a:rPr>
              <a:t>4 age is 16</a:t>
            </a:r>
            <a:endParaRPr lang="en-US" altLang="zh-CN" sz="2400" b="1">
              <a:solidFill>
                <a:srgbClr val="000000"/>
              </a:solidFill>
              <a:latin typeface="宋体" pitchFamily="2" charset="-122"/>
            </a:endParaRPr>
          </a:p>
          <a:p>
            <a:pPr marL="342900" indent="-342900" algn="ctr">
              <a:lnSpc>
                <a:spcPct val="120000"/>
              </a:lnSpc>
              <a:spcBef>
                <a:spcPct val="20000"/>
              </a:spcBef>
              <a:buFont typeface="Arial" panose="020B0604020202090204" pitchFamily="34" charset="0"/>
              <a:buNone/>
            </a:pPr>
            <a:r>
              <a:rPr lang="en-US" sz="2400" b="1">
                <a:solidFill>
                  <a:srgbClr val="000000"/>
                </a:solidFill>
                <a:latin typeface="宋体" pitchFamily="2" charset="-122"/>
              </a:rPr>
              <a:t>		  №</a:t>
            </a:r>
            <a:r>
              <a:rPr lang="en-US" altLang="zh-CN" sz="2400" b="1">
                <a:solidFill>
                  <a:srgbClr val="000000"/>
                </a:solidFill>
                <a:latin typeface="宋体" pitchFamily="2" charset="-122"/>
              </a:rPr>
              <a:t>5 age is 18</a:t>
            </a:r>
            <a:endParaRPr lang="en-US" altLang="zh-CN" sz="2400" b="1">
              <a:solidFill>
                <a:srgbClr val="000000"/>
              </a:solidFill>
              <a:latin typeface="宋体" pitchFamily="2" charset="-122"/>
            </a:endParaRPr>
          </a:p>
        </p:txBody>
      </p:sp>
      <p:sp>
        <p:nvSpPr>
          <p:cNvPr id="3" name="矩形 2"/>
          <p:cNvSpPr/>
          <p:nvPr/>
        </p:nvSpPr>
        <p:spPr>
          <a:xfrm>
            <a:off x="4932045" y="735965"/>
            <a:ext cx="3852545" cy="730885"/>
          </a:xfrm>
          <a:prstGeom prst="rect">
            <a:avLst/>
          </a:prstGeom>
        </p:spPr>
        <p:txBody>
          <a:bodyPr wrap="square">
            <a:spAutoFit/>
          </a:bodyPr>
          <a:lstStyle/>
          <a:p>
            <a:pPr>
              <a:lnSpc>
                <a:spcPct val="130000"/>
              </a:lnSpc>
            </a:pPr>
            <a:r>
              <a:rPr lang="zh-CN" altLang="en-US" sz="3200" b="1" dirty="0">
                <a:latin typeface="微软雅黑" panose="020B0503020204020204" charset="-122"/>
                <a:ea typeface="微软雅黑" panose="020B0503020204020204" charset="-122"/>
              </a:rPr>
              <a:t>【例</a:t>
            </a:r>
            <a:r>
              <a:rPr lang="en-US" altLang="zh-CN" sz="3200" b="1" dirty="0">
                <a:latin typeface="微软雅黑" panose="020B0503020204020204" charset="-122"/>
                <a:ea typeface="微软雅黑" panose="020B0503020204020204" charset="-122"/>
              </a:rPr>
              <a:t>7-5</a:t>
            </a:r>
            <a:r>
              <a:rPr lang="zh-CN" altLang="en-US" sz="3200" b="1" dirty="0">
                <a:latin typeface="微软雅黑" panose="020B0503020204020204" charset="-122"/>
                <a:ea typeface="微软雅黑" panose="020B0503020204020204" charset="-122"/>
              </a:rPr>
              <a:t>】</a:t>
            </a:r>
            <a:r>
              <a:rPr lang="zh-CN" altLang="en-US" sz="3200" dirty="0">
                <a:latin typeface="微软雅黑" panose="020B0503020204020204" charset="-122"/>
                <a:ea typeface="微软雅黑" panose="020B0503020204020204" charset="-122"/>
                <a:hlinkClick r:id="rId4" action="ppaction://hlinkfile"/>
              </a:rPr>
              <a:t>求年龄</a:t>
            </a:r>
            <a:endParaRPr lang="en-US" altLang="zh-CN" sz="3200" dirty="0">
              <a:latin typeface="微软雅黑" panose="020B0503020204020204" charset="-122"/>
              <a:ea typeface="微软雅黑" panose="020B0503020204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612"/>
                                        </p:tgtEl>
                                        <p:attrNameLst>
                                          <p:attrName>style.visibility</p:attrName>
                                        </p:attrNameLst>
                                      </p:cBhvr>
                                      <p:to>
                                        <p:strVal val="visible"/>
                                      </p:to>
                                    </p:set>
                                    <p:animEffect transition="in" filter="blinds(horizontal)">
                                      <p:cBhvr>
                                        <p:cTn id="7" dur="500"/>
                                        <p:tgtEl>
                                          <p:spTgt spid="686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nodeType="clickEffect">
                                  <p:stCondLst>
                                    <p:cond delay="0"/>
                                  </p:stCondLst>
                                  <p:childTnLst>
                                    <p:animEffect transition="out" filter="wipe(left)">
                                      <p:cBhvr>
                                        <p:cTn id="11" dur="500"/>
                                        <p:tgtEl>
                                          <p:spTgt spid="68612"/>
                                        </p:tgtEl>
                                      </p:cBhvr>
                                    </p:animEffect>
                                    <p:set>
                                      <p:cBhvr>
                                        <p:cTn id="12" dur="1" fill="hold">
                                          <p:stCondLst>
                                            <p:cond delay="499"/>
                                          </p:stCondLst>
                                        </p:cTn>
                                        <p:tgtEl>
                                          <p:spTgt spid="686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8618"/>
                                        </p:tgtEl>
                                        <p:attrNameLst>
                                          <p:attrName>style.visibility</p:attrName>
                                        </p:attrNameLst>
                                      </p:cBhvr>
                                      <p:to>
                                        <p:strVal val="visible"/>
                                      </p:to>
                                    </p:set>
                                    <p:animEffect transition="in" filter="wipe(left)">
                                      <p:cBhvr>
                                        <p:cTn id="22" dur="500"/>
                                        <p:tgtEl>
                                          <p:spTgt spid="68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8"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8" name="Rectangle 3"/>
          <p:cNvSpPr>
            <a:spLocks noGrp="1" noChangeArrowheads="1"/>
          </p:cNvSpPr>
          <p:nvPr>
            <p:ph type="body" idx="4294967295"/>
          </p:nvPr>
        </p:nvSpPr>
        <p:spPr>
          <a:xfrm>
            <a:off x="428625" y="836712"/>
            <a:ext cx="8463855" cy="5400600"/>
          </a:xfrm>
        </p:spPr>
        <p:txBody>
          <a:bodyPr/>
          <a:lstStyle/>
          <a:p>
            <a:pPr eaLnBrk="1" hangingPunct="1">
              <a:lnSpc>
                <a:spcPct val="150000"/>
              </a:lnSpc>
              <a:spcBef>
                <a:spcPct val="0"/>
              </a:spcBef>
              <a:buFont typeface="Wingdings" panose="05000000000000000000" pitchFamily="2" charset="2"/>
              <a:buChar char="Ø"/>
            </a:pPr>
            <a:r>
              <a:rPr lang="zh-CN" altLang="en-US" sz="2800" dirty="0" smtClean="0">
                <a:latin typeface="微软雅黑" panose="020B0503020204020204" charset="-122"/>
                <a:ea typeface="微软雅黑" panose="020B0503020204020204" charset="-122"/>
              </a:rPr>
              <a:t>解决的方法：用模块化程序设计的思路</a:t>
            </a:r>
            <a:endParaRPr lang="en-US" sz="2800" dirty="0" smtClean="0">
              <a:latin typeface="微软雅黑" panose="020B0503020204020204" charset="-122"/>
              <a:ea typeface="微软雅黑" panose="020B0503020204020204" charset="-122"/>
            </a:endParaRPr>
          </a:p>
          <a:p>
            <a:pPr lvl="1" eaLnBrk="1" hangingPunct="1">
              <a:lnSpc>
                <a:spcPct val="150000"/>
              </a:lnSpc>
              <a:spcBef>
                <a:spcPct val="0"/>
              </a:spcBef>
            </a:pPr>
            <a:r>
              <a:rPr lang="zh-CN" altLang="en-US" sz="2800" dirty="0" smtClean="0">
                <a:latin typeface="微软雅黑" panose="020B0503020204020204" charset="-122"/>
                <a:ea typeface="微软雅黑" panose="020B0503020204020204" charset="-122"/>
              </a:rPr>
              <a:t>采用“组装”的办法简化程序设计的过程</a:t>
            </a:r>
            <a:endParaRPr lang="en-US" sz="2800" dirty="0" smtClean="0">
              <a:latin typeface="微软雅黑" panose="020B0503020204020204" charset="-122"/>
              <a:ea typeface="微软雅黑" panose="020B0503020204020204" charset="-122"/>
            </a:endParaRPr>
          </a:p>
          <a:p>
            <a:pPr lvl="1" eaLnBrk="1" hangingPunct="1">
              <a:lnSpc>
                <a:spcPct val="150000"/>
              </a:lnSpc>
              <a:spcBef>
                <a:spcPct val="0"/>
              </a:spcBef>
            </a:pPr>
            <a:r>
              <a:rPr lang="zh-CN" altLang="en-US" sz="2800" dirty="0" smtClean="0">
                <a:latin typeface="微软雅黑" panose="020B0503020204020204" charset="-122"/>
                <a:ea typeface="微软雅黑" panose="020B0503020204020204" charset="-122"/>
              </a:rPr>
              <a:t>在设计一个较大的程序时，往往把它分为若干个程序模块，每一个模块用一个函数来实现</a:t>
            </a:r>
            <a:endParaRPr lang="en-US" altLang="zh-CN" sz="2800" dirty="0" smtClean="0">
              <a:latin typeface="微软雅黑" panose="020B0503020204020204" charset="-122"/>
              <a:ea typeface="微软雅黑" panose="020B0503020204020204" charset="-122"/>
            </a:endParaRPr>
          </a:p>
          <a:p>
            <a:pPr lvl="1" eaLnBrk="1" hangingPunct="1">
              <a:lnSpc>
                <a:spcPct val="150000"/>
              </a:lnSpc>
              <a:spcBef>
                <a:spcPct val="0"/>
              </a:spcBef>
            </a:pPr>
            <a:r>
              <a:rPr lang="zh-CN" altLang="en-US" sz="2800" dirty="0" smtClean="0">
                <a:latin typeface="微软雅黑" panose="020B0503020204020204" charset="-122"/>
                <a:ea typeface="微软雅黑" panose="020B0503020204020204" charset="-122"/>
              </a:rPr>
              <a:t>函数间可以互相调用任意多次，</a:t>
            </a:r>
            <a:r>
              <a:rPr lang="zh-CN" altLang="en-US" sz="2800" b="1" dirty="0" smtClean="0">
                <a:solidFill>
                  <a:srgbClr val="FF0000"/>
                </a:solidFill>
                <a:latin typeface="微软雅黑" panose="020B0503020204020204" charset="-122"/>
                <a:ea typeface="微软雅黑" panose="020B0503020204020204" charset="-122"/>
              </a:rPr>
              <a:t>主函数不能被</a:t>
            </a:r>
            <a:r>
              <a:rPr lang="en-US" sz="2800" b="1" dirty="0" err="1" smtClean="0">
                <a:solidFill>
                  <a:srgbClr val="FF0000"/>
                </a:solidFill>
                <a:latin typeface="微软雅黑" panose="020B0503020204020204" charset="-122"/>
                <a:ea typeface="微软雅黑" panose="020B0503020204020204" charset="-122"/>
              </a:rPr>
              <a:t>其他函数</a:t>
            </a:r>
            <a:r>
              <a:rPr lang="zh-CN" altLang="en-US" sz="2800" b="1" dirty="0" smtClean="0">
                <a:solidFill>
                  <a:srgbClr val="FF0000"/>
                </a:solidFill>
                <a:latin typeface="微软雅黑" panose="020B0503020204020204" charset="-122"/>
                <a:ea typeface="微软雅黑" panose="020B0503020204020204" charset="-122"/>
              </a:rPr>
              <a:t>调用</a:t>
            </a:r>
            <a:endParaRPr lang="zh-CN" altLang="en-US" sz="2800" b="1" dirty="0" smtClean="0">
              <a:solidFill>
                <a:srgbClr val="FF0000"/>
              </a:solidFill>
              <a:latin typeface="微软雅黑" panose="020B0503020204020204" charset="-122"/>
              <a:ea typeface="微软雅黑" panose="020B0503020204020204" charset="-122"/>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8">
                                            <p:txEl>
                                              <p:pRg st="1" end="1"/>
                                            </p:txEl>
                                          </p:spTgt>
                                        </p:tgtEl>
                                        <p:attrNameLst>
                                          <p:attrName>style.visibility</p:attrName>
                                        </p:attrNameLst>
                                      </p:cBhvr>
                                      <p:to>
                                        <p:strVal val="visible"/>
                                      </p:to>
                                    </p:set>
                                    <p:animEffect transition="in" filter="blinds(horizontal)">
                                      <p:cBhvr>
                                        <p:cTn id="7" dur="500"/>
                                        <p:tgtEl>
                                          <p:spTgt spid="614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8">
                                            <p:txEl>
                                              <p:pRg st="2" end="2"/>
                                            </p:txEl>
                                          </p:spTgt>
                                        </p:tgtEl>
                                        <p:attrNameLst>
                                          <p:attrName>style.visibility</p:attrName>
                                        </p:attrNameLst>
                                      </p:cBhvr>
                                      <p:to>
                                        <p:strVal val="visible"/>
                                      </p:to>
                                    </p:set>
                                    <p:animEffect transition="in" filter="blinds(horizontal)">
                                      <p:cBhvr>
                                        <p:cTn id="12" dur="500"/>
                                        <p:tgtEl>
                                          <p:spTgt spid="614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48">
                                            <p:txEl>
                                              <p:pRg st="3" end="3"/>
                                            </p:txEl>
                                          </p:spTgt>
                                        </p:tgtEl>
                                        <p:attrNameLst>
                                          <p:attrName>style.visibility</p:attrName>
                                        </p:attrNameLst>
                                      </p:cBhvr>
                                      <p:to>
                                        <p:strVal val="visible"/>
                                      </p:to>
                                    </p:set>
                                    <p:animEffect transition="in" filter="blinds(horizontal)">
                                      <p:cBhvr>
                                        <p:cTn id="17" dur="500"/>
                                        <p:tgtEl>
                                          <p:spTgt spid="614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内容占位符 2"/>
          <p:cNvSpPr txBox="1">
            <a:spLocks noChangeArrowheads="1"/>
          </p:cNvSpPr>
          <p:nvPr/>
        </p:nvSpPr>
        <p:spPr bwMode="auto">
          <a:xfrm>
            <a:off x="39688" y="1474788"/>
            <a:ext cx="2389187" cy="130016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a:lnSpc>
                <a:spcPct val="120000"/>
              </a:lnSpc>
              <a:spcBef>
                <a:spcPct val="20000"/>
              </a:spcBef>
              <a:buFont typeface="Arial" panose="020B0604020202090204" pitchFamily="34" charset="0"/>
              <a:buNone/>
            </a:pPr>
            <a:endParaRPr lang="zh-CN" altLang="en-US" sz="2800" b="1">
              <a:latin typeface="Verdana" panose="020B0804030504040204" pitchFamily="34" charset="0"/>
              <a:ea typeface="宋体" pitchFamily="2" charset="-122"/>
            </a:endParaRPr>
          </a:p>
        </p:txBody>
      </p:sp>
      <p:sp>
        <p:nvSpPr>
          <p:cNvPr id="69636" name="内容占位符 2"/>
          <p:cNvSpPr>
            <a:spLocks noGrp="1" noChangeArrowheads="1"/>
          </p:cNvSpPr>
          <p:nvPr>
            <p:ph idx="4294967295"/>
          </p:nvPr>
        </p:nvSpPr>
        <p:spPr>
          <a:xfrm>
            <a:off x="0" y="1485900"/>
            <a:ext cx="2389188" cy="1300163"/>
          </a:xfrm>
        </p:spPr>
        <p:txBody>
          <a:bodyPr/>
          <a:lstStyle/>
          <a:p>
            <a:pPr algn="ct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hlinkClick r:id="rId1" action="ppaction://hlinksldjump"/>
              </a:rPr>
              <a:t>age(5)</a:t>
            </a:r>
            <a:endParaRPr lang="en-US" altLang="zh-CN" sz="2800" smtClean="0">
              <a:latin typeface="微软雅黑" panose="020B0503020204020204" charset="-122"/>
              <a:ea typeface="微软雅黑" panose="020B0503020204020204" charset="-122"/>
            </a:endParaRPr>
          </a:p>
          <a:p>
            <a:pPr algn="ctr">
              <a:lnSpc>
                <a:spcPct val="130000"/>
              </a:lnSpc>
              <a:spcBef>
                <a:spcPct val="0"/>
              </a:spcBef>
              <a:buFont typeface="Arial" panose="020B0604020202090204" pitchFamily="34" charset="0"/>
              <a:buNone/>
            </a:pPr>
            <a:r>
              <a:rPr lang="zh-CN" altLang="en-US" sz="2800" smtClean="0">
                <a:latin typeface="微软雅黑" panose="020B0503020204020204" charset="-122"/>
                <a:ea typeface="微软雅黑" panose="020B0503020204020204" charset="-122"/>
                <a:hlinkClick r:id="rId1" action="ppaction://hlinksldjump"/>
              </a:rPr>
              <a:t>输出</a:t>
            </a:r>
            <a:r>
              <a:rPr lang="en-US" altLang="zh-CN" sz="2800" smtClean="0">
                <a:latin typeface="微软雅黑" panose="020B0503020204020204" charset="-122"/>
                <a:ea typeface="微软雅黑" panose="020B0503020204020204" charset="-122"/>
                <a:hlinkClick r:id="rId1" action="ppaction://hlinksldjump"/>
              </a:rPr>
              <a:t>age(5)</a:t>
            </a:r>
            <a:endParaRPr lang="zh-CN" altLang="en-US" sz="2800" smtClean="0">
              <a:latin typeface="微软雅黑" panose="020B0503020204020204" charset="-122"/>
              <a:ea typeface="微软雅黑" panose="020B0503020204020204" charset="-122"/>
            </a:endParaRPr>
          </a:p>
        </p:txBody>
      </p:sp>
      <p:sp>
        <p:nvSpPr>
          <p:cNvPr id="69637" name="内容占位符 2"/>
          <p:cNvSpPr txBox="1">
            <a:spLocks noChangeArrowheads="1"/>
          </p:cNvSpPr>
          <p:nvPr/>
        </p:nvSpPr>
        <p:spPr bwMode="auto">
          <a:xfrm>
            <a:off x="500063" y="914400"/>
            <a:ext cx="1500187"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a:lnSpc>
                <a:spcPct val="120000"/>
              </a:lnSpc>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main</a:t>
            </a:r>
            <a:endParaRPr lang="zh-CN" altLang="en-US" sz="2800" b="1">
              <a:latin typeface="Verdana" panose="020B0804030504040204" pitchFamily="34" charset="0"/>
              <a:ea typeface="宋体" pitchFamily="2" charset="-122"/>
            </a:endParaRPr>
          </a:p>
        </p:txBody>
      </p:sp>
      <p:cxnSp>
        <p:nvCxnSpPr>
          <p:cNvPr id="69638" name="直接连接符 4"/>
          <p:cNvCxnSpPr>
            <a:cxnSpLocks noChangeShapeType="1"/>
          </p:cNvCxnSpPr>
          <p:nvPr/>
        </p:nvCxnSpPr>
        <p:spPr bwMode="auto">
          <a:xfrm rot="10800000">
            <a:off x="71438" y="2128838"/>
            <a:ext cx="2357437" cy="0"/>
          </a:xfrm>
          <a:prstGeom prst="line">
            <a:avLst/>
          </a:prstGeom>
          <a:noFill/>
          <a:ln w="38100">
            <a:solidFill>
              <a:schemeClr val="tx1"/>
            </a:solidFill>
            <a:prstDash val="dash"/>
            <a:round/>
          </a:ln>
          <a:extLst>
            <a:ext uri="{909E8E84-426E-40DD-AFC4-6F175D3DCCD1}">
              <a14:hiddenFill xmlns:a14="http://schemas.microsoft.com/office/drawing/2010/main">
                <a:noFill/>
              </a14:hiddenFill>
            </a:ext>
          </a:extLst>
        </p:spPr>
      </p:cxnSp>
      <p:sp>
        <p:nvSpPr>
          <p:cNvPr id="69639" name="内容占位符 2"/>
          <p:cNvSpPr txBox="1">
            <a:spLocks noChangeArrowheads="1"/>
          </p:cNvSpPr>
          <p:nvPr/>
        </p:nvSpPr>
        <p:spPr bwMode="auto">
          <a:xfrm>
            <a:off x="2857500" y="1485900"/>
            <a:ext cx="2857500" cy="1285875"/>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tIns="180000"/>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a:lnSpc>
                <a:spcPct val="120000"/>
              </a:lnSpc>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c=age(4)+2</a:t>
            </a:r>
            <a:endParaRPr lang="en-US" altLang="zh-CN" sz="2800" b="1">
              <a:latin typeface="Verdana" panose="020B0804030504040204" pitchFamily="34" charset="0"/>
              <a:ea typeface="宋体" pitchFamily="2" charset="-122"/>
            </a:endParaRPr>
          </a:p>
        </p:txBody>
      </p:sp>
      <p:sp>
        <p:nvSpPr>
          <p:cNvPr id="69640" name="内容占位符 2"/>
          <p:cNvSpPr txBox="1">
            <a:spLocks noChangeArrowheads="1"/>
          </p:cNvSpPr>
          <p:nvPr/>
        </p:nvSpPr>
        <p:spPr bwMode="auto">
          <a:xfrm>
            <a:off x="2857500" y="642938"/>
            <a:ext cx="278606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a:lnSpc>
                <a:spcPts val="2400"/>
              </a:lnSpc>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age</a:t>
            </a:r>
            <a:r>
              <a:rPr lang="zh-CN" altLang="en-US" sz="2800" b="1">
                <a:latin typeface="Verdana" panose="020B0804030504040204" pitchFamily="34" charset="0"/>
                <a:ea typeface="宋体" pitchFamily="2" charset="-122"/>
              </a:rPr>
              <a:t>函数</a:t>
            </a:r>
            <a:endParaRPr lang="en-US" sz="2800" b="1">
              <a:latin typeface="Verdana" panose="020B0804030504040204" pitchFamily="34" charset="0"/>
              <a:ea typeface="宋体" pitchFamily="2" charset="-122"/>
            </a:endParaRPr>
          </a:p>
          <a:p>
            <a:pPr algn="ctr">
              <a:lnSpc>
                <a:spcPts val="2400"/>
              </a:lnSpc>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n=5</a:t>
            </a:r>
            <a:endParaRPr lang="zh-CN" altLang="en-US" sz="2800" b="1">
              <a:latin typeface="Verdana" panose="020B0804030504040204" pitchFamily="34" charset="0"/>
              <a:ea typeface="宋体" pitchFamily="2" charset="-122"/>
            </a:endParaRPr>
          </a:p>
        </p:txBody>
      </p:sp>
      <p:sp>
        <p:nvSpPr>
          <p:cNvPr id="69641" name="内容占位符 2"/>
          <p:cNvSpPr txBox="1">
            <a:spLocks noChangeArrowheads="1"/>
          </p:cNvSpPr>
          <p:nvPr/>
        </p:nvSpPr>
        <p:spPr bwMode="auto">
          <a:xfrm>
            <a:off x="6138863" y="1485900"/>
            <a:ext cx="2857500" cy="1285875"/>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tIns="180000"/>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a:lnSpc>
                <a:spcPct val="120000"/>
              </a:lnSpc>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c=age(3)+2</a:t>
            </a:r>
            <a:endParaRPr lang="en-US" altLang="zh-CN" sz="2800" b="1">
              <a:latin typeface="Verdana" panose="020B0804030504040204" pitchFamily="34" charset="0"/>
              <a:ea typeface="宋体" pitchFamily="2" charset="-122"/>
            </a:endParaRPr>
          </a:p>
        </p:txBody>
      </p:sp>
      <p:sp>
        <p:nvSpPr>
          <p:cNvPr id="69642" name="内容占位符 2"/>
          <p:cNvSpPr txBox="1">
            <a:spLocks noChangeArrowheads="1"/>
          </p:cNvSpPr>
          <p:nvPr/>
        </p:nvSpPr>
        <p:spPr bwMode="auto">
          <a:xfrm>
            <a:off x="6143625" y="642938"/>
            <a:ext cx="28575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a:lnSpc>
                <a:spcPts val="2400"/>
              </a:lnSpc>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age</a:t>
            </a:r>
            <a:r>
              <a:rPr lang="zh-CN" altLang="en-US" sz="2800" b="1">
                <a:latin typeface="Verdana" panose="020B0804030504040204" pitchFamily="34" charset="0"/>
                <a:ea typeface="宋体" pitchFamily="2" charset="-122"/>
              </a:rPr>
              <a:t>函数</a:t>
            </a:r>
            <a:endParaRPr lang="en-US" sz="2800" b="1">
              <a:latin typeface="Verdana" panose="020B0804030504040204" pitchFamily="34" charset="0"/>
              <a:ea typeface="宋体" pitchFamily="2" charset="-122"/>
            </a:endParaRPr>
          </a:p>
          <a:p>
            <a:pPr algn="ctr">
              <a:lnSpc>
                <a:spcPts val="2400"/>
              </a:lnSpc>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n=4</a:t>
            </a:r>
            <a:endParaRPr lang="zh-CN" altLang="en-US" sz="2800" b="1">
              <a:latin typeface="Verdana" panose="020B0804030504040204" pitchFamily="34" charset="0"/>
              <a:ea typeface="宋体" pitchFamily="2" charset="-122"/>
            </a:endParaRPr>
          </a:p>
        </p:txBody>
      </p:sp>
      <p:sp>
        <p:nvSpPr>
          <p:cNvPr id="69643" name="内容占位符 2"/>
          <p:cNvSpPr txBox="1">
            <a:spLocks noChangeArrowheads="1"/>
          </p:cNvSpPr>
          <p:nvPr/>
        </p:nvSpPr>
        <p:spPr bwMode="auto">
          <a:xfrm>
            <a:off x="2857500" y="4500563"/>
            <a:ext cx="2857500" cy="1285875"/>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tIns="180000"/>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a:lnSpc>
                <a:spcPct val="120000"/>
              </a:lnSpc>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c=age(1)+2</a:t>
            </a:r>
            <a:endParaRPr lang="en-US" altLang="zh-CN" sz="2800" b="1">
              <a:latin typeface="Verdana" panose="020B0804030504040204" pitchFamily="34" charset="0"/>
              <a:ea typeface="宋体" pitchFamily="2" charset="-122"/>
            </a:endParaRPr>
          </a:p>
        </p:txBody>
      </p:sp>
      <p:sp>
        <p:nvSpPr>
          <p:cNvPr id="69644" name="内容占位符 2"/>
          <p:cNvSpPr txBox="1">
            <a:spLocks noChangeArrowheads="1"/>
          </p:cNvSpPr>
          <p:nvPr/>
        </p:nvSpPr>
        <p:spPr bwMode="auto">
          <a:xfrm>
            <a:off x="2857500" y="3714750"/>
            <a:ext cx="2786063"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a:lnSpc>
                <a:spcPts val="2400"/>
              </a:lnSpc>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age</a:t>
            </a:r>
            <a:r>
              <a:rPr lang="zh-CN" altLang="en-US" sz="2800" b="1">
                <a:latin typeface="Verdana" panose="020B0804030504040204" pitchFamily="34" charset="0"/>
                <a:ea typeface="宋体" pitchFamily="2" charset="-122"/>
              </a:rPr>
              <a:t>函数</a:t>
            </a:r>
            <a:endParaRPr lang="en-US" sz="2800" b="1">
              <a:latin typeface="Verdana" panose="020B0804030504040204" pitchFamily="34" charset="0"/>
              <a:ea typeface="宋体" pitchFamily="2" charset="-122"/>
            </a:endParaRPr>
          </a:p>
          <a:p>
            <a:pPr algn="ctr">
              <a:lnSpc>
                <a:spcPts val="2400"/>
              </a:lnSpc>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n=2</a:t>
            </a:r>
            <a:endParaRPr lang="zh-CN" altLang="en-US" sz="2800" b="1">
              <a:latin typeface="Verdana" panose="020B0804030504040204" pitchFamily="34" charset="0"/>
              <a:ea typeface="宋体" pitchFamily="2" charset="-122"/>
            </a:endParaRPr>
          </a:p>
        </p:txBody>
      </p:sp>
      <p:sp>
        <p:nvSpPr>
          <p:cNvPr id="69645" name="内容占位符 2"/>
          <p:cNvSpPr txBox="1">
            <a:spLocks noChangeArrowheads="1"/>
          </p:cNvSpPr>
          <p:nvPr/>
        </p:nvSpPr>
        <p:spPr bwMode="auto">
          <a:xfrm>
            <a:off x="6138863" y="4500563"/>
            <a:ext cx="2857500" cy="1285875"/>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tIns="180000"/>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a:lnSpc>
                <a:spcPct val="120000"/>
              </a:lnSpc>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c=age(2)+2</a:t>
            </a:r>
            <a:endParaRPr lang="en-US" altLang="zh-CN" sz="2800" b="1">
              <a:latin typeface="Verdana" panose="020B0804030504040204" pitchFamily="34" charset="0"/>
              <a:ea typeface="宋体" pitchFamily="2" charset="-122"/>
            </a:endParaRPr>
          </a:p>
        </p:txBody>
      </p:sp>
      <p:sp>
        <p:nvSpPr>
          <p:cNvPr id="69646" name="内容占位符 2"/>
          <p:cNvSpPr txBox="1">
            <a:spLocks noChangeArrowheads="1"/>
          </p:cNvSpPr>
          <p:nvPr/>
        </p:nvSpPr>
        <p:spPr bwMode="auto">
          <a:xfrm>
            <a:off x="6143625" y="3714750"/>
            <a:ext cx="28575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a:lnSpc>
                <a:spcPts val="2400"/>
              </a:lnSpc>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age</a:t>
            </a:r>
            <a:r>
              <a:rPr lang="zh-CN" altLang="en-US" sz="2800" b="1">
                <a:latin typeface="Verdana" panose="020B0804030504040204" pitchFamily="34" charset="0"/>
                <a:ea typeface="宋体" pitchFamily="2" charset="-122"/>
              </a:rPr>
              <a:t>函数</a:t>
            </a:r>
            <a:endParaRPr lang="en-US" sz="2800" b="1">
              <a:latin typeface="Verdana" panose="020B0804030504040204" pitchFamily="34" charset="0"/>
              <a:ea typeface="宋体" pitchFamily="2" charset="-122"/>
            </a:endParaRPr>
          </a:p>
          <a:p>
            <a:pPr algn="ctr">
              <a:lnSpc>
                <a:spcPts val="2400"/>
              </a:lnSpc>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n=3</a:t>
            </a:r>
            <a:endParaRPr lang="zh-CN" altLang="en-US" sz="2800" b="1">
              <a:latin typeface="Verdana" panose="020B0804030504040204" pitchFamily="34" charset="0"/>
              <a:ea typeface="宋体" pitchFamily="2" charset="-122"/>
            </a:endParaRPr>
          </a:p>
        </p:txBody>
      </p:sp>
      <p:sp>
        <p:nvSpPr>
          <p:cNvPr id="69647" name="内容占位符 2"/>
          <p:cNvSpPr txBox="1">
            <a:spLocks noChangeArrowheads="1"/>
          </p:cNvSpPr>
          <p:nvPr/>
        </p:nvSpPr>
        <p:spPr bwMode="auto">
          <a:xfrm>
            <a:off x="285750" y="4500563"/>
            <a:ext cx="2071688" cy="1285875"/>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tIns="180000"/>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a:lnSpc>
                <a:spcPct val="120000"/>
              </a:lnSpc>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c=10</a:t>
            </a:r>
            <a:endParaRPr lang="en-US" altLang="zh-CN" sz="2800" b="1">
              <a:latin typeface="Verdana" panose="020B0804030504040204" pitchFamily="34" charset="0"/>
              <a:ea typeface="宋体" pitchFamily="2" charset="-122"/>
            </a:endParaRPr>
          </a:p>
        </p:txBody>
      </p:sp>
      <p:sp>
        <p:nvSpPr>
          <p:cNvPr id="69648" name="内容占位符 2"/>
          <p:cNvSpPr txBox="1">
            <a:spLocks noChangeArrowheads="1"/>
          </p:cNvSpPr>
          <p:nvPr/>
        </p:nvSpPr>
        <p:spPr bwMode="auto">
          <a:xfrm>
            <a:off x="0" y="3729038"/>
            <a:ext cx="2786063"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a:lnSpc>
                <a:spcPts val="2400"/>
              </a:lnSpc>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age</a:t>
            </a:r>
            <a:r>
              <a:rPr lang="zh-CN" altLang="en-US" sz="2800" b="1">
                <a:latin typeface="Verdana" panose="020B0804030504040204" pitchFamily="34" charset="0"/>
                <a:ea typeface="宋体" pitchFamily="2" charset="-122"/>
              </a:rPr>
              <a:t>函数</a:t>
            </a:r>
            <a:endParaRPr lang="en-US" sz="2800" b="1">
              <a:latin typeface="Verdana" panose="020B0804030504040204" pitchFamily="34" charset="0"/>
              <a:ea typeface="宋体" pitchFamily="2" charset="-122"/>
            </a:endParaRPr>
          </a:p>
          <a:p>
            <a:pPr algn="ctr">
              <a:lnSpc>
                <a:spcPts val="2400"/>
              </a:lnSpc>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n=1</a:t>
            </a:r>
            <a:endParaRPr lang="zh-CN" altLang="en-US" sz="2800" b="1">
              <a:latin typeface="Verdana" panose="020B0804030504040204" pitchFamily="34" charset="0"/>
              <a:ea typeface="宋体" pitchFamily="2" charset="-122"/>
            </a:endParaRPr>
          </a:p>
        </p:txBody>
      </p:sp>
      <p:cxnSp>
        <p:nvCxnSpPr>
          <p:cNvPr id="69649" name="直接箭头连接符 55"/>
          <p:cNvCxnSpPr>
            <a:cxnSpLocks noChangeShapeType="1"/>
          </p:cNvCxnSpPr>
          <p:nvPr/>
        </p:nvCxnSpPr>
        <p:spPr bwMode="auto">
          <a:xfrm flipV="1">
            <a:off x="2000250" y="857250"/>
            <a:ext cx="1500188" cy="857250"/>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cxnSp>
        <p:nvCxnSpPr>
          <p:cNvPr id="69650" name="直接箭头连接符 55"/>
          <p:cNvCxnSpPr>
            <a:cxnSpLocks noChangeShapeType="1"/>
          </p:cNvCxnSpPr>
          <p:nvPr/>
        </p:nvCxnSpPr>
        <p:spPr bwMode="auto">
          <a:xfrm flipV="1">
            <a:off x="4000500" y="857250"/>
            <a:ext cx="2786063" cy="1071563"/>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cxnSp>
        <p:nvCxnSpPr>
          <p:cNvPr id="69651" name="直接箭头连接符 55"/>
          <p:cNvCxnSpPr>
            <a:cxnSpLocks noChangeShapeType="1"/>
          </p:cNvCxnSpPr>
          <p:nvPr/>
        </p:nvCxnSpPr>
        <p:spPr bwMode="auto">
          <a:xfrm rot="5400000">
            <a:off x="6465095" y="2964656"/>
            <a:ext cx="1357312" cy="142875"/>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cxnSp>
        <p:nvCxnSpPr>
          <p:cNvPr id="69652" name="直接箭头连接符 55"/>
          <p:cNvCxnSpPr>
            <a:cxnSpLocks noChangeShapeType="1"/>
          </p:cNvCxnSpPr>
          <p:nvPr/>
        </p:nvCxnSpPr>
        <p:spPr bwMode="auto">
          <a:xfrm rot="10800000">
            <a:off x="5072063" y="4000500"/>
            <a:ext cx="2000250" cy="1000125"/>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cxnSp>
        <p:nvCxnSpPr>
          <p:cNvPr id="69653" name="直接箭头连接符 55"/>
          <p:cNvCxnSpPr>
            <a:cxnSpLocks noChangeShapeType="1"/>
          </p:cNvCxnSpPr>
          <p:nvPr/>
        </p:nvCxnSpPr>
        <p:spPr bwMode="auto">
          <a:xfrm rot="10800000">
            <a:off x="2143125" y="4071938"/>
            <a:ext cx="1643063" cy="857250"/>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cxnSp>
        <p:nvCxnSpPr>
          <p:cNvPr id="69654" name="直接箭头连接符 55"/>
          <p:cNvCxnSpPr>
            <a:cxnSpLocks noChangeShapeType="1"/>
          </p:cNvCxnSpPr>
          <p:nvPr/>
        </p:nvCxnSpPr>
        <p:spPr bwMode="auto">
          <a:xfrm flipV="1">
            <a:off x="2357438" y="5357813"/>
            <a:ext cx="1500187" cy="428625"/>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cxnSp>
        <p:nvCxnSpPr>
          <p:cNvPr id="69655" name="直接箭头连接符 55"/>
          <p:cNvCxnSpPr>
            <a:cxnSpLocks noChangeShapeType="1"/>
          </p:cNvCxnSpPr>
          <p:nvPr/>
        </p:nvCxnSpPr>
        <p:spPr bwMode="auto">
          <a:xfrm flipV="1">
            <a:off x="5643563" y="5357813"/>
            <a:ext cx="1500187" cy="428625"/>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cxnSp>
        <p:nvCxnSpPr>
          <p:cNvPr id="69656" name="直接箭头连接符 55"/>
          <p:cNvCxnSpPr>
            <a:cxnSpLocks noChangeShapeType="1"/>
          </p:cNvCxnSpPr>
          <p:nvPr/>
        </p:nvCxnSpPr>
        <p:spPr bwMode="auto">
          <a:xfrm rot="16200000" flipV="1">
            <a:off x="6607176" y="3035300"/>
            <a:ext cx="3073400" cy="1571625"/>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cxnSp>
        <p:nvCxnSpPr>
          <p:cNvPr id="69657" name="直接箭头连接符 55"/>
          <p:cNvCxnSpPr>
            <a:cxnSpLocks noChangeShapeType="1"/>
          </p:cNvCxnSpPr>
          <p:nvPr/>
        </p:nvCxnSpPr>
        <p:spPr bwMode="auto">
          <a:xfrm rot="10800000">
            <a:off x="4286250" y="2357438"/>
            <a:ext cx="1928813" cy="428625"/>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cxnSp>
        <p:nvCxnSpPr>
          <p:cNvPr id="69658" name="直接箭头连接符 55"/>
          <p:cNvCxnSpPr>
            <a:cxnSpLocks noChangeShapeType="1"/>
          </p:cNvCxnSpPr>
          <p:nvPr/>
        </p:nvCxnSpPr>
        <p:spPr bwMode="auto">
          <a:xfrm rot="10800000">
            <a:off x="1928813" y="1928813"/>
            <a:ext cx="1071562" cy="857250"/>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sp>
        <p:nvSpPr>
          <p:cNvPr id="69659" name="内容占位符 2"/>
          <p:cNvSpPr txBox="1">
            <a:spLocks noChangeArrowheads="1"/>
          </p:cNvSpPr>
          <p:nvPr/>
        </p:nvSpPr>
        <p:spPr bwMode="auto">
          <a:xfrm>
            <a:off x="0" y="6000750"/>
            <a:ext cx="278606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a:lnSpc>
                <a:spcPts val="2400"/>
              </a:lnSpc>
              <a:spcBef>
                <a:spcPct val="20000"/>
              </a:spcBef>
              <a:buFont typeface="Arial" panose="020B0604020202090204" pitchFamily="34" charset="0"/>
              <a:buNone/>
            </a:pPr>
            <a:r>
              <a:rPr lang="en-US" altLang="zh-CN" sz="2800" b="1">
                <a:solidFill>
                  <a:srgbClr val="00B050"/>
                </a:solidFill>
                <a:latin typeface="Verdana" panose="020B0804030504040204" pitchFamily="34" charset="0"/>
                <a:ea typeface="宋体" pitchFamily="2" charset="-122"/>
              </a:rPr>
              <a:t>age(1)=10</a:t>
            </a:r>
            <a:endParaRPr lang="zh-CN" altLang="en-US" sz="2800" b="1">
              <a:solidFill>
                <a:srgbClr val="00B050"/>
              </a:solidFill>
              <a:latin typeface="Verdana" panose="020B0804030504040204" pitchFamily="34" charset="0"/>
              <a:ea typeface="宋体" pitchFamily="2" charset="-122"/>
            </a:endParaRPr>
          </a:p>
        </p:txBody>
      </p:sp>
      <p:sp>
        <p:nvSpPr>
          <p:cNvPr id="69660" name="内容占位符 2"/>
          <p:cNvSpPr txBox="1">
            <a:spLocks noChangeArrowheads="1"/>
          </p:cNvSpPr>
          <p:nvPr/>
        </p:nvSpPr>
        <p:spPr bwMode="auto">
          <a:xfrm>
            <a:off x="2928938" y="6000750"/>
            <a:ext cx="278606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a:lnSpc>
                <a:spcPts val="2400"/>
              </a:lnSpc>
              <a:spcBef>
                <a:spcPct val="20000"/>
              </a:spcBef>
              <a:buFont typeface="Arial" panose="020B0604020202090204" pitchFamily="34" charset="0"/>
              <a:buNone/>
            </a:pPr>
            <a:r>
              <a:rPr lang="en-US" altLang="zh-CN" sz="2800" b="1">
                <a:solidFill>
                  <a:srgbClr val="00B050"/>
                </a:solidFill>
                <a:latin typeface="Verdana" panose="020B0804030504040204" pitchFamily="34" charset="0"/>
                <a:ea typeface="宋体" pitchFamily="2" charset="-122"/>
              </a:rPr>
              <a:t>age(2)=12</a:t>
            </a:r>
            <a:endParaRPr lang="zh-CN" altLang="en-US" sz="2800" b="1">
              <a:solidFill>
                <a:srgbClr val="00B050"/>
              </a:solidFill>
              <a:latin typeface="Verdana" panose="020B0804030504040204" pitchFamily="34" charset="0"/>
              <a:ea typeface="宋体" pitchFamily="2" charset="-122"/>
            </a:endParaRPr>
          </a:p>
        </p:txBody>
      </p:sp>
      <p:sp>
        <p:nvSpPr>
          <p:cNvPr id="69661" name="内容占位符 2"/>
          <p:cNvSpPr txBox="1">
            <a:spLocks noChangeArrowheads="1"/>
          </p:cNvSpPr>
          <p:nvPr/>
        </p:nvSpPr>
        <p:spPr bwMode="auto">
          <a:xfrm>
            <a:off x="5857875" y="5929313"/>
            <a:ext cx="278606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a:lnSpc>
                <a:spcPts val="2400"/>
              </a:lnSpc>
              <a:spcBef>
                <a:spcPct val="20000"/>
              </a:spcBef>
              <a:buFont typeface="Arial" panose="020B0604020202090204" pitchFamily="34" charset="0"/>
              <a:buNone/>
            </a:pPr>
            <a:r>
              <a:rPr lang="en-US" altLang="zh-CN" sz="2800" b="1">
                <a:solidFill>
                  <a:srgbClr val="00B050"/>
                </a:solidFill>
                <a:latin typeface="Verdana" panose="020B0804030504040204" pitchFamily="34" charset="0"/>
                <a:ea typeface="宋体" pitchFamily="2" charset="-122"/>
              </a:rPr>
              <a:t>age(3)=14</a:t>
            </a:r>
            <a:endParaRPr lang="zh-CN" altLang="en-US" sz="2800" b="1">
              <a:solidFill>
                <a:srgbClr val="00B050"/>
              </a:solidFill>
              <a:latin typeface="Verdana" panose="020B0804030504040204" pitchFamily="34" charset="0"/>
              <a:ea typeface="宋体" pitchFamily="2" charset="-122"/>
            </a:endParaRPr>
          </a:p>
        </p:txBody>
      </p:sp>
      <p:sp>
        <p:nvSpPr>
          <p:cNvPr id="69662" name="内容占位符 2"/>
          <p:cNvSpPr txBox="1">
            <a:spLocks noChangeArrowheads="1"/>
          </p:cNvSpPr>
          <p:nvPr/>
        </p:nvSpPr>
        <p:spPr bwMode="auto">
          <a:xfrm>
            <a:off x="6156325" y="2916238"/>
            <a:ext cx="278606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a:lnSpc>
                <a:spcPts val="2400"/>
              </a:lnSpc>
              <a:spcBef>
                <a:spcPct val="20000"/>
              </a:spcBef>
              <a:buFont typeface="Arial" panose="020B0604020202090204" pitchFamily="34" charset="0"/>
              <a:buNone/>
            </a:pPr>
            <a:r>
              <a:rPr lang="en-US" altLang="zh-CN" sz="2800" b="1">
                <a:solidFill>
                  <a:srgbClr val="00B050"/>
                </a:solidFill>
                <a:latin typeface="Verdana" panose="020B0804030504040204" pitchFamily="34" charset="0"/>
                <a:ea typeface="宋体" pitchFamily="2" charset="-122"/>
              </a:rPr>
              <a:t>age(4)=16</a:t>
            </a:r>
            <a:endParaRPr lang="zh-CN" altLang="en-US" sz="2800" b="1">
              <a:solidFill>
                <a:srgbClr val="00B050"/>
              </a:solidFill>
              <a:latin typeface="Verdana" panose="020B0804030504040204" pitchFamily="34" charset="0"/>
              <a:ea typeface="宋体" pitchFamily="2" charset="-122"/>
            </a:endParaRPr>
          </a:p>
        </p:txBody>
      </p:sp>
      <p:sp>
        <p:nvSpPr>
          <p:cNvPr id="69663" name="内容占位符 2"/>
          <p:cNvSpPr txBox="1">
            <a:spLocks noChangeArrowheads="1"/>
          </p:cNvSpPr>
          <p:nvPr/>
        </p:nvSpPr>
        <p:spPr bwMode="auto">
          <a:xfrm>
            <a:off x="3000375" y="2928938"/>
            <a:ext cx="278606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a:lnSpc>
                <a:spcPts val="2400"/>
              </a:lnSpc>
              <a:spcBef>
                <a:spcPct val="20000"/>
              </a:spcBef>
              <a:buFont typeface="Arial" panose="020B0604020202090204" pitchFamily="34" charset="0"/>
              <a:buNone/>
            </a:pPr>
            <a:r>
              <a:rPr lang="en-US" altLang="zh-CN" sz="2800" b="1">
                <a:solidFill>
                  <a:srgbClr val="00B050"/>
                </a:solidFill>
                <a:latin typeface="Verdana" panose="020B0804030504040204" pitchFamily="34" charset="0"/>
                <a:ea typeface="宋体" pitchFamily="2" charset="-122"/>
              </a:rPr>
              <a:t>age(5)=18</a:t>
            </a:r>
            <a:endParaRPr lang="zh-CN" altLang="en-US" sz="2800" b="1">
              <a:solidFill>
                <a:srgbClr val="00B050"/>
              </a:solidFill>
              <a:latin typeface="Verdana" panose="020B0804030504040204" pitchFamily="34" charset="0"/>
              <a:ea typeface="宋体" pitchFamily="2" charset="-122"/>
            </a:endParaRPr>
          </a:p>
        </p:txBody>
      </p:sp>
      <p:sp>
        <p:nvSpPr>
          <p:cNvPr id="69664" name="内容占位符 2"/>
          <p:cNvSpPr txBox="1">
            <a:spLocks noChangeArrowheads="1"/>
          </p:cNvSpPr>
          <p:nvPr/>
        </p:nvSpPr>
        <p:spPr bwMode="auto">
          <a:xfrm>
            <a:off x="357188" y="2928938"/>
            <a:ext cx="16430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a:lnSpc>
                <a:spcPts val="2400"/>
              </a:lnSpc>
              <a:spcBef>
                <a:spcPct val="20000"/>
              </a:spcBef>
              <a:buFont typeface="Arial" panose="020B0604020202090204" pitchFamily="34" charset="0"/>
              <a:buNone/>
            </a:pPr>
            <a:r>
              <a:rPr lang="en-US" altLang="zh-CN" sz="2800" b="1">
                <a:solidFill>
                  <a:srgbClr val="9D138D"/>
                </a:solidFill>
                <a:latin typeface="Verdana" panose="020B0804030504040204" pitchFamily="34" charset="0"/>
                <a:ea typeface="宋体" pitchFamily="2" charset="-122"/>
              </a:rPr>
              <a:t>18</a:t>
            </a:r>
            <a:endParaRPr lang="zh-CN" altLang="en-US" sz="2800" b="1">
              <a:solidFill>
                <a:srgbClr val="9D138D"/>
              </a:solidFill>
              <a:latin typeface="Verdana" panose="020B0804030504040204" pitchFamily="34" charset="0"/>
              <a:ea typeface="宋体" pitchFamily="2" charset="-122"/>
            </a:endParaRPr>
          </a:p>
        </p:txBody>
      </p:sp>
      <p:grpSp>
        <p:nvGrpSpPr>
          <p:cNvPr id="2" name="Group 44"/>
          <p:cNvGrpSpPr/>
          <p:nvPr/>
        </p:nvGrpSpPr>
        <p:grpSpPr bwMode="auto">
          <a:xfrm>
            <a:off x="246063" y="2349500"/>
            <a:ext cx="8580437" cy="3725863"/>
            <a:chOff x="0" y="0"/>
            <a:chExt cx="5405" cy="2347"/>
          </a:xfrm>
        </p:grpSpPr>
        <p:sp>
          <p:nvSpPr>
            <p:cNvPr id="57377" name="Text Box 39"/>
            <p:cNvSpPr txBox="1">
              <a:spLocks noChangeArrowheads="1"/>
            </p:cNvSpPr>
            <p:nvPr/>
          </p:nvSpPr>
          <p:spPr bwMode="auto">
            <a:xfrm>
              <a:off x="1636" y="0"/>
              <a:ext cx="168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a:lnSpc>
                  <a:spcPts val="2400"/>
                </a:lnSpc>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printf(……)</a:t>
              </a:r>
              <a:endParaRPr lang="zh-CN" altLang="en-US" sz="2800" b="1">
                <a:latin typeface="Verdana" panose="020B0804030504040204" pitchFamily="34" charset="0"/>
                <a:ea typeface="宋体" pitchFamily="2" charset="-122"/>
              </a:endParaRPr>
            </a:p>
          </p:txBody>
        </p:sp>
        <p:sp>
          <p:nvSpPr>
            <p:cNvPr id="57378" name="Text Box 40"/>
            <p:cNvSpPr txBox="1">
              <a:spLocks noChangeArrowheads="1"/>
            </p:cNvSpPr>
            <p:nvPr/>
          </p:nvSpPr>
          <p:spPr bwMode="auto">
            <a:xfrm>
              <a:off x="3723" y="0"/>
              <a:ext cx="168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a:lnSpc>
                  <a:spcPts val="2400"/>
                </a:lnSpc>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printf(……)</a:t>
              </a:r>
              <a:endParaRPr lang="zh-CN" altLang="en-US" sz="2800" b="1">
                <a:latin typeface="Verdana" panose="020B0804030504040204" pitchFamily="34" charset="0"/>
                <a:ea typeface="宋体" pitchFamily="2" charset="-122"/>
              </a:endParaRPr>
            </a:p>
          </p:txBody>
        </p:sp>
        <p:sp>
          <p:nvSpPr>
            <p:cNvPr id="57379" name="Text Box 41"/>
            <p:cNvSpPr txBox="1">
              <a:spLocks noChangeArrowheads="1"/>
            </p:cNvSpPr>
            <p:nvPr/>
          </p:nvSpPr>
          <p:spPr bwMode="auto">
            <a:xfrm>
              <a:off x="0" y="1905"/>
              <a:ext cx="168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a:lnSpc>
                  <a:spcPts val="2400"/>
                </a:lnSpc>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printf(……)</a:t>
              </a:r>
              <a:endParaRPr lang="zh-CN" altLang="en-US" sz="2800" b="1">
                <a:latin typeface="Verdana" panose="020B0804030504040204" pitchFamily="34" charset="0"/>
                <a:ea typeface="宋体" pitchFamily="2" charset="-122"/>
              </a:endParaRPr>
            </a:p>
          </p:txBody>
        </p:sp>
        <p:sp>
          <p:nvSpPr>
            <p:cNvPr id="57380" name="Text Box 42"/>
            <p:cNvSpPr txBox="1">
              <a:spLocks noChangeArrowheads="1"/>
            </p:cNvSpPr>
            <p:nvPr/>
          </p:nvSpPr>
          <p:spPr bwMode="auto">
            <a:xfrm>
              <a:off x="1636" y="1905"/>
              <a:ext cx="168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a:lnSpc>
                  <a:spcPts val="2400"/>
                </a:lnSpc>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printf(……)</a:t>
              </a:r>
              <a:endParaRPr lang="zh-CN" altLang="en-US" sz="2800" b="1">
                <a:latin typeface="Verdana" panose="020B0804030504040204" pitchFamily="34" charset="0"/>
                <a:ea typeface="宋体" pitchFamily="2" charset="-122"/>
              </a:endParaRPr>
            </a:p>
          </p:txBody>
        </p:sp>
        <p:sp>
          <p:nvSpPr>
            <p:cNvPr id="57381" name="Text Box 43"/>
            <p:cNvSpPr txBox="1">
              <a:spLocks noChangeArrowheads="1"/>
            </p:cNvSpPr>
            <p:nvPr/>
          </p:nvSpPr>
          <p:spPr bwMode="auto">
            <a:xfrm>
              <a:off x="3723" y="1905"/>
              <a:ext cx="168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a:lnSpc>
                  <a:spcPts val="2400"/>
                </a:lnSpc>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printf(……)</a:t>
              </a:r>
              <a:endParaRPr lang="zh-CN" altLang="en-US" sz="2800" b="1">
                <a:latin typeface="Verdana" panose="020B0804030504040204" pitchFamily="34"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9637"/>
                                        </p:tgtEl>
                                        <p:attrNameLst>
                                          <p:attrName>style.visibility</p:attrName>
                                        </p:attrNameLst>
                                      </p:cBhvr>
                                      <p:to>
                                        <p:strVal val="visible"/>
                                      </p:to>
                                    </p:set>
                                    <p:animEffect transition="in" filter="blinds(horizontal)">
                                      <p:cBhvr>
                                        <p:cTn id="7" dur="500"/>
                                        <p:tgtEl>
                                          <p:spTgt spid="6963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635"/>
                                        </p:tgtEl>
                                        <p:attrNameLst>
                                          <p:attrName>style.visibility</p:attrName>
                                        </p:attrNameLst>
                                      </p:cBhvr>
                                      <p:to>
                                        <p:strVal val="visible"/>
                                      </p:to>
                                    </p:set>
                                    <p:animEffect transition="in" filter="blinds(horizontal)">
                                      <p:cBhvr>
                                        <p:cTn id="12" dur="500"/>
                                        <p:tgtEl>
                                          <p:spTgt spid="69635"/>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69636">
                                            <p:txEl>
                                              <p:pRg st="0" end="0"/>
                                            </p:txEl>
                                          </p:spTgt>
                                        </p:tgtEl>
                                        <p:attrNameLst>
                                          <p:attrName>style.visibility</p:attrName>
                                        </p:attrNameLst>
                                      </p:cBhvr>
                                      <p:to>
                                        <p:strVal val="visible"/>
                                      </p:to>
                                    </p:set>
                                    <p:animEffect transition="in" filter="blinds(horizontal)">
                                      <p:cBhvr>
                                        <p:cTn id="16" dur="500"/>
                                        <p:tgtEl>
                                          <p:spTgt spid="69636">
                                            <p:txEl>
                                              <p:pRg st="0" end="0"/>
                                            </p:txEl>
                                          </p:spTgt>
                                        </p:tgtEl>
                                      </p:cBhvr>
                                    </p:animEffect>
                                  </p:childTnLst>
                                </p:cTn>
                              </p:par>
                            </p:childTnLst>
                          </p:cTn>
                        </p:par>
                        <p:par>
                          <p:cTn id="17" fill="hold">
                            <p:stCondLst>
                              <p:cond delay="1000"/>
                            </p:stCondLst>
                            <p:childTnLst>
                              <p:par>
                                <p:cTn id="18" presetID="12" presetClass="entr" presetSubtype="8" fill="hold" nodeType="afterEffect">
                                  <p:stCondLst>
                                    <p:cond delay="0"/>
                                  </p:stCondLst>
                                  <p:childTnLst>
                                    <p:set>
                                      <p:cBhvr>
                                        <p:cTn id="19" dur="1" fill="hold">
                                          <p:stCondLst>
                                            <p:cond delay="0"/>
                                          </p:stCondLst>
                                        </p:cTn>
                                        <p:tgtEl>
                                          <p:spTgt spid="69638"/>
                                        </p:tgtEl>
                                        <p:attrNameLst>
                                          <p:attrName>style.visibility</p:attrName>
                                        </p:attrNameLst>
                                      </p:cBhvr>
                                      <p:to>
                                        <p:strVal val="visible"/>
                                      </p:to>
                                    </p:set>
                                    <p:animEffect transition="in" filter="slide(fromLeft)">
                                      <p:cBhvr>
                                        <p:cTn id="20" dur="500"/>
                                        <p:tgtEl>
                                          <p:spTgt spid="6963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9649"/>
                                        </p:tgtEl>
                                        <p:attrNameLst>
                                          <p:attrName>style.visibility</p:attrName>
                                        </p:attrNameLst>
                                      </p:cBhvr>
                                      <p:to>
                                        <p:strVal val="visible"/>
                                      </p:to>
                                    </p:set>
                                    <p:animEffect transition="in" filter="wipe(left)">
                                      <p:cBhvr>
                                        <p:cTn id="25" dur="500"/>
                                        <p:tgtEl>
                                          <p:spTgt spid="69649"/>
                                        </p:tgtEl>
                                      </p:cBhvr>
                                    </p:animEffect>
                                  </p:childTnLst>
                                  <p:subTnLst>
                                    <p:set>
                                      <p:cBhvr override="childStyle">
                                        <p:cTn dur="1" fill="hold" display="0" masterRel="nextClick" afterEffect="1"/>
                                        <p:tgtEl>
                                          <p:spTgt spid="69649"/>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9640">
                                            <p:txEl>
                                              <p:pRg st="0" end="0"/>
                                            </p:txEl>
                                          </p:spTgt>
                                        </p:tgtEl>
                                        <p:attrNameLst>
                                          <p:attrName>style.visibility</p:attrName>
                                        </p:attrNameLst>
                                      </p:cBhvr>
                                      <p:to>
                                        <p:strVal val="visible"/>
                                      </p:to>
                                    </p:set>
                                    <p:animEffect transition="in" filter="blinds(horizontal)">
                                      <p:cBhvr>
                                        <p:cTn id="30" dur="500"/>
                                        <p:tgtEl>
                                          <p:spTgt spid="69640">
                                            <p:txEl>
                                              <p:pRg st="0" end="0"/>
                                            </p:txEl>
                                          </p:spTgt>
                                        </p:tgtEl>
                                      </p:cBhvr>
                                    </p:animEffect>
                                  </p:childTnLst>
                                </p:cTn>
                              </p:par>
                            </p:childTnLst>
                          </p:cTn>
                        </p:par>
                        <p:par>
                          <p:cTn id="31" fill="hold">
                            <p:stCondLst>
                              <p:cond delay="500"/>
                            </p:stCondLst>
                            <p:childTnLst>
                              <p:par>
                                <p:cTn id="32" presetID="3" presetClass="entr" presetSubtype="10" fill="hold" nodeType="afterEffect">
                                  <p:stCondLst>
                                    <p:cond delay="0"/>
                                  </p:stCondLst>
                                  <p:childTnLst>
                                    <p:set>
                                      <p:cBhvr>
                                        <p:cTn id="33" dur="1" fill="hold">
                                          <p:stCondLst>
                                            <p:cond delay="0"/>
                                          </p:stCondLst>
                                        </p:cTn>
                                        <p:tgtEl>
                                          <p:spTgt spid="69640">
                                            <p:txEl>
                                              <p:pRg st="1" end="1"/>
                                            </p:txEl>
                                          </p:spTgt>
                                        </p:tgtEl>
                                        <p:attrNameLst>
                                          <p:attrName>style.visibility</p:attrName>
                                        </p:attrNameLst>
                                      </p:cBhvr>
                                      <p:to>
                                        <p:strVal val="visible"/>
                                      </p:to>
                                    </p:set>
                                    <p:animEffect transition="in" filter="blinds(horizontal)">
                                      <p:cBhvr>
                                        <p:cTn id="34" dur="500"/>
                                        <p:tgtEl>
                                          <p:spTgt spid="69640">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69639"/>
                                        </p:tgtEl>
                                        <p:attrNameLst>
                                          <p:attrName>style.visibility</p:attrName>
                                        </p:attrNameLst>
                                      </p:cBhvr>
                                      <p:to>
                                        <p:strVal val="visible"/>
                                      </p:to>
                                    </p:set>
                                    <p:animEffect transition="in" filter="blinds(horizontal)">
                                      <p:cBhvr>
                                        <p:cTn id="39" dur="500"/>
                                        <p:tgtEl>
                                          <p:spTgt spid="6963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69650"/>
                                        </p:tgtEl>
                                        <p:attrNameLst>
                                          <p:attrName>style.visibility</p:attrName>
                                        </p:attrNameLst>
                                      </p:cBhvr>
                                      <p:to>
                                        <p:strVal val="visible"/>
                                      </p:to>
                                    </p:set>
                                    <p:animEffect transition="in" filter="wipe(left)">
                                      <p:cBhvr>
                                        <p:cTn id="44" dur="500"/>
                                        <p:tgtEl>
                                          <p:spTgt spid="69650"/>
                                        </p:tgtEl>
                                      </p:cBhvr>
                                    </p:animEffect>
                                  </p:childTnLst>
                                  <p:subTnLst>
                                    <p:set>
                                      <p:cBhvr override="childStyle">
                                        <p:cTn dur="1" fill="hold" display="0" masterRel="nextClick" afterEffect="1"/>
                                        <p:tgtEl>
                                          <p:spTgt spid="69650"/>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69642">
                                            <p:txEl>
                                              <p:pRg st="0" end="0"/>
                                            </p:txEl>
                                          </p:spTgt>
                                        </p:tgtEl>
                                        <p:attrNameLst>
                                          <p:attrName>style.visibility</p:attrName>
                                        </p:attrNameLst>
                                      </p:cBhvr>
                                      <p:to>
                                        <p:strVal val="visible"/>
                                      </p:to>
                                    </p:set>
                                    <p:animEffect transition="in" filter="blinds(horizontal)">
                                      <p:cBhvr>
                                        <p:cTn id="49" dur="500"/>
                                        <p:tgtEl>
                                          <p:spTgt spid="69642">
                                            <p:txEl>
                                              <p:pRg st="0" end="0"/>
                                            </p:txEl>
                                          </p:spTgt>
                                        </p:tgtEl>
                                      </p:cBhvr>
                                    </p:animEffect>
                                  </p:childTnLst>
                                </p:cTn>
                              </p:par>
                            </p:childTnLst>
                          </p:cTn>
                        </p:par>
                        <p:par>
                          <p:cTn id="50" fill="hold">
                            <p:stCondLst>
                              <p:cond delay="500"/>
                            </p:stCondLst>
                            <p:childTnLst>
                              <p:par>
                                <p:cTn id="51" presetID="3" presetClass="entr" presetSubtype="10" fill="hold" nodeType="afterEffect">
                                  <p:stCondLst>
                                    <p:cond delay="0"/>
                                  </p:stCondLst>
                                  <p:childTnLst>
                                    <p:set>
                                      <p:cBhvr>
                                        <p:cTn id="52" dur="1" fill="hold">
                                          <p:stCondLst>
                                            <p:cond delay="0"/>
                                          </p:stCondLst>
                                        </p:cTn>
                                        <p:tgtEl>
                                          <p:spTgt spid="69642">
                                            <p:txEl>
                                              <p:pRg st="1" end="1"/>
                                            </p:txEl>
                                          </p:spTgt>
                                        </p:tgtEl>
                                        <p:attrNameLst>
                                          <p:attrName>style.visibility</p:attrName>
                                        </p:attrNameLst>
                                      </p:cBhvr>
                                      <p:to>
                                        <p:strVal val="visible"/>
                                      </p:to>
                                    </p:set>
                                    <p:animEffect transition="in" filter="blinds(horizontal)">
                                      <p:cBhvr>
                                        <p:cTn id="53" dur="500"/>
                                        <p:tgtEl>
                                          <p:spTgt spid="69642">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69641"/>
                                        </p:tgtEl>
                                        <p:attrNameLst>
                                          <p:attrName>style.visibility</p:attrName>
                                        </p:attrNameLst>
                                      </p:cBhvr>
                                      <p:to>
                                        <p:strVal val="visible"/>
                                      </p:to>
                                    </p:set>
                                    <p:animEffect transition="in" filter="blinds(horizontal)">
                                      <p:cBhvr>
                                        <p:cTn id="58" dur="500"/>
                                        <p:tgtEl>
                                          <p:spTgt spid="6964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69651"/>
                                        </p:tgtEl>
                                        <p:attrNameLst>
                                          <p:attrName>style.visibility</p:attrName>
                                        </p:attrNameLst>
                                      </p:cBhvr>
                                      <p:to>
                                        <p:strVal val="visible"/>
                                      </p:to>
                                    </p:set>
                                    <p:animEffect transition="in" filter="wipe(up)">
                                      <p:cBhvr>
                                        <p:cTn id="63" dur="500"/>
                                        <p:tgtEl>
                                          <p:spTgt spid="69651"/>
                                        </p:tgtEl>
                                      </p:cBhvr>
                                    </p:animEffect>
                                  </p:childTnLst>
                                  <p:subTnLst>
                                    <p:set>
                                      <p:cBhvr override="childStyle">
                                        <p:cTn dur="1" fill="hold" display="0" masterRel="nextClick" afterEffect="1"/>
                                        <p:tgtEl>
                                          <p:spTgt spid="69651"/>
                                        </p:tgtEl>
                                        <p:attrNameLst>
                                          <p:attrName>style.visibility</p:attrName>
                                        </p:attrNameLst>
                                      </p:cBhvr>
                                      <p:to>
                                        <p:strVal val="hidden"/>
                                      </p:to>
                                    </p:set>
                                  </p:sub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69646">
                                            <p:txEl>
                                              <p:pRg st="0" end="0"/>
                                            </p:txEl>
                                          </p:spTgt>
                                        </p:tgtEl>
                                        <p:attrNameLst>
                                          <p:attrName>style.visibility</p:attrName>
                                        </p:attrNameLst>
                                      </p:cBhvr>
                                      <p:to>
                                        <p:strVal val="visible"/>
                                      </p:to>
                                    </p:set>
                                    <p:animEffect transition="in" filter="blinds(horizontal)">
                                      <p:cBhvr>
                                        <p:cTn id="68" dur="500"/>
                                        <p:tgtEl>
                                          <p:spTgt spid="69646">
                                            <p:txEl>
                                              <p:pRg st="0" end="0"/>
                                            </p:txEl>
                                          </p:spTgt>
                                        </p:tgtEl>
                                      </p:cBhvr>
                                    </p:animEffect>
                                  </p:childTnLst>
                                </p:cTn>
                              </p:par>
                            </p:childTnLst>
                          </p:cTn>
                        </p:par>
                        <p:par>
                          <p:cTn id="69" fill="hold">
                            <p:stCondLst>
                              <p:cond delay="500"/>
                            </p:stCondLst>
                            <p:childTnLst>
                              <p:par>
                                <p:cTn id="70" presetID="3" presetClass="entr" presetSubtype="10" fill="hold" nodeType="afterEffect">
                                  <p:stCondLst>
                                    <p:cond delay="0"/>
                                  </p:stCondLst>
                                  <p:childTnLst>
                                    <p:set>
                                      <p:cBhvr>
                                        <p:cTn id="71" dur="1" fill="hold">
                                          <p:stCondLst>
                                            <p:cond delay="0"/>
                                          </p:stCondLst>
                                        </p:cTn>
                                        <p:tgtEl>
                                          <p:spTgt spid="69646">
                                            <p:txEl>
                                              <p:pRg st="1" end="1"/>
                                            </p:txEl>
                                          </p:spTgt>
                                        </p:tgtEl>
                                        <p:attrNameLst>
                                          <p:attrName>style.visibility</p:attrName>
                                        </p:attrNameLst>
                                      </p:cBhvr>
                                      <p:to>
                                        <p:strVal val="visible"/>
                                      </p:to>
                                    </p:set>
                                    <p:animEffect transition="in" filter="blinds(horizontal)">
                                      <p:cBhvr>
                                        <p:cTn id="72" dur="500"/>
                                        <p:tgtEl>
                                          <p:spTgt spid="69646">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69645"/>
                                        </p:tgtEl>
                                        <p:attrNameLst>
                                          <p:attrName>style.visibility</p:attrName>
                                        </p:attrNameLst>
                                      </p:cBhvr>
                                      <p:to>
                                        <p:strVal val="visible"/>
                                      </p:to>
                                    </p:set>
                                    <p:animEffect transition="in" filter="blinds(horizontal)">
                                      <p:cBhvr>
                                        <p:cTn id="77" dur="500"/>
                                        <p:tgtEl>
                                          <p:spTgt spid="6964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2" fill="hold" nodeType="clickEffect">
                                  <p:stCondLst>
                                    <p:cond delay="0"/>
                                  </p:stCondLst>
                                  <p:childTnLst>
                                    <p:set>
                                      <p:cBhvr>
                                        <p:cTn id="81" dur="1" fill="hold">
                                          <p:stCondLst>
                                            <p:cond delay="0"/>
                                          </p:stCondLst>
                                        </p:cTn>
                                        <p:tgtEl>
                                          <p:spTgt spid="69652"/>
                                        </p:tgtEl>
                                        <p:attrNameLst>
                                          <p:attrName>style.visibility</p:attrName>
                                        </p:attrNameLst>
                                      </p:cBhvr>
                                      <p:to>
                                        <p:strVal val="visible"/>
                                      </p:to>
                                    </p:set>
                                    <p:animEffect transition="in" filter="wipe(right)">
                                      <p:cBhvr>
                                        <p:cTn id="82" dur="500"/>
                                        <p:tgtEl>
                                          <p:spTgt spid="69652"/>
                                        </p:tgtEl>
                                      </p:cBhvr>
                                    </p:animEffect>
                                  </p:childTnLst>
                                  <p:subTnLst>
                                    <p:set>
                                      <p:cBhvr override="childStyle">
                                        <p:cTn dur="1" fill="hold" display="0" masterRel="nextClick" afterEffect="1"/>
                                        <p:tgtEl>
                                          <p:spTgt spid="69652"/>
                                        </p:tgtEl>
                                        <p:attrNameLst>
                                          <p:attrName>style.visibility</p:attrName>
                                        </p:attrNameLst>
                                      </p:cBhvr>
                                      <p:to>
                                        <p:strVal val="hidden"/>
                                      </p:to>
                                    </p:set>
                                  </p:sub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69644">
                                            <p:txEl>
                                              <p:pRg st="0" end="0"/>
                                            </p:txEl>
                                          </p:spTgt>
                                        </p:tgtEl>
                                        <p:attrNameLst>
                                          <p:attrName>style.visibility</p:attrName>
                                        </p:attrNameLst>
                                      </p:cBhvr>
                                      <p:to>
                                        <p:strVal val="visible"/>
                                      </p:to>
                                    </p:set>
                                    <p:animEffect transition="in" filter="blinds(horizontal)">
                                      <p:cBhvr>
                                        <p:cTn id="87" dur="500"/>
                                        <p:tgtEl>
                                          <p:spTgt spid="69644">
                                            <p:txEl>
                                              <p:pRg st="0" end="0"/>
                                            </p:txEl>
                                          </p:spTgt>
                                        </p:tgtEl>
                                      </p:cBhvr>
                                    </p:animEffect>
                                  </p:childTnLst>
                                </p:cTn>
                              </p:par>
                            </p:childTnLst>
                          </p:cTn>
                        </p:par>
                        <p:par>
                          <p:cTn id="88" fill="hold">
                            <p:stCondLst>
                              <p:cond delay="500"/>
                            </p:stCondLst>
                            <p:childTnLst>
                              <p:par>
                                <p:cTn id="89" presetID="3" presetClass="entr" presetSubtype="10" fill="hold" nodeType="afterEffect">
                                  <p:stCondLst>
                                    <p:cond delay="0"/>
                                  </p:stCondLst>
                                  <p:childTnLst>
                                    <p:set>
                                      <p:cBhvr>
                                        <p:cTn id="90" dur="1" fill="hold">
                                          <p:stCondLst>
                                            <p:cond delay="0"/>
                                          </p:stCondLst>
                                        </p:cTn>
                                        <p:tgtEl>
                                          <p:spTgt spid="69644">
                                            <p:txEl>
                                              <p:pRg st="1" end="1"/>
                                            </p:txEl>
                                          </p:spTgt>
                                        </p:tgtEl>
                                        <p:attrNameLst>
                                          <p:attrName>style.visibility</p:attrName>
                                        </p:attrNameLst>
                                      </p:cBhvr>
                                      <p:to>
                                        <p:strVal val="visible"/>
                                      </p:to>
                                    </p:set>
                                    <p:animEffect transition="in" filter="blinds(horizontal)">
                                      <p:cBhvr>
                                        <p:cTn id="91" dur="500"/>
                                        <p:tgtEl>
                                          <p:spTgt spid="69644">
                                            <p:txEl>
                                              <p:pRg st="1" end="1"/>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69643"/>
                                        </p:tgtEl>
                                        <p:attrNameLst>
                                          <p:attrName>style.visibility</p:attrName>
                                        </p:attrNameLst>
                                      </p:cBhvr>
                                      <p:to>
                                        <p:strVal val="visible"/>
                                      </p:to>
                                    </p:set>
                                    <p:animEffect transition="in" filter="blinds(horizontal)">
                                      <p:cBhvr>
                                        <p:cTn id="96" dur="500"/>
                                        <p:tgtEl>
                                          <p:spTgt spid="69643"/>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2" fill="hold" nodeType="clickEffect">
                                  <p:stCondLst>
                                    <p:cond delay="0"/>
                                  </p:stCondLst>
                                  <p:childTnLst>
                                    <p:set>
                                      <p:cBhvr>
                                        <p:cTn id="100" dur="1" fill="hold">
                                          <p:stCondLst>
                                            <p:cond delay="0"/>
                                          </p:stCondLst>
                                        </p:cTn>
                                        <p:tgtEl>
                                          <p:spTgt spid="69653"/>
                                        </p:tgtEl>
                                        <p:attrNameLst>
                                          <p:attrName>style.visibility</p:attrName>
                                        </p:attrNameLst>
                                      </p:cBhvr>
                                      <p:to>
                                        <p:strVal val="visible"/>
                                      </p:to>
                                    </p:set>
                                    <p:animEffect transition="in" filter="wipe(right)">
                                      <p:cBhvr>
                                        <p:cTn id="101" dur="500"/>
                                        <p:tgtEl>
                                          <p:spTgt spid="69653"/>
                                        </p:tgtEl>
                                      </p:cBhvr>
                                    </p:animEffect>
                                  </p:childTnLst>
                                  <p:subTnLst>
                                    <p:set>
                                      <p:cBhvr override="childStyle">
                                        <p:cTn dur="1" fill="hold" display="0" masterRel="nextClick" afterEffect="1"/>
                                        <p:tgtEl>
                                          <p:spTgt spid="69653"/>
                                        </p:tgtEl>
                                        <p:attrNameLst>
                                          <p:attrName>style.visibility</p:attrName>
                                        </p:attrNameLst>
                                      </p:cBhvr>
                                      <p:to>
                                        <p:strVal val="hidden"/>
                                      </p:to>
                                    </p:set>
                                  </p:sub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nodeType="clickEffect">
                                  <p:stCondLst>
                                    <p:cond delay="0"/>
                                  </p:stCondLst>
                                  <p:childTnLst>
                                    <p:set>
                                      <p:cBhvr>
                                        <p:cTn id="105" dur="1" fill="hold">
                                          <p:stCondLst>
                                            <p:cond delay="0"/>
                                          </p:stCondLst>
                                        </p:cTn>
                                        <p:tgtEl>
                                          <p:spTgt spid="69648">
                                            <p:txEl>
                                              <p:pRg st="0" end="0"/>
                                            </p:txEl>
                                          </p:spTgt>
                                        </p:tgtEl>
                                        <p:attrNameLst>
                                          <p:attrName>style.visibility</p:attrName>
                                        </p:attrNameLst>
                                      </p:cBhvr>
                                      <p:to>
                                        <p:strVal val="visible"/>
                                      </p:to>
                                    </p:set>
                                    <p:animEffect transition="in" filter="blinds(horizontal)">
                                      <p:cBhvr>
                                        <p:cTn id="106" dur="500"/>
                                        <p:tgtEl>
                                          <p:spTgt spid="69648">
                                            <p:txEl>
                                              <p:pRg st="0" end="0"/>
                                            </p:txEl>
                                          </p:spTgt>
                                        </p:tgtEl>
                                      </p:cBhvr>
                                    </p:animEffect>
                                  </p:childTnLst>
                                </p:cTn>
                              </p:par>
                            </p:childTnLst>
                          </p:cTn>
                        </p:par>
                        <p:par>
                          <p:cTn id="107" fill="hold">
                            <p:stCondLst>
                              <p:cond delay="500"/>
                            </p:stCondLst>
                            <p:childTnLst>
                              <p:par>
                                <p:cTn id="108" presetID="3" presetClass="entr" presetSubtype="10" fill="hold" nodeType="afterEffect">
                                  <p:stCondLst>
                                    <p:cond delay="0"/>
                                  </p:stCondLst>
                                  <p:childTnLst>
                                    <p:set>
                                      <p:cBhvr>
                                        <p:cTn id="109" dur="1" fill="hold">
                                          <p:stCondLst>
                                            <p:cond delay="0"/>
                                          </p:stCondLst>
                                        </p:cTn>
                                        <p:tgtEl>
                                          <p:spTgt spid="69648">
                                            <p:txEl>
                                              <p:pRg st="1" end="1"/>
                                            </p:txEl>
                                          </p:spTgt>
                                        </p:tgtEl>
                                        <p:attrNameLst>
                                          <p:attrName>style.visibility</p:attrName>
                                        </p:attrNameLst>
                                      </p:cBhvr>
                                      <p:to>
                                        <p:strVal val="visible"/>
                                      </p:to>
                                    </p:set>
                                    <p:animEffect transition="in" filter="blinds(horizontal)">
                                      <p:cBhvr>
                                        <p:cTn id="110" dur="500"/>
                                        <p:tgtEl>
                                          <p:spTgt spid="69648">
                                            <p:txEl>
                                              <p:pRg st="1" end="1"/>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69647"/>
                                        </p:tgtEl>
                                        <p:attrNameLst>
                                          <p:attrName>style.visibility</p:attrName>
                                        </p:attrNameLst>
                                      </p:cBhvr>
                                      <p:to>
                                        <p:strVal val="visible"/>
                                      </p:to>
                                    </p:set>
                                    <p:animEffect transition="in" filter="blinds(horizontal)">
                                      <p:cBhvr>
                                        <p:cTn id="115" dur="500"/>
                                        <p:tgtEl>
                                          <p:spTgt spid="69647"/>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grpId="0" nodeType="clickEffect">
                                  <p:stCondLst>
                                    <p:cond delay="0"/>
                                  </p:stCondLst>
                                  <p:childTnLst>
                                    <p:set>
                                      <p:cBhvr>
                                        <p:cTn id="119" dur="1" fill="hold">
                                          <p:stCondLst>
                                            <p:cond delay="0"/>
                                          </p:stCondLst>
                                        </p:cTn>
                                        <p:tgtEl>
                                          <p:spTgt spid="69659"/>
                                        </p:tgtEl>
                                        <p:attrNameLst>
                                          <p:attrName>style.visibility</p:attrName>
                                        </p:attrNameLst>
                                      </p:cBhvr>
                                      <p:to>
                                        <p:strVal val="visible"/>
                                      </p:to>
                                    </p:set>
                                    <p:animEffect transition="in" filter="blinds(horizontal)">
                                      <p:cBhvr>
                                        <p:cTn id="120" dur="500"/>
                                        <p:tgtEl>
                                          <p:spTgt spid="69659"/>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nodeType="clickEffect">
                                  <p:stCondLst>
                                    <p:cond delay="0"/>
                                  </p:stCondLst>
                                  <p:childTnLst>
                                    <p:set>
                                      <p:cBhvr>
                                        <p:cTn id="124" dur="1" fill="hold">
                                          <p:stCondLst>
                                            <p:cond delay="0"/>
                                          </p:stCondLst>
                                        </p:cTn>
                                        <p:tgtEl>
                                          <p:spTgt spid="69654"/>
                                        </p:tgtEl>
                                        <p:attrNameLst>
                                          <p:attrName>style.visibility</p:attrName>
                                        </p:attrNameLst>
                                      </p:cBhvr>
                                      <p:to>
                                        <p:strVal val="visible"/>
                                      </p:to>
                                    </p:set>
                                    <p:animEffect transition="in" filter="wipe(left)">
                                      <p:cBhvr>
                                        <p:cTn id="125" dur="500"/>
                                        <p:tgtEl>
                                          <p:spTgt spid="69654"/>
                                        </p:tgtEl>
                                      </p:cBhvr>
                                    </p:animEffect>
                                  </p:childTnLst>
                                  <p:subTnLst>
                                    <p:set>
                                      <p:cBhvr override="childStyle">
                                        <p:cTn dur="1" fill="hold" display="0" masterRel="nextClick" afterEffect="1"/>
                                        <p:tgtEl>
                                          <p:spTgt spid="69654"/>
                                        </p:tgtEl>
                                        <p:attrNameLst>
                                          <p:attrName>style.visibility</p:attrName>
                                        </p:attrNameLst>
                                      </p:cBhvr>
                                      <p:to>
                                        <p:strVal val="hidden"/>
                                      </p:to>
                                    </p:set>
                                  </p:subTnLst>
                                </p:cTn>
                              </p:par>
                            </p:childTnLst>
                          </p:cTn>
                        </p:par>
                      </p:childTnLst>
                    </p:cTn>
                  </p:par>
                  <p:par>
                    <p:cTn id="126" fill="hold">
                      <p:stCondLst>
                        <p:cond delay="indefinite"/>
                      </p:stCondLst>
                      <p:childTnLst>
                        <p:par>
                          <p:cTn id="127" fill="hold">
                            <p:stCondLst>
                              <p:cond delay="0"/>
                            </p:stCondLst>
                            <p:childTnLst>
                              <p:par>
                                <p:cTn id="128" presetID="3" presetClass="entr" presetSubtype="10" fill="hold" grpId="0" nodeType="clickEffect">
                                  <p:stCondLst>
                                    <p:cond delay="0"/>
                                  </p:stCondLst>
                                  <p:childTnLst>
                                    <p:set>
                                      <p:cBhvr>
                                        <p:cTn id="129" dur="1" fill="hold">
                                          <p:stCondLst>
                                            <p:cond delay="0"/>
                                          </p:stCondLst>
                                        </p:cTn>
                                        <p:tgtEl>
                                          <p:spTgt spid="69660"/>
                                        </p:tgtEl>
                                        <p:attrNameLst>
                                          <p:attrName>style.visibility</p:attrName>
                                        </p:attrNameLst>
                                      </p:cBhvr>
                                      <p:to>
                                        <p:strVal val="visible"/>
                                      </p:to>
                                    </p:set>
                                    <p:animEffect transition="in" filter="blinds(horizontal)">
                                      <p:cBhvr>
                                        <p:cTn id="130" dur="500"/>
                                        <p:tgtEl>
                                          <p:spTgt spid="69660"/>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nodeType="clickEffect">
                                  <p:stCondLst>
                                    <p:cond delay="0"/>
                                  </p:stCondLst>
                                  <p:childTnLst>
                                    <p:set>
                                      <p:cBhvr>
                                        <p:cTn id="134" dur="1" fill="hold">
                                          <p:stCondLst>
                                            <p:cond delay="0"/>
                                          </p:stCondLst>
                                        </p:cTn>
                                        <p:tgtEl>
                                          <p:spTgt spid="69655"/>
                                        </p:tgtEl>
                                        <p:attrNameLst>
                                          <p:attrName>style.visibility</p:attrName>
                                        </p:attrNameLst>
                                      </p:cBhvr>
                                      <p:to>
                                        <p:strVal val="visible"/>
                                      </p:to>
                                    </p:set>
                                    <p:animEffect transition="in" filter="wipe(left)">
                                      <p:cBhvr>
                                        <p:cTn id="135" dur="500"/>
                                        <p:tgtEl>
                                          <p:spTgt spid="69655"/>
                                        </p:tgtEl>
                                      </p:cBhvr>
                                    </p:animEffect>
                                  </p:childTnLst>
                                  <p:subTnLst>
                                    <p:set>
                                      <p:cBhvr override="childStyle">
                                        <p:cTn dur="1" fill="hold" display="0" masterRel="nextClick" afterEffect="1"/>
                                        <p:tgtEl>
                                          <p:spTgt spid="69655"/>
                                        </p:tgtEl>
                                        <p:attrNameLst>
                                          <p:attrName>style.visibility</p:attrName>
                                        </p:attrNameLst>
                                      </p:cBhvr>
                                      <p:to>
                                        <p:strVal val="hidden"/>
                                      </p:to>
                                    </p:set>
                                  </p:subTnLst>
                                </p:cTn>
                              </p:par>
                            </p:childTnLst>
                          </p:cTn>
                        </p:par>
                      </p:childTnLst>
                    </p:cTn>
                  </p:par>
                  <p:par>
                    <p:cTn id="136" fill="hold">
                      <p:stCondLst>
                        <p:cond delay="indefinite"/>
                      </p:stCondLst>
                      <p:childTnLst>
                        <p:par>
                          <p:cTn id="137" fill="hold">
                            <p:stCondLst>
                              <p:cond delay="0"/>
                            </p:stCondLst>
                            <p:childTnLst>
                              <p:par>
                                <p:cTn id="138" presetID="3" presetClass="entr" presetSubtype="10" fill="hold" grpId="0" nodeType="clickEffect">
                                  <p:stCondLst>
                                    <p:cond delay="0"/>
                                  </p:stCondLst>
                                  <p:childTnLst>
                                    <p:set>
                                      <p:cBhvr>
                                        <p:cTn id="139" dur="1" fill="hold">
                                          <p:stCondLst>
                                            <p:cond delay="0"/>
                                          </p:stCondLst>
                                        </p:cTn>
                                        <p:tgtEl>
                                          <p:spTgt spid="69661"/>
                                        </p:tgtEl>
                                        <p:attrNameLst>
                                          <p:attrName>style.visibility</p:attrName>
                                        </p:attrNameLst>
                                      </p:cBhvr>
                                      <p:to>
                                        <p:strVal val="visible"/>
                                      </p:to>
                                    </p:set>
                                    <p:animEffect transition="in" filter="blinds(horizontal)">
                                      <p:cBhvr>
                                        <p:cTn id="140" dur="500"/>
                                        <p:tgtEl>
                                          <p:spTgt spid="69661"/>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2" fill="hold" nodeType="clickEffect">
                                  <p:stCondLst>
                                    <p:cond delay="0"/>
                                  </p:stCondLst>
                                  <p:childTnLst>
                                    <p:set>
                                      <p:cBhvr>
                                        <p:cTn id="144" dur="1" fill="hold">
                                          <p:stCondLst>
                                            <p:cond delay="0"/>
                                          </p:stCondLst>
                                        </p:cTn>
                                        <p:tgtEl>
                                          <p:spTgt spid="69656"/>
                                        </p:tgtEl>
                                        <p:attrNameLst>
                                          <p:attrName>style.visibility</p:attrName>
                                        </p:attrNameLst>
                                      </p:cBhvr>
                                      <p:to>
                                        <p:strVal val="visible"/>
                                      </p:to>
                                    </p:set>
                                    <p:animEffect transition="in" filter="wipe(right)">
                                      <p:cBhvr>
                                        <p:cTn id="145" dur="500"/>
                                        <p:tgtEl>
                                          <p:spTgt spid="69656"/>
                                        </p:tgtEl>
                                      </p:cBhvr>
                                    </p:animEffect>
                                  </p:childTnLst>
                                  <p:subTnLst>
                                    <p:set>
                                      <p:cBhvr override="childStyle">
                                        <p:cTn dur="1" fill="hold" display="0" masterRel="nextClick" afterEffect="1"/>
                                        <p:tgtEl>
                                          <p:spTgt spid="69656"/>
                                        </p:tgtEl>
                                        <p:attrNameLst>
                                          <p:attrName>style.visibility</p:attrName>
                                        </p:attrNameLst>
                                      </p:cBhvr>
                                      <p:to>
                                        <p:strVal val="hidden"/>
                                      </p:to>
                                    </p:set>
                                  </p:subTnLst>
                                </p:cTn>
                              </p:par>
                            </p:childTnLst>
                          </p:cTn>
                        </p:par>
                      </p:childTnLst>
                    </p:cTn>
                  </p:par>
                  <p:par>
                    <p:cTn id="146" fill="hold">
                      <p:stCondLst>
                        <p:cond delay="indefinite"/>
                      </p:stCondLst>
                      <p:childTnLst>
                        <p:par>
                          <p:cTn id="147" fill="hold">
                            <p:stCondLst>
                              <p:cond delay="0"/>
                            </p:stCondLst>
                            <p:childTnLst>
                              <p:par>
                                <p:cTn id="148" presetID="3" presetClass="entr" presetSubtype="10" fill="hold" grpId="0" nodeType="clickEffect">
                                  <p:stCondLst>
                                    <p:cond delay="0"/>
                                  </p:stCondLst>
                                  <p:childTnLst>
                                    <p:set>
                                      <p:cBhvr>
                                        <p:cTn id="149" dur="1" fill="hold">
                                          <p:stCondLst>
                                            <p:cond delay="0"/>
                                          </p:stCondLst>
                                        </p:cTn>
                                        <p:tgtEl>
                                          <p:spTgt spid="69662"/>
                                        </p:tgtEl>
                                        <p:attrNameLst>
                                          <p:attrName>style.visibility</p:attrName>
                                        </p:attrNameLst>
                                      </p:cBhvr>
                                      <p:to>
                                        <p:strVal val="visible"/>
                                      </p:to>
                                    </p:set>
                                    <p:animEffect transition="in" filter="blinds(horizontal)">
                                      <p:cBhvr>
                                        <p:cTn id="150" dur="500"/>
                                        <p:tgtEl>
                                          <p:spTgt spid="69662"/>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2" fill="hold" nodeType="clickEffect">
                                  <p:stCondLst>
                                    <p:cond delay="0"/>
                                  </p:stCondLst>
                                  <p:childTnLst>
                                    <p:set>
                                      <p:cBhvr>
                                        <p:cTn id="154" dur="1" fill="hold">
                                          <p:stCondLst>
                                            <p:cond delay="0"/>
                                          </p:stCondLst>
                                        </p:cTn>
                                        <p:tgtEl>
                                          <p:spTgt spid="69657"/>
                                        </p:tgtEl>
                                        <p:attrNameLst>
                                          <p:attrName>style.visibility</p:attrName>
                                        </p:attrNameLst>
                                      </p:cBhvr>
                                      <p:to>
                                        <p:strVal val="visible"/>
                                      </p:to>
                                    </p:set>
                                    <p:animEffect transition="in" filter="wipe(right)">
                                      <p:cBhvr>
                                        <p:cTn id="155" dur="500"/>
                                        <p:tgtEl>
                                          <p:spTgt spid="69657"/>
                                        </p:tgtEl>
                                      </p:cBhvr>
                                    </p:animEffect>
                                  </p:childTnLst>
                                  <p:subTnLst>
                                    <p:set>
                                      <p:cBhvr override="childStyle">
                                        <p:cTn dur="1" fill="hold" display="0" masterRel="nextClick" afterEffect="1"/>
                                        <p:tgtEl>
                                          <p:spTgt spid="69657"/>
                                        </p:tgtEl>
                                        <p:attrNameLst>
                                          <p:attrName>style.visibility</p:attrName>
                                        </p:attrNameLst>
                                      </p:cBhvr>
                                      <p:to>
                                        <p:strVal val="hidden"/>
                                      </p:to>
                                    </p:set>
                                  </p:subTnLst>
                                </p:cTn>
                              </p:par>
                            </p:childTnLst>
                          </p:cTn>
                        </p:par>
                      </p:childTnLst>
                    </p:cTn>
                  </p:par>
                  <p:par>
                    <p:cTn id="156" fill="hold">
                      <p:stCondLst>
                        <p:cond delay="indefinite"/>
                      </p:stCondLst>
                      <p:childTnLst>
                        <p:par>
                          <p:cTn id="157" fill="hold">
                            <p:stCondLst>
                              <p:cond delay="0"/>
                            </p:stCondLst>
                            <p:childTnLst>
                              <p:par>
                                <p:cTn id="158" presetID="3" presetClass="entr" presetSubtype="10" fill="hold" grpId="0" nodeType="clickEffect">
                                  <p:stCondLst>
                                    <p:cond delay="0"/>
                                  </p:stCondLst>
                                  <p:childTnLst>
                                    <p:set>
                                      <p:cBhvr>
                                        <p:cTn id="159" dur="1" fill="hold">
                                          <p:stCondLst>
                                            <p:cond delay="0"/>
                                          </p:stCondLst>
                                        </p:cTn>
                                        <p:tgtEl>
                                          <p:spTgt spid="69663"/>
                                        </p:tgtEl>
                                        <p:attrNameLst>
                                          <p:attrName>style.visibility</p:attrName>
                                        </p:attrNameLst>
                                      </p:cBhvr>
                                      <p:to>
                                        <p:strVal val="visible"/>
                                      </p:to>
                                    </p:set>
                                    <p:animEffect transition="in" filter="blinds(horizontal)">
                                      <p:cBhvr>
                                        <p:cTn id="160" dur="500"/>
                                        <p:tgtEl>
                                          <p:spTgt spid="69663"/>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2" fill="hold" nodeType="clickEffect">
                                  <p:stCondLst>
                                    <p:cond delay="0"/>
                                  </p:stCondLst>
                                  <p:childTnLst>
                                    <p:set>
                                      <p:cBhvr>
                                        <p:cTn id="164" dur="1" fill="hold">
                                          <p:stCondLst>
                                            <p:cond delay="0"/>
                                          </p:stCondLst>
                                        </p:cTn>
                                        <p:tgtEl>
                                          <p:spTgt spid="69658"/>
                                        </p:tgtEl>
                                        <p:attrNameLst>
                                          <p:attrName>style.visibility</p:attrName>
                                        </p:attrNameLst>
                                      </p:cBhvr>
                                      <p:to>
                                        <p:strVal val="visible"/>
                                      </p:to>
                                    </p:set>
                                    <p:animEffect transition="in" filter="wipe(right)">
                                      <p:cBhvr>
                                        <p:cTn id="165" dur="500"/>
                                        <p:tgtEl>
                                          <p:spTgt spid="69658"/>
                                        </p:tgtEl>
                                      </p:cBhvr>
                                    </p:animEffect>
                                  </p:childTnLst>
                                  <p:subTnLst>
                                    <p:set>
                                      <p:cBhvr override="childStyle">
                                        <p:cTn dur="1" fill="hold" display="0" masterRel="nextClick" afterEffect="1"/>
                                        <p:tgtEl>
                                          <p:spTgt spid="69658"/>
                                        </p:tgtEl>
                                        <p:attrNameLst>
                                          <p:attrName>style.visibility</p:attrName>
                                        </p:attrNameLst>
                                      </p:cBhvr>
                                      <p:to>
                                        <p:strVal val="hidden"/>
                                      </p:to>
                                    </p:set>
                                  </p:subTnLst>
                                </p:cTn>
                              </p:par>
                            </p:childTnLst>
                          </p:cTn>
                        </p:par>
                      </p:childTnLst>
                    </p:cTn>
                  </p:par>
                  <p:par>
                    <p:cTn id="166" fill="hold">
                      <p:stCondLst>
                        <p:cond delay="indefinite"/>
                      </p:stCondLst>
                      <p:childTnLst>
                        <p:par>
                          <p:cTn id="167" fill="hold">
                            <p:stCondLst>
                              <p:cond delay="0"/>
                            </p:stCondLst>
                            <p:childTnLst>
                              <p:par>
                                <p:cTn id="168" presetID="3" presetClass="entr" presetSubtype="10" fill="hold" nodeType="clickEffect">
                                  <p:stCondLst>
                                    <p:cond delay="0"/>
                                  </p:stCondLst>
                                  <p:childTnLst>
                                    <p:set>
                                      <p:cBhvr>
                                        <p:cTn id="169" dur="1" fill="hold">
                                          <p:stCondLst>
                                            <p:cond delay="0"/>
                                          </p:stCondLst>
                                        </p:cTn>
                                        <p:tgtEl>
                                          <p:spTgt spid="69636">
                                            <p:txEl>
                                              <p:pRg st="1" end="1"/>
                                            </p:txEl>
                                          </p:spTgt>
                                        </p:tgtEl>
                                        <p:attrNameLst>
                                          <p:attrName>style.visibility</p:attrName>
                                        </p:attrNameLst>
                                      </p:cBhvr>
                                      <p:to>
                                        <p:strVal val="visible"/>
                                      </p:to>
                                    </p:set>
                                    <p:animEffect transition="in" filter="blinds(horizontal)">
                                      <p:cBhvr>
                                        <p:cTn id="170" dur="500"/>
                                        <p:tgtEl>
                                          <p:spTgt spid="69636">
                                            <p:txEl>
                                              <p:pRg st="1" end="1"/>
                                            </p:txEl>
                                          </p:spTgt>
                                        </p:tgtEl>
                                      </p:cBhvr>
                                    </p:animEffect>
                                  </p:childTnLst>
                                </p:cTn>
                              </p:par>
                            </p:childTnLst>
                          </p:cTn>
                        </p:par>
                        <p:par>
                          <p:cTn id="171" fill="hold">
                            <p:stCondLst>
                              <p:cond delay="500"/>
                            </p:stCondLst>
                            <p:childTnLst>
                              <p:par>
                                <p:cTn id="172" presetID="3" presetClass="entr" presetSubtype="10" fill="hold" grpId="0" nodeType="afterEffect">
                                  <p:stCondLst>
                                    <p:cond delay="0"/>
                                  </p:stCondLst>
                                  <p:childTnLst>
                                    <p:set>
                                      <p:cBhvr>
                                        <p:cTn id="173" dur="1" fill="hold">
                                          <p:stCondLst>
                                            <p:cond delay="0"/>
                                          </p:stCondLst>
                                        </p:cTn>
                                        <p:tgtEl>
                                          <p:spTgt spid="69664"/>
                                        </p:tgtEl>
                                        <p:attrNameLst>
                                          <p:attrName>style.visibility</p:attrName>
                                        </p:attrNameLst>
                                      </p:cBhvr>
                                      <p:to>
                                        <p:strVal val="visible"/>
                                      </p:to>
                                    </p:set>
                                    <p:animEffect transition="in" filter="blinds(horizontal)">
                                      <p:cBhvr>
                                        <p:cTn id="174" dur="500"/>
                                        <p:tgtEl>
                                          <p:spTgt spid="69664"/>
                                        </p:tgtEl>
                                      </p:cBhvr>
                                    </p:animEffect>
                                  </p:childTnLst>
                                </p:cTn>
                              </p:par>
                            </p:childTnLst>
                          </p:cTn>
                        </p:par>
                      </p:childTnLst>
                    </p:cTn>
                  </p:par>
                  <p:par>
                    <p:cTn id="175" fill="hold">
                      <p:stCondLst>
                        <p:cond delay="indefinite"/>
                      </p:stCondLst>
                      <p:childTnLst>
                        <p:par>
                          <p:cTn id="176" fill="hold">
                            <p:stCondLst>
                              <p:cond delay="0"/>
                            </p:stCondLst>
                            <p:childTnLst>
                              <p:par>
                                <p:cTn id="177" presetID="22" presetClass="entr" presetSubtype="8" fill="hold" nodeType="clickEffect">
                                  <p:stCondLst>
                                    <p:cond delay="0"/>
                                  </p:stCondLst>
                                  <p:childTnLst>
                                    <p:set>
                                      <p:cBhvr>
                                        <p:cTn id="178" dur="1" fill="hold">
                                          <p:stCondLst>
                                            <p:cond delay="0"/>
                                          </p:stCondLst>
                                        </p:cTn>
                                        <p:tgtEl>
                                          <p:spTgt spid="2"/>
                                        </p:tgtEl>
                                        <p:attrNameLst>
                                          <p:attrName>style.visibility</p:attrName>
                                        </p:attrNameLst>
                                      </p:cBhvr>
                                      <p:to>
                                        <p:strVal val="visible"/>
                                      </p:to>
                                    </p:set>
                                    <p:animEffect transition="in" filter="wipe(left)">
                                      <p:cBhvr>
                                        <p:cTn id="17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animBg="1"/>
      <p:bldP spid="69637" grpId="0"/>
      <p:bldP spid="69639" grpId="0" animBg="1"/>
      <p:bldP spid="69641" grpId="0" animBg="1"/>
      <p:bldP spid="69643" grpId="0" animBg="1"/>
      <p:bldP spid="69645" grpId="0" animBg="1"/>
      <p:bldP spid="69647" grpId="0" animBg="1"/>
      <p:bldP spid="69659" grpId="0"/>
      <p:bldP spid="69660" grpId="0"/>
      <p:bldP spid="69661" grpId="0"/>
      <p:bldP spid="69662" grpId="0"/>
      <p:bldP spid="69663" grpId="0"/>
      <p:bldP spid="6966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2"/>
          <p:cNvSpPr>
            <a:spLocks noGrp="1" noChangeArrowheads="1"/>
          </p:cNvSpPr>
          <p:nvPr>
            <p:ph idx="4294967295"/>
          </p:nvPr>
        </p:nvSpPr>
        <p:spPr>
          <a:xfrm>
            <a:off x="990600" y="857250"/>
            <a:ext cx="8153400" cy="3214688"/>
          </a:xfrm>
        </p:spPr>
        <p:txBody>
          <a:bodyPr/>
          <a:lstStyle/>
          <a:p>
            <a:pPr>
              <a:lnSpc>
                <a:spcPct val="130000"/>
              </a:lnSpc>
              <a:spcBef>
                <a:spcPct val="0"/>
              </a:spcBef>
              <a:buFont typeface="Arial" panose="020B0604020202090204" pitchFamily="34" charset="0"/>
              <a:buNone/>
            </a:pPr>
            <a:r>
              <a:rPr lang="zh-CN" altLang="en-US" sz="2800" b="1" dirty="0" smtClean="0">
                <a:latin typeface="微软雅黑" panose="020B0503020204020204" charset="-122"/>
                <a:ea typeface="微软雅黑" panose="020B0503020204020204" charset="-122"/>
              </a:rPr>
              <a:t>【例</a:t>
            </a:r>
            <a:r>
              <a:rPr lang="en-US" altLang="zh-CN" sz="2800" b="1" dirty="0" smtClean="0">
                <a:latin typeface="微软雅黑" panose="020B0503020204020204" charset="-122"/>
                <a:ea typeface="微软雅黑" panose="020B0503020204020204" charset="-122"/>
              </a:rPr>
              <a:t>7-6</a:t>
            </a:r>
            <a:r>
              <a:rPr lang="zh-CN" altLang="en-US" sz="2800" b="1" dirty="0" smtClean="0">
                <a:latin typeface="微软雅黑" panose="020B0503020204020204" charset="-122"/>
                <a:ea typeface="微软雅黑" panose="020B0503020204020204" charset="-122"/>
              </a:rPr>
              <a:t>】</a:t>
            </a:r>
            <a:r>
              <a:rPr lang="zh-CN" altLang="en-US" sz="2800" dirty="0" smtClean="0">
                <a:latin typeface="微软雅黑" panose="020B0503020204020204" charset="-122"/>
                <a:ea typeface="微软雅黑" panose="020B0503020204020204" charset="-122"/>
                <a:hlinkClick r:id="rId1" action="ppaction://hlinkfile"/>
              </a:rPr>
              <a:t>用递归方法求ｎ！</a:t>
            </a:r>
            <a:r>
              <a:rPr lang="zh-CN" altLang="en-US" sz="2800" dirty="0" smtClean="0">
                <a:latin typeface="微软雅黑" panose="020B0503020204020204" charset="-122"/>
                <a:ea typeface="微软雅黑" panose="020B0503020204020204" charset="-122"/>
              </a:rPr>
              <a:t>。</a:t>
            </a:r>
            <a:endParaRPr lang="en-US" sz="2800" dirty="0" smtClean="0">
              <a:latin typeface="微软雅黑" panose="020B0503020204020204" charset="-122"/>
              <a:ea typeface="微软雅黑" panose="020B0503020204020204" charset="-122"/>
            </a:endParaRPr>
          </a:p>
        </p:txBody>
      </p:sp>
      <p:sp>
        <p:nvSpPr>
          <p:cNvPr id="5837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buFont typeface="Arial" panose="020B0604020202090204" pitchFamily="34" charset="0"/>
              <a:buNone/>
            </a:pPr>
            <a:endParaRPr lang="zh-CN" altLang="en-US"/>
          </a:p>
        </p:txBody>
      </p:sp>
      <p:grpSp>
        <p:nvGrpSpPr>
          <p:cNvPr id="4" name="组合 3"/>
          <p:cNvGrpSpPr/>
          <p:nvPr/>
        </p:nvGrpSpPr>
        <p:grpSpPr>
          <a:xfrm>
            <a:off x="1979295" y="2204720"/>
            <a:ext cx="4394200" cy="1367790"/>
            <a:chOff x="2438" y="3812"/>
            <a:chExt cx="6920" cy="2154"/>
          </a:xfrm>
        </p:grpSpPr>
        <p:graphicFrame>
          <p:nvGraphicFramePr>
            <p:cNvPr id="71685" name="对象 71684"/>
            <p:cNvGraphicFramePr>
              <a:graphicFrameLocks noChangeAspect="1"/>
            </p:cNvGraphicFramePr>
            <p:nvPr/>
          </p:nvGraphicFramePr>
          <p:xfrm>
            <a:off x="2438" y="3812"/>
            <a:ext cx="6920" cy="2025"/>
          </p:xfrm>
          <a:graphic>
            <a:graphicData uri="http://schemas.openxmlformats.org/presentationml/2006/ole">
              <mc:AlternateContent xmlns:mc="http://schemas.openxmlformats.org/markup-compatibility/2006">
                <mc:Choice xmlns:v="urn:schemas-microsoft-com:vml" Requires="v">
                  <p:oleObj spid="_x0000_s58446" name="" r:id="rId2" imgW="1562100" imgH="457200" progId="Equation.3">
                    <p:embed/>
                  </p:oleObj>
                </mc:Choice>
                <mc:Fallback>
                  <p:oleObj name="" r:id="rId2" imgW="1562100" imgH="457200" progId="Equation.3">
                    <p:embed/>
                    <p:pic>
                      <p:nvPicPr>
                        <p:cNvPr id="0" name="对象 716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 y="3812"/>
                          <a:ext cx="6920" cy="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矩形 1"/>
            <p:cNvSpPr/>
            <p:nvPr/>
          </p:nvSpPr>
          <p:spPr>
            <a:xfrm>
              <a:off x="6406" y="4832"/>
              <a:ext cx="985" cy="1134"/>
            </a:xfrm>
            <a:prstGeom prst="rect">
              <a:avLst/>
            </a:prstGeom>
            <a:noFill/>
            <a:ln>
              <a:noFill/>
            </a:ln>
            <a:extLst>
              <a:ext uri="{909E8E84-426E-40DD-AFC4-6F175D3DCCD1}">
                <a14:hiddenFill xmlns:a14="http://schemas.microsoft.com/office/drawing/2010/main">
                  <a:solidFill>
                    <a:schemeClr val="bg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lnSpc>
                  <a:spcPct val="80000"/>
                </a:lnSpc>
              </a:pPr>
              <a:r>
                <a:rPr lang="zh-CN" altLang="en-US">
                  <a:solidFill>
                    <a:schemeClr val="tx1"/>
                  </a:solidFill>
                </a:rPr>
                <a:t>！</a:t>
              </a:r>
              <a:endParaRPr lang="zh-CN" altLang="en-US">
                <a:solidFill>
                  <a:schemeClr val="tx1"/>
                </a:solidFill>
              </a:endParaRPr>
            </a:p>
          </p:txBody>
        </p:sp>
      </p:gr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内容占位符 2"/>
          <p:cNvSpPr>
            <a:spLocks noGrp="1" noChangeArrowheads="1"/>
          </p:cNvSpPr>
          <p:nvPr>
            <p:ph idx="4294967295"/>
          </p:nvPr>
        </p:nvSpPr>
        <p:spPr>
          <a:xfrm>
            <a:off x="785813" y="714375"/>
            <a:ext cx="8153400" cy="5553075"/>
          </a:xfrm>
        </p:spPr>
        <p:txBody>
          <a:bodyPr/>
          <a:lstStyle/>
          <a:p>
            <a:pPr>
              <a:lnSpc>
                <a:spcPct val="100000"/>
              </a:lnSpc>
              <a:spcBef>
                <a:spcPct val="0"/>
              </a:spcBef>
              <a:buFont typeface="Arial" panose="020B0604020202090204" pitchFamily="34" charset="0"/>
              <a:buNone/>
            </a:pPr>
            <a:r>
              <a:rPr lang="en-US" altLang="zh-CN" sz="2800" dirty="0" err="1" smtClean="0">
                <a:latin typeface="微软雅黑" panose="020B0503020204020204" charset="-122"/>
                <a:ea typeface="微软雅黑" panose="020B0503020204020204" charset="-122"/>
              </a:rPr>
              <a:t>int</a:t>
            </a:r>
            <a:r>
              <a:rPr lang="en-US" altLang="zh-CN" sz="2800" dirty="0" smtClean="0">
                <a:latin typeface="微软雅黑" panose="020B0503020204020204" charset="-122"/>
                <a:ea typeface="微软雅黑" panose="020B0503020204020204" charset="-122"/>
              </a:rPr>
              <a:t> main()</a:t>
            </a:r>
            <a:endParaRPr lang="zh-CN" altLang="en-US" sz="2800" dirty="0" smtClean="0">
              <a:latin typeface="微软雅黑" panose="020B0503020204020204" charset="-122"/>
              <a:ea typeface="微软雅黑" panose="020B0503020204020204" charset="-122"/>
            </a:endParaRPr>
          </a:p>
          <a:p>
            <a:pPr>
              <a:lnSpc>
                <a:spcPct val="10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a:t>
            </a:r>
            <a:endParaRPr lang="en-US" altLang="zh-CN" sz="2800" dirty="0" smtClean="0">
              <a:latin typeface="微软雅黑" panose="020B0503020204020204" charset="-122"/>
              <a:ea typeface="微软雅黑" panose="020B0503020204020204" charset="-122"/>
            </a:endParaRPr>
          </a:p>
          <a:p>
            <a:pPr>
              <a:lnSpc>
                <a:spcPct val="100000"/>
              </a:lnSpc>
              <a:spcBef>
                <a:spcPct val="0"/>
              </a:spcBef>
              <a:buFont typeface="Arial" panose="020B0604020202090204" pitchFamily="34" charset="0"/>
              <a:buNone/>
            </a:pPr>
            <a:r>
              <a:rPr lang="en-US" altLang="zh-CN" sz="2800" dirty="0">
                <a:solidFill>
                  <a:srgbClr val="9D138D"/>
                </a:solidFill>
                <a:latin typeface="微软雅黑" panose="020B0503020204020204" charset="-122"/>
                <a:ea typeface="微软雅黑" panose="020B0503020204020204" charset="-122"/>
              </a:rPr>
              <a:t> </a:t>
            </a:r>
            <a:r>
              <a:rPr lang="en-US" altLang="zh-CN" sz="2800" dirty="0" smtClean="0">
                <a:solidFill>
                  <a:srgbClr val="9D138D"/>
                </a:solidFill>
                <a:latin typeface="微软雅黑" panose="020B0503020204020204" charset="-122"/>
                <a:ea typeface="微软雅黑" panose="020B0503020204020204" charset="-122"/>
              </a:rPr>
              <a:t>  …………</a:t>
            </a:r>
            <a:endParaRPr lang="en-US" altLang="zh-CN" sz="2800" dirty="0" smtClean="0">
              <a:solidFill>
                <a:srgbClr val="9D138D"/>
              </a:solidFill>
              <a:latin typeface="微软雅黑" panose="020B0503020204020204" charset="-122"/>
              <a:ea typeface="微软雅黑" panose="020B0503020204020204" charset="-122"/>
            </a:endParaRPr>
          </a:p>
          <a:p>
            <a:pPr>
              <a:lnSpc>
                <a:spcPct val="100000"/>
              </a:lnSpc>
              <a:spcBef>
                <a:spcPct val="0"/>
              </a:spcBef>
              <a:buFont typeface="Arial" panose="020B0604020202090204" pitchFamily="34" charset="0"/>
              <a:buNone/>
            </a:pPr>
            <a:r>
              <a:rPr lang="pt-BR" altLang="zh-CN" sz="2800" dirty="0" smtClean="0">
                <a:latin typeface="微软雅黑" panose="020B0503020204020204" charset="-122"/>
                <a:ea typeface="微软雅黑" panose="020B0503020204020204" charset="-122"/>
              </a:rPr>
              <a:t>	  if(n&lt;0</a:t>
            </a:r>
            <a:r>
              <a:rPr lang="pt-BR" altLang="zh-CN" sz="2800" dirty="0">
                <a:latin typeface="微软雅黑" panose="020B0503020204020204" charset="-122"/>
                <a:ea typeface="微软雅黑" panose="020B0503020204020204" charset="-122"/>
              </a:rPr>
              <a:t>)     </a:t>
            </a:r>
            <a:endParaRPr lang="pt-BR" altLang="zh-CN" sz="2800" dirty="0">
              <a:latin typeface="微软雅黑" panose="020B0503020204020204" charset="-122"/>
              <a:ea typeface="微软雅黑" panose="020B0503020204020204" charset="-122"/>
            </a:endParaRPr>
          </a:p>
          <a:p>
            <a:pPr>
              <a:lnSpc>
                <a:spcPct val="100000"/>
              </a:lnSpc>
              <a:spcBef>
                <a:spcPct val="0"/>
              </a:spcBef>
              <a:buNone/>
            </a:pPr>
            <a:r>
              <a:rPr lang="pt-BR" altLang="zh-CN" sz="2800" dirty="0">
                <a:latin typeface="微软雅黑" panose="020B0503020204020204" charset="-122"/>
                <a:ea typeface="微软雅黑" panose="020B0503020204020204" charset="-122"/>
              </a:rPr>
              <a:t>	    </a:t>
            </a:r>
            <a:r>
              <a:rPr lang="pt-BR" altLang="zh-CN" sz="2800" dirty="0" smtClean="0">
                <a:latin typeface="微软雅黑" panose="020B0503020204020204" charset="-122"/>
                <a:ea typeface="微软雅黑" panose="020B0503020204020204" charset="-122"/>
              </a:rPr>
              <a:t>	   printf</a:t>
            </a:r>
            <a:r>
              <a:rPr lang="pt-BR" altLang="zh-CN" sz="2800" dirty="0">
                <a:latin typeface="微软雅黑" panose="020B0503020204020204" charset="-122"/>
                <a:ea typeface="微软雅黑" panose="020B0503020204020204" charset="-122"/>
              </a:rPr>
              <a:t>("n&lt;0,data error!");</a:t>
            </a:r>
            <a:endParaRPr lang="pt-BR" altLang="zh-CN" sz="2800" dirty="0">
              <a:latin typeface="微软雅黑" panose="020B0503020204020204" charset="-122"/>
              <a:ea typeface="微软雅黑" panose="020B0503020204020204" charset="-122"/>
            </a:endParaRPr>
          </a:p>
          <a:p>
            <a:pPr>
              <a:lnSpc>
                <a:spcPct val="100000"/>
              </a:lnSpc>
              <a:spcBef>
                <a:spcPct val="0"/>
              </a:spcBef>
              <a:buNone/>
            </a:pPr>
            <a:r>
              <a:rPr lang="pt-BR" altLang="zh-CN" sz="2800" dirty="0">
                <a:latin typeface="微软雅黑" panose="020B0503020204020204" charset="-122"/>
                <a:ea typeface="微软雅黑" panose="020B0503020204020204" charset="-122"/>
              </a:rPr>
              <a:t>	</a:t>
            </a:r>
            <a:r>
              <a:rPr lang="pt-BR" altLang="zh-CN" sz="2800" dirty="0" smtClean="0">
                <a:latin typeface="微软雅黑" panose="020B0503020204020204" charset="-122"/>
                <a:ea typeface="微软雅黑" panose="020B0503020204020204" charset="-122"/>
              </a:rPr>
              <a:t>  else</a:t>
            </a:r>
            <a:endParaRPr lang="pt-BR" altLang="zh-CN" sz="2800" dirty="0">
              <a:latin typeface="微软雅黑" panose="020B0503020204020204" charset="-122"/>
              <a:ea typeface="微软雅黑" panose="020B0503020204020204" charset="-122"/>
            </a:endParaRPr>
          </a:p>
          <a:p>
            <a:pPr>
              <a:lnSpc>
                <a:spcPct val="100000"/>
              </a:lnSpc>
              <a:spcBef>
                <a:spcPct val="0"/>
              </a:spcBef>
              <a:buNone/>
            </a:pPr>
            <a:r>
              <a:rPr lang="pt-BR" altLang="zh-CN" sz="2800" dirty="0">
                <a:latin typeface="微软雅黑" panose="020B0503020204020204" charset="-122"/>
                <a:ea typeface="微软雅黑" panose="020B0503020204020204" charset="-122"/>
              </a:rPr>
              <a:t>	</a:t>
            </a:r>
            <a:r>
              <a:rPr lang="pt-BR" altLang="zh-CN" sz="2800" dirty="0" smtClean="0">
                <a:latin typeface="微软雅黑" panose="020B0503020204020204" charset="-122"/>
                <a:ea typeface="微软雅黑" panose="020B0503020204020204" charset="-122"/>
              </a:rPr>
              <a:t>  {</a:t>
            </a:r>
            <a:endParaRPr lang="pt-BR" altLang="zh-CN" sz="2800" dirty="0">
              <a:latin typeface="微软雅黑" panose="020B0503020204020204" charset="-122"/>
              <a:ea typeface="微软雅黑" panose="020B0503020204020204" charset="-122"/>
            </a:endParaRPr>
          </a:p>
          <a:p>
            <a:pPr>
              <a:lnSpc>
                <a:spcPct val="100000"/>
              </a:lnSpc>
              <a:spcBef>
                <a:spcPct val="0"/>
              </a:spcBef>
              <a:buNone/>
            </a:pPr>
            <a:r>
              <a:rPr lang="pt-BR" altLang="zh-CN" sz="2800" dirty="0">
                <a:latin typeface="微软雅黑" panose="020B0503020204020204" charset="-122"/>
                <a:ea typeface="微软雅黑" panose="020B0503020204020204" charset="-122"/>
              </a:rPr>
              <a:t>   	 </a:t>
            </a:r>
            <a:r>
              <a:rPr lang="pt-BR" altLang="zh-CN" sz="2800" dirty="0" smtClean="0">
                <a:latin typeface="微软雅黑" panose="020B0503020204020204" charset="-122"/>
                <a:ea typeface="微软雅黑" panose="020B0503020204020204" charset="-122"/>
              </a:rPr>
              <a:t>  y=fac(n</a:t>
            </a:r>
            <a:r>
              <a:rPr lang="pt-BR" altLang="zh-CN" sz="2800" dirty="0">
                <a:latin typeface="微软雅黑" panose="020B0503020204020204" charset="-122"/>
                <a:ea typeface="微软雅黑" panose="020B0503020204020204" charset="-122"/>
              </a:rPr>
              <a:t>);</a:t>
            </a:r>
            <a:endParaRPr lang="pt-BR" altLang="zh-CN" sz="2800" dirty="0">
              <a:latin typeface="微软雅黑" panose="020B0503020204020204" charset="-122"/>
              <a:ea typeface="微软雅黑" panose="020B0503020204020204" charset="-122"/>
            </a:endParaRPr>
          </a:p>
          <a:p>
            <a:pPr>
              <a:lnSpc>
                <a:spcPct val="100000"/>
              </a:lnSpc>
              <a:spcBef>
                <a:spcPct val="0"/>
              </a:spcBef>
              <a:buNone/>
            </a:pPr>
            <a:r>
              <a:rPr lang="pt-BR" altLang="zh-CN" sz="2800" dirty="0">
                <a:latin typeface="微软雅黑" panose="020B0503020204020204" charset="-122"/>
                <a:ea typeface="微软雅黑" panose="020B0503020204020204" charset="-122"/>
              </a:rPr>
              <a:t>    	</a:t>
            </a:r>
            <a:r>
              <a:rPr lang="pt-BR" altLang="zh-CN" sz="2800" dirty="0" smtClean="0">
                <a:latin typeface="微软雅黑" panose="020B0503020204020204" charset="-122"/>
                <a:ea typeface="微软雅黑" panose="020B0503020204020204" charset="-122"/>
              </a:rPr>
              <a:t>   printf</a:t>
            </a:r>
            <a:r>
              <a:rPr lang="pt-BR" altLang="zh-CN" sz="2800" dirty="0">
                <a:latin typeface="微软雅黑" panose="020B0503020204020204" charset="-122"/>
                <a:ea typeface="微软雅黑" panose="020B0503020204020204" charset="-122"/>
              </a:rPr>
              <a:t>("%d!=%d\n",n,y);</a:t>
            </a:r>
            <a:endParaRPr lang="pt-BR" altLang="zh-CN" sz="2800" dirty="0">
              <a:latin typeface="微软雅黑" panose="020B0503020204020204" charset="-122"/>
              <a:ea typeface="微软雅黑" panose="020B0503020204020204" charset="-122"/>
            </a:endParaRPr>
          </a:p>
          <a:p>
            <a:pPr>
              <a:lnSpc>
                <a:spcPct val="100000"/>
              </a:lnSpc>
              <a:spcBef>
                <a:spcPct val="0"/>
              </a:spcBef>
              <a:buNone/>
            </a:pPr>
            <a:r>
              <a:rPr lang="pt-BR" altLang="zh-CN" sz="2800" dirty="0">
                <a:latin typeface="微软雅黑" panose="020B0503020204020204" charset="-122"/>
                <a:ea typeface="微软雅黑" panose="020B0503020204020204" charset="-122"/>
              </a:rPr>
              <a:t>	</a:t>
            </a:r>
            <a:r>
              <a:rPr lang="pt-BR" altLang="zh-CN" sz="2800" dirty="0" smtClean="0">
                <a:latin typeface="微软雅黑" panose="020B0503020204020204" charset="-122"/>
                <a:ea typeface="微软雅黑" panose="020B0503020204020204" charset="-122"/>
              </a:rPr>
              <a:t>  }</a:t>
            </a:r>
            <a:endParaRPr lang="pt-BR" altLang="zh-CN" sz="2800" dirty="0" smtClean="0">
              <a:latin typeface="微软雅黑" panose="020B0503020204020204" charset="-122"/>
              <a:ea typeface="微软雅黑" panose="020B0503020204020204" charset="-122"/>
            </a:endParaRPr>
          </a:p>
          <a:p>
            <a:pPr>
              <a:lnSpc>
                <a:spcPct val="100000"/>
              </a:lnSpc>
              <a:spcBef>
                <a:spcPct val="0"/>
              </a:spcBef>
              <a:buNone/>
            </a:pPr>
            <a:r>
              <a:rPr lang="en-US" altLang="zh-CN" sz="2800" dirty="0" smtClean="0">
                <a:latin typeface="微软雅黑" panose="020B0503020204020204" charset="-122"/>
                <a:ea typeface="微软雅黑" panose="020B0503020204020204" charset="-122"/>
              </a:rPr>
              <a:t>    return 0;</a:t>
            </a:r>
            <a:endParaRPr lang="zh-CN" altLang="en-US" sz="2800" dirty="0" smtClean="0">
              <a:latin typeface="微软雅黑" panose="020B0503020204020204" charset="-122"/>
              <a:ea typeface="微软雅黑" panose="020B0503020204020204" charset="-122"/>
            </a:endParaRPr>
          </a:p>
          <a:p>
            <a:pPr>
              <a:lnSpc>
                <a:spcPct val="10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a:t>
            </a:r>
            <a:endParaRPr lang="zh-CN" altLang="en-US" sz="2800" dirty="0" smtClean="0">
              <a:latin typeface="微软雅黑" panose="020B0503020204020204" charset="-122"/>
              <a:ea typeface="微软雅黑" panose="020B0503020204020204" charset="-122"/>
            </a:endParaRPr>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内容占位符 2"/>
          <p:cNvSpPr>
            <a:spLocks noGrp="1" noChangeArrowheads="1"/>
          </p:cNvSpPr>
          <p:nvPr>
            <p:ph idx="4294967295"/>
          </p:nvPr>
        </p:nvSpPr>
        <p:spPr>
          <a:xfrm>
            <a:off x="571500" y="857250"/>
            <a:ext cx="7318375" cy="5553075"/>
          </a:xfrm>
        </p:spPr>
        <p:txBody>
          <a:bodyPr/>
          <a:lstStyle/>
          <a:p>
            <a:pPr>
              <a:lnSpc>
                <a:spcPct val="130000"/>
              </a:lnSpc>
              <a:spcBef>
                <a:spcPct val="0"/>
              </a:spcBef>
              <a:buFont typeface="Arial" panose="020B0604020202090204" pitchFamily="34" charset="0"/>
              <a:buNone/>
            </a:pPr>
            <a:r>
              <a:rPr lang="en-US" altLang="zh-CN" sz="2800" dirty="0" err="1" smtClean="0">
                <a:latin typeface="微软雅黑" panose="020B0503020204020204" charset="-122"/>
                <a:ea typeface="微软雅黑" panose="020B0503020204020204" charset="-122"/>
              </a:rPr>
              <a:t>int</a:t>
            </a:r>
            <a:r>
              <a:rPr lang="en-US" altLang="zh-CN" sz="2800" dirty="0" smtClean="0">
                <a:latin typeface="微软雅黑" panose="020B0503020204020204" charset="-122"/>
                <a:ea typeface="微软雅黑" panose="020B0503020204020204" charset="-122"/>
              </a:rPr>
              <a:t> </a:t>
            </a:r>
            <a:r>
              <a:rPr lang="en-US" altLang="zh-CN" sz="2800" dirty="0" err="1" smtClean="0">
                <a:solidFill>
                  <a:srgbClr val="9D138D"/>
                </a:solidFill>
                <a:latin typeface="微软雅黑" panose="020B0503020204020204" charset="-122"/>
                <a:ea typeface="微软雅黑" panose="020B0503020204020204" charset="-122"/>
              </a:rPr>
              <a:t>fac</a:t>
            </a:r>
            <a:r>
              <a:rPr lang="en-US" altLang="zh-CN" sz="2800" dirty="0" smtClean="0">
                <a:latin typeface="微软雅黑" panose="020B0503020204020204" charset="-122"/>
                <a:ea typeface="微软雅黑" panose="020B0503020204020204" charset="-122"/>
              </a:rPr>
              <a:t>(</a:t>
            </a:r>
            <a:r>
              <a:rPr lang="en-US" altLang="zh-CN" sz="2800" dirty="0" err="1" smtClean="0">
                <a:latin typeface="微软雅黑" panose="020B0503020204020204" charset="-122"/>
                <a:ea typeface="微软雅黑" panose="020B0503020204020204" charset="-122"/>
              </a:rPr>
              <a:t>int</a:t>
            </a:r>
            <a:r>
              <a:rPr lang="en-US" altLang="zh-CN" sz="2800" dirty="0" smtClean="0">
                <a:latin typeface="微软雅黑" panose="020B0503020204020204" charset="-122"/>
                <a:ea typeface="微软雅黑" panose="020B0503020204020204" charset="-122"/>
              </a:rPr>
              <a:t> n) //n&gt;=0</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a:t>
            </a:r>
            <a:r>
              <a:rPr lang="en-US" altLang="zh-CN" sz="2800" dirty="0" err="1" smtClean="0">
                <a:latin typeface="微软雅黑" panose="020B0503020204020204" charset="-122"/>
                <a:ea typeface="微软雅黑" panose="020B0503020204020204" charset="-122"/>
              </a:rPr>
              <a:t>int</a:t>
            </a:r>
            <a:r>
              <a:rPr lang="en-US" altLang="zh-CN" sz="2800" dirty="0" smtClean="0">
                <a:latin typeface="微软雅黑" panose="020B0503020204020204" charset="-122"/>
                <a:ea typeface="微软雅黑" panose="020B0503020204020204" charset="-122"/>
              </a:rPr>
              <a:t> f;</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if(n==0 | | n==1)</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f=1;</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else  f=</a:t>
            </a:r>
            <a:r>
              <a:rPr lang="en-US" altLang="zh-CN" sz="2800" dirty="0" err="1" smtClean="0">
                <a:solidFill>
                  <a:srgbClr val="9D138D"/>
                </a:solidFill>
                <a:latin typeface="微软雅黑" panose="020B0503020204020204" charset="-122"/>
                <a:ea typeface="微软雅黑" panose="020B0503020204020204" charset="-122"/>
              </a:rPr>
              <a:t>fac</a:t>
            </a:r>
            <a:r>
              <a:rPr lang="en-US" altLang="zh-CN" sz="2800" dirty="0" smtClean="0">
                <a:latin typeface="微软雅黑" panose="020B0503020204020204" charset="-122"/>
                <a:ea typeface="微软雅黑" panose="020B0503020204020204" charset="-122"/>
              </a:rPr>
              <a:t>(n-1)*n; </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return(f);</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a:t>
            </a:r>
            <a:endParaRPr lang="zh-CN" altLang="en-US" sz="2800" dirty="0" smtClean="0">
              <a:latin typeface="微软雅黑" panose="020B0503020204020204" charset="-122"/>
              <a:ea typeface="微软雅黑" panose="020B0503020204020204" charset="-122"/>
            </a:endParaRPr>
          </a:p>
        </p:txBody>
      </p:sp>
      <p:pic>
        <p:nvPicPr>
          <p:cNvPr id="73732" name="Picture 2" descr="pic7-7-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71625" y="5500688"/>
            <a:ext cx="6684963"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3" name="爆炸形 1 4"/>
          <p:cNvSpPr>
            <a:spLocks noChangeArrowheads="1"/>
          </p:cNvSpPr>
          <p:nvPr/>
        </p:nvSpPr>
        <p:spPr bwMode="auto">
          <a:xfrm>
            <a:off x="5000625" y="3714750"/>
            <a:ext cx="3786188" cy="1571625"/>
          </a:xfrm>
          <a:prstGeom prst="irregularSeal1">
            <a:avLst/>
          </a:prstGeom>
          <a:solidFill>
            <a:srgbClr val="FFFFCC"/>
          </a:solidFill>
          <a:ln w="9525">
            <a:solidFill>
              <a:schemeClr val="tx1"/>
            </a:solidFill>
            <a:miter lim="800000"/>
          </a:ln>
        </p:spPr>
        <p:txBody>
          <a:bodyPr wrap="none"/>
          <a:lstStyle/>
          <a:p>
            <a:pPr algn="ctr" eaLnBrk="1" hangingPunct="1">
              <a:buFont typeface="Arial" panose="020B0604020202090204" pitchFamily="34" charset="0"/>
              <a:buNone/>
            </a:pPr>
            <a:r>
              <a:rPr lang="zh-CN" altLang="en-US" sz="3200" b="1">
                <a:solidFill>
                  <a:srgbClr val="FF0000"/>
                </a:solidFill>
              </a:rPr>
              <a:t>注意溢出</a:t>
            </a:r>
            <a:endParaRPr lang="zh-CN" altLang="en-US" sz="3200" b="1">
              <a:solidFill>
                <a:srgbClr val="FF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732"/>
                                        </p:tgtEl>
                                        <p:attrNameLst>
                                          <p:attrName>style.visibility</p:attrName>
                                        </p:attrNameLst>
                                      </p:cBhvr>
                                      <p:to>
                                        <p:strVal val="visible"/>
                                      </p:to>
                                    </p:set>
                                    <p:animEffect transition="in" filter="blinds(horizontal)">
                                      <p:cBhvr>
                                        <p:cTn id="7" dur="500"/>
                                        <p:tgtEl>
                                          <p:spTgt spid="73732"/>
                                        </p:tgtEl>
                                      </p:cBhvr>
                                    </p:animEffect>
                                  </p:childTnLst>
                                </p:cTn>
                              </p:par>
                            </p:childTnLst>
                          </p:cTn>
                        </p:par>
                        <p:par>
                          <p:cTn id="8" fill="hold">
                            <p:stCondLst>
                              <p:cond delay="500"/>
                            </p:stCondLst>
                            <p:childTnLst>
                              <p:par>
                                <p:cTn id="9" presetID="15" presetClass="entr" presetSubtype="0" fill="hold" grpId="0" nodeType="afterEffect">
                                  <p:stCondLst>
                                    <p:cond delay="0"/>
                                  </p:stCondLst>
                                  <p:childTnLst>
                                    <p:set>
                                      <p:cBhvr>
                                        <p:cTn id="10" dur="1" fill="hold">
                                          <p:stCondLst>
                                            <p:cond delay="0"/>
                                          </p:stCondLst>
                                        </p:cTn>
                                        <p:tgtEl>
                                          <p:spTgt spid="73733"/>
                                        </p:tgtEl>
                                        <p:attrNameLst>
                                          <p:attrName>style.visibility</p:attrName>
                                        </p:attrNameLst>
                                      </p:cBhvr>
                                      <p:to>
                                        <p:strVal val="visible"/>
                                      </p:to>
                                    </p:set>
                                    <p:anim calcmode="lin" valueType="num">
                                      <p:cBhvr>
                                        <p:cTn id="11" dur="1000" fill="hold"/>
                                        <p:tgtEl>
                                          <p:spTgt spid="73733"/>
                                        </p:tgtEl>
                                        <p:attrNameLst>
                                          <p:attrName>ppt_w</p:attrName>
                                        </p:attrNameLst>
                                      </p:cBhvr>
                                      <p:tavLst>
                                        <p:tav tm="0">
                                          <p:val>
                                            <p:fltVal val="0"/>
                                          </p:val>
                                        </p:tav>
                                        <p:tav tm="100000">
                                          <p:val>
                                            <p:strVal val="#ppt_w"/>
                                          </p:val>
                                        </p:tav>
                                      </p:tavLst>
                                    </p:anim>
                                    <p:anim calcmode="lin" valueType="num">
                                      <p:cBhvr>
                                        <p:cTn id="12" dur="1000" fill="hold"/>
                                        <p:tgtEl>
                                          <p:spTgt spid="73733"/>
                                        </p:tgtEl>
                                        <p:attrNameLst>
                                          <p:attrName>ppt_h</p:attrName>
                                        </p:attrNameLst>
                                      </p:cBhvr>
                                      <p:tavLst>
                                        <p:tav tm="0">
                                          <p:val>
                                            <p:fltVal val="0"/>
                                          </p:val>
                                        </p:tav>
                                        <p:tav tm="100000">
                                          <p:val>
                                            <p:strVal val="#ppt_h"/>
                                          </p:val>
                                        </p:tav>
                                      </p:tavLst>
                                    </p:anim>
                                    <p:anim calcmode="lin" valueType="num">
                                      <p:cBhvr>
                                        <p:cTn id="13" dur="1000" fill="hold"/>
                                        <p:tgtEl>
                                          <p:spTgt spid="73733"/>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7373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内容占位符 2"/>
          <p:cNvSpPr txBox="1">
            <a:spLocks noChangeArrowheads="1"/>
          </p:cNvSpPr>
          <p:nvPr/>
        </p:nvSpPr>
        <p:spPr bwMode="auto">
          <a:xfrm>
            <a:off x="39688" y="1474788"/>
            <a:ext cx="2389187" cy="1300162"/>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a:lnSpc>
                <a:spcPct val="120000"/>
              </a:lnSpc>
              <a:spcBef>
                <a:spcPct val="20000"/>
              </a:spcBef>
              <a:buFont typeface="Arial" panose="020B0604020202090204" pitchFamily="34" charset="0"/>
              <a:buNone/>
            </a:pPr>
            <a:endParaRPr lang="zh-CN" altLang="en-US" sz="2800" b="1">
              <a:latin typeface="Verdana" panose="020B0804030504040204" pitchFamily="34" charset="0"/>
              <a:ea typeface="宋体" pitchFamily="2" charset="-122"/>
            </a:endParaRPr>
          </a:p>
        </p:txBody>
      </p:sp>
      <p:sp>
        <p:nvSpPr>
          <p:cNvPr id="74756" name="内容占位符 2"/>
          <p:cNvSpPr>
            <a:spLocks noGrp="1" noChangeArrowheads="1"/>
          </p:cNvSpPr>
          <p:nvPr>
            <p:ph idx="4294967295"/>
          </p:nvPr>
        </p:nvSpPr>
        <p:spPr>
          <a:xfrm>
            <a:off x="0" y="1485900"/>
            <a:ext cx="2389188" cy="1300163"/>
          </a:xfrm>
        </p:spPr>
        <p:txBody>
          <a:bodyPr/>
          <a:lstStyle/>
          <a:p>
            <a:pPr algn="ct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fac(5)</a:t>
            </a:r>
            <a:endParaRPr lang="en-US" altLang="zh-CN" sz="2800" smtClean="0">
              <a:latin typeface="微软雅黑" panose="020B0503020204020204" charset="-122"/>
              <a:ea typeface="微软雅黑" panose="020B0503020204020204" charset="-122"/>
            </a:endParaRPr>
          </a:p>
          <a:p>
            <a:pPr algn="ctr">
              <a:lnSpc>
                <a:spcPct val="130000"/>
              </a:lnSpc>
              <a:spcBef>
                <a:spcPct val="0"/>
              </a:spcBef>
              <a:buFont typeface="Arial" panose="020B0604020202090204" pitchFamily="34" charset="0"/>
              <a:buNone/>
            </a:pPr>
            <a:r>
              <a:rPr lang="zh-CN" altLang="en-US" sz="2800" smtClean="0">
                <a:latin typeface="微软雅黑" panose="020B0503020204020204" charset="-122"/>
                <a:ea typeface="微软雅黑" panose="020B0503020204020204" charset="-122"/>
              </a:rPr>
              <a:t>输出</a:t>
            </a:r>
            <a:r>
              <a:rPr lang="en-US" altLang="zh-CN" sz="2800" smtClean="0">
                <a:latin typeface="微软雅黑" panose="020B0503020204020204" charset="-122"/>
                <a:ea typeface="微软雅黑" panose="020B0503020204020204" charset="-122"/>
              </a:rPr>
              <a:t>fac(5)</a:t>
            </a:r>
            <a:endParaRPr lang="zh-CN" altLang="en-US" sz="2800" smtClean="0">
              <a:latin typeface="微软雅黑" panose="020B0503020204020204" charset="-122"/>
              <a:ea typeface="微软雅黑" panose="020B0503020204020204" charset="-122"/>
            </a:endParaRPr>
          </a:p>
        </p:txBody>
      </p:sp>
      <p:sp>
        <p:nvSpPr>
          <p:cNvPr id="74757" name="内容占位符 2"/>
          <p:cNvSpPr txBox="1">
            <a:spLocks noChangeArrowheads="1"/>
          </p:cNvSpPr>
          <p:nvPr/>
        </p:nvSpPr>
        <p:spPr bwMode="auto">
          <a:xfrm>
            <a:off x="500063" y="914400"/>
            <a:ext cx="1500187"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a:lnSpc>
                <a:spcPct val="120000"/>
              </a:lnSpc>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main</a:t>
            </a:r>
            <a:endParaRPr lang="zh-CN" altLang="en-US" sz="2800" b="1">
              <a:latin typeface="Verdana" panose="020B0804030504040204" pitchFamily="34" charset="0"/>
              <a:ea typeface="宋体" pitchFamily="2" charset="-122"/>
            </a:endParaRPr>
          </a:p>
        </p:txBody>
      </p:sp>
      <p:cxnSp>
        <p:nvCxnSpPr>
          <p:cNvPr id="74758" name="直接连接符 4"/>
          <p:cNvCxnSpPr>
            <a:cxnSpLocks noChangeShapeType="1"/>
          </p:cNvCxnSpPr>
          <p:nvPr/>
        </p:nvCxnSpPr>
        <p:spPr bwMode="auto">
          <a:xfrm rot="10800000">
            <a:off x="71438" y="2128838"/>
            <a:ext cx="2357437" cy="0"/>
          </a:xfrm>
          <a:prstGeom prst="line">
            <a:avLst/>
          </a:prstGeom>
          <a:noFill/>
          <a:ln w="38100">
            <a:solidFill>
              <a:schemeClr val="tx1"/>
            </a:solidFill>
            <a:prstDash val="dash"/>
            <a:round/>
          </a:ln>
          <a:extLst>
            <a:ext uri="{909E8E84-426E-40DD-AFC4-6F175D3DCCD1}">
              <a14:hiddenFill xmlns:a14="http://schemas.microsoft.com/office/drawing/2010/main">
                <a:noFill/>
              </a14:hiddenFill>
            </a:ext>
          </a:extLst>
        </p:spPr>
      </p:cxnSp>
      <p:sp>
        <p:nvSpPr>
          <p:cNvPr id="74759" name="内容占位符 2"/>
          <p:cNvSpPr txBox="1">
            <a:spLocks noChangeArrowheads="1"/>
          </p:cNvSpPr>
          <p:nvPr/>
        </p:nvSpPr>
        <p:spPr bwMode="auto">
          <a:xfrm>
            <a:off x="2857500" y="1485900"/>
            <a:ext cx="2857500" cy="1285875"/>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tIns="360000"/>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a:lnSpc>
                <a:spcPct val="120000"/>
              </a:lnSpc>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f=fac(4)×5</a:t>
            </a:r>
            <a:endParaRPr lang="en-US" altLang="zh-CN" sz="2800" b="1">
              <a:latin typeface="Verdana" panose="020B0804030504040204" pitchFamily="34" charset="0"/>
              <a:ea typeface="宋体" pitchFamily="2" charset="-122"/>
            </a:endParaRPr>
          </a:p>
        </p:txBody>
      </p:sp>
      <p:sp>
        <p:nvSpPr>
          <p:cNvPr id="74760" name="内容占位符 2"/>
          <p:cNvSpPr txBox="1">
            <a:spLocks noChangeArrowheads="1"/>
          </p:cNvSpPr>
          <p:nvPr/>
        </p:nvSpPr>
        <p:spPr bwMode="auto">
          <a:xfrm>
            <a:off x="2857500" y="642938"/>
            <a:ext cx="278606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a:lnSpc>
                <a:spcPts val="2400"/>
              </a:lnSpc>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fac</a:t>
            </a:r>
            <a:r>
              <a:rPr lang="zh-CN" altLang="en-US" sz="2800" b="1">
                <a:latin typeface="Verdana" panose="020B0804030504040204" pitchFamily="34" charset="0"/>
                <a:ea typeface="宋体" pitchFamily="2" charset="-122"/>
              </a:rPr>
              <a:t>函数</a:t>
            </a:r>
            <a:endParaRPr lang="en-US" sz="2800" b="1">
              <a:latin typeface="Verdana" panose="020B0804030504040204" pitchFamily="34" charset="0"/>
              <a:ea typeface="宋体" pitchFamily="2" charset="-122"/>
            </a:endParaRPr>
          </a:p>
          <a:p>
            <a:pPr algn="ctr">
              <a:lnSpc>
                <a:spcPts val="2400"/>
              </a:lnSpc>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n=5</a:t>
            </a:r>
            <a:endParaRPr lang="zh-CN" altLang="en-US" sz="2800" b="1">
              <a:latin typeface="Verdana" panose="020B0804030504040204" pitchFamily="34" charset="0"/>
              <a:ea typeface="宋体" pitchFamily="2" charset="-122"/>
            </a:endParaRPr>
          </a:p>
        </p:txBody>
      </p:sp>
      <p:sp>
        <p:nvSpPr>
          <p:cNvPr id="74761" name="内容占位符 2"/>
          <p:cNvSpPr txBox="1">
            <a:spLocks noChangeArrowheads="1"/>
          </p:cNvSpPr>
          <p:nvPr/>
        </p:nvSpPr>
        <p:spPr bwMode="auto">
          <a:xfrm>
            <a:off x="6138863" y="1485900"/>
            <a:ext cx="2857500" cy="1285875"/>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tIns="360000"/>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a:lnSpc>
                <a:spcPct val="120000"/>
              </a:lnSpc>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f=fac(3)</a:t>
            </a:r>
            <a:r>
              <a:rPr lang="en-US" altLang="zh-CN" sz="2800" b="1">
                <a:latin typeface="Arial" panose="020B0604020202090204" pitchFamily="34" charset="0"/>
                <a:ea typeface="宋体" pitchFamily="2" charset="-122"/>
              </a:rPr>
              <a:t>×4</a:t>
            </a:r>
            <a:endParaRPr lang="en-US" altLang="zh-CN" sz="2800" b="1">
              <a:latin typeface="Verdana" panose="020B0804030504040204" pitchFamily="34" charset="0"/>
              <a:ea typeface="宋体" pitchFamily="2" charset="-122"/>
            </a:endParaRPr>
          </a:p>
        </p:txBody>
      </p:sp>
      <p:sp>
        <p:nvSpPr>
          <p:cNvPr id="74762" name="内容占位符 2"/>
          <p:cNvSpPr txBox="1">
            <a:spLocks noChangeArrowheads="1"/>
          </p:cNvSpPr>
          <p:nvPr/>
        </p:nvSpPr>
        <p:spPr bwMode="auto">
          <a:xfrm>
            <a:off x="6143625" y="642938"/>
            <a:ext cx="28575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a:lnSpc>
                <a:spcPts val="2400"/>
              </a:lnSpc>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fac</a:t>
            </a:r>
            <a:r>
              <a:rPr lang="zh-CN" altLang="en-US" sz="2800" b="1">
                <a:latin typeface="Verdana" panose="020B0804030504040204" pitchFamily="34" charset="0"/>
                <a:ea typeface="宋体" pitchFamily="2" charset="-122"/>
              </a:rPr>
              <a:t>函数</a:t>
            </a:r>
            <a:endParaRPr lang="en-US" sz="2800" b="1">
              <a:latin typeface="Verdana" panose="020B0804030504040204" pitchFamily="34" charset="0"/>
              <a:ea typeface="宋体" pitchFamily="2" charset="-122"/>
            </a:endParaRPr>
          </a:p>
          <a:p>
            <a:pPr algn="ctr">
              <a:lnSpc>
                <a:spcPts val="2400"/>
              </a:lnSpc>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n=4</a:t>
            </a:r>
            <a:endParaRPr lang="zh-CN" altLang="en-US" sz="2800" b="1">
              <a:latin typeface="Verdana" panose="020B0804030504040204" pitchFamily="34" charset="0"/>
              <a:ea typeface="宋体" pitchFamily="2" charset="-122"/>
            </a:endParaRPr>
          </a:p>
        </p:txBody>
      </p:sp>
      <p:sp>
        <p:nvSpPr>
          <p:cNvPr id="74763" name="内容占位符 2"/>
          <p:cNvSpPr txBox="1">
            <a:spLocks noChangeArrowheads="1"/>
          </p:cNvSpPr>
          <p:nvPr/>
        </p:nvSpPr>
        <p:spPr bwMode="auto">
          <a:xfrm>
            <a:off x="2857500" y="4500563"/>
            <a:ext cx="2857500" cy="1285875"/>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tIns="360000"/>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a:lnSpc>
                <a:spcPct val="120000"/>
              </a:lnSpc>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f=fac(1)</a:t>
            </a:r>
            <a:r>
              <a:rPr lang="en-US" altLang="zh-CN" sz="2800" b="1">
                <a:latin typeface="Arial" panose="020B0604020202090204" pitchFamily="34" charset="0"/>
                <a:ea typeface="宋体" pitchFamily="2" charset="-122"/>
              </a:rPr>
              <a:t>×2</a:t>
            </a:r>
            <a:endParaRPr lang="en-US" altLang="zh-CN" sz="2800" b="1">
              <a:latin typeface="Verdana" panose="020B0804030504040204" pitchFamily="34" charset="0"/>
              <a:ea typeface="宋体" pitchFamily="2" charset="-122"/>
            </a:endParaRPr>
          </a:p>
        </p:txBody>
      </p:sp>
      <p:sp>
        <p:nvSpPr>
          <p:cNvPr id="74764" name="内容占位符 2"/>
          <p:cNvSpPr txBox="1">
            <a:spLocks noChangeArrowheads="1"/>
          </p:cNvSpPr>
          <p:nvPr/>
        </p:nvSpPr>
        <p:spPr bwMode="auto">
          <a:xfrm>
            <a:off x="2857500" y="3714750"/>
            <a:ext cx="2786063"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a:lnSpc>
                <a:spcPts val="2400"/>
              </a:lnSpc>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fac</a:t>
            </a:r>
            <a:r>
              <a:rPr lang="zh-CN" altLang="en-US" sz="2800" b="1">
                <a:latin typeface="Verdana" panose="020B0804030504040204" pitchFamily="34" charset="0"/>
                <a:ea typeface="宋体" pitchFamily="2" charset="-122"/>
              </a:rPr>
              <a:t>函数</a:t>
            </a:r>
            <a:endParaRPr lang="en-US" sz="2800" b="1">
              <a:latin typeface="Verdana" panose="020B0804030504040204" pitchFamily="34" charset="0"/>
              <a:ea typeface="宋体" pitchFamily="2" charset="-122"/>
            </a:endParaRPr>
          </a:p>
          <a:p>
            <a:pPr algn="ctr">
              <a:lnSpc>
                <a:spcPts val="2400"/>
              </a:lnSpc>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n=2</a:t>
            </a:r>
            <a:endParaRPr lang="zh-CN" altLang="en-US" sz="2800" b="1">
              <a:latin typeface="Verdana" panose="020B0804030504040204" pitchFamily="34" charset="0"/>
              <a:ea typeface="宋体" pitchFamily="2" charset="-122"/>
            </a:endParaRPr>
          </a:p>
        </p:txBody>
      </p:sp>
      <p:sp>
        <p:nvSpPr>
          <p:cNvPr id="74765" name="内容占位符 2"/>
          <p:cNvSpPr txBox="1">
            <a:spLocks noChangeArrowheads="1"/>
          </p:cNvSpPr>
          <p:nvPr/>
        </p:nvSpPr>
        <p:spPr bwMode="auto">
          <a:xfrm>
            <a:off x="6138863" y="4500563"/>
            <a:ext cx="2857500" cy="1285875"/>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tIns="360000"/>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a:lnSpc>
                <a:spcPct val="120000"/>
              </a:lnSpc>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f=fac(2)</a:t>
            </a:r>
            <a:r>
              <a:rPr lang="en-US" altLang="zh-CN" sz="2800" b="1">
                <a:latin typeface="Arial" panose="020B0604020202090204" pitchFamily="34" charset="0"/>
                <a:ea typeface="宋体" pitchFamily="2" charset="-122"/>
              </a:rPr>
              <a:t>×3</a:t>
            </a:r>
            <a:endParaRPr lang="en-US" altLang="zh-CN" sz="2800" b="1">
              <a:latin typeface="Verdana" panose="020B0804030504040204" pitchFamily="34" charset="0"/>
              <a:ea typeface="宋体" pitchFamily="2" charset="-122"/>
            </a:endParaRPr>
          </a:p>
        </p:txBody>
      </p:sp>
      <p:sp>
        <p:nvSpPr>
          <p:cNvPr id="74766" name="内容占位符 2"/>
          <p:cNvSpPr txBox="1">
            <a:spLocks noChangeArrowheads="1"/>
          </p:cNvSpPr>
          <p:nvPr/>
        </p:nvSpPr>
        <p:spPr bwMode="auto">
          <a:xfrm>
            <a:off x="6143625" y="3714750"/>
            <a:ext cx="28575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a:lnSpc>
                <a:spcPts val="2400"/>
              </a:lnSpc>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fac</a:t>
            </a:r>
            <a:r>
              <a:rPr lang="zh-CN" altLang="en-US" sz="2800" b="1">
                <a:latin typeface="Verdana" panose="020B0804030504040204" pitchFamily="34" charset="0"/>
                <a:ea typeface="宋体" pitchFamily="2" charset="-122"/>
              </a:rPr>
              <a:t>函数</a:t>
            </a:r>
            <a:endParaRPr lang="en-US" sz="2800" b="1">
              <a:latin typeface="Verdana" panose="020B0804030504040204" pitchFamily="34" charset="0"/>
              <a:ea typeface="宋体" pitchFamily="2" charset="-122"/>
            </a:endParaRPr>
          </a:p>
          <a:p>
            <a:pPr algn="ctr">
              <a:lnSpc>
                <a:spcPts val="2400"/>
              </a:lnSpc>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n=3</a:t>
            </a:r>
            <a:endParaRPr lang="zh-CN" altLang="en-US" sz="2800" b="1">
              <a:latin typeface="Verdana" panose="020B0804030504040204" pitchFamily="34" charset="0"/>
              <a:ea typeface="宋体" pitchFamily="2" charset="-122"/>
            </a:endParaRPr>
          </a:p>
        </p:txBody>
      </p:sp>
      <p:sp>
        <p:nvSpPr>
          <p:cNvPr id="74767" name="内容占位符 2"/>
          <p:cNvSpPr txBox="1">
            <a:spLocks noChangeArrowheads="1"/>
          </p:cNvSpPr>
          <p:nvPr/>
        </p:nvSpPr>
        <p:spPr bwMode="auto">
          <a:xfrm>
            <a:off x="285750" y="4500563"/>
            <a:ext cx="2071688" cy="1285875"/>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tIns="360000"/>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a:lnSpc>
                <a:spcPct val="120000"/>
              </a:lnSpc>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f=1</a:t>
            </a:r>
            <a:endParaRPr lang="en-US" altLang="zh-CN" sz="2800" b="1">
              <a:latin typeface="Verdana" panose="020B0804030504040204" pitchFamily="34" charset="0"/>
              <a:ea typeface="宋体" pitchFamily="2" charset="-122"/>
            </a:endParaRPr>
          </a:p>
        </p:txBody>
      </p:sp>
      <p:sp>
        <p:nvSpPr>
          <p:cNvPr id="74768" name="内容占位符 2"/>
          <p:cNvSpPr txBox="1">
            <a:spLocks noChangeArrowheads="1"/>
          </p:cNvSpPr>
          <p:nvPr/>
        </p:nvSpPr>
        <p:spPr bwMode="auto">
          <a:xfrm>
            <a:off x="0" y="3729038"/>
            <a:ext cx="2786063"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a:lnSpc>
                <a:spcPts val="2400"/>
              </a:lnSpc>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fac</a:t>
            </a:r>
            <a:r>
              <a:rPr lang="zh-CN" altLang="en-US" sz="2800" b="1">
                <a:latin typeface="Verdana" panose="020B0804030504040204" pitchFamily="34" charset="0"/>
                <a:ea typeface="宋体" pitchFamily="2" charset="-122"/>
              </a:rPr>
              <a:t>函数</a:t>
            </a:r>
            <a:endParaRPr lang="en-US" sz="2800" b="1">
              <a:latin typeface="Verdana" panose="020B0804030504040204" pitchFamily="34" charset="0"/>
              <a:ea typeface="宋体" pitchFamily="2" charset="-122"/>
            </a:endParaRPr>
          </a:p>
          <a:p>
            <a:pPr algn="ctr">
              <a:lnSpc>
                <a:spcPts val="2400"/>
              </a:lnSpc>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n=1</a:t>
            </a:r>
            <a:endParaRPr lang="zh-CN" altLang="en-US" sz="2800" b="1">
              <a:latin typeface="Verdana" panose="020B0804030504040204" pitchFamily="34" charset="0"/>
              <a:ea typeface="宋体" pitchFamily="2" charset="-122"/>
            </a:endParaRPr>
          </a:p>
        </p:txBody>
      </p:sp>
      <p:cxnSp>
        <p:nvCxnSpPr>
          <p:cNvPr id="74769" name="直接箭头连接符 55"/>
          <p:cNvCxnSpPr>
            <a:cxnSpLocks noChangeShapeType="1"/>
          </p:cNvCxnSpPr>
          <p:nvPr/>
        </p:nvCxnSpPr>
        <p:spPr bwMode="auto">
          <a:xfrm flipV="1">
            <a:off x="2000250" y="857250"/>
            <a:ext cx="1500188" cy="857250"/>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cxnSp>
        <p:nvCxnSpPr>
          <p:cNvPr id="74770" name="直接箭头连接符 55"/>
          <p:cNvCxnSpPr>
            <a:cxnSpLocks noChangeShapeType="1"/>
          </p:cNvCxnSpPr>
          <p:nvPr/>
        </p:nvCxnSpPr>
        <p:spPr bwMode="auto">
          <a:xfrm flipV="1">
            <a:off x="4000500" y="857250"/>
            <a:ext cx="2786063" cy="1071563"/>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cxnSp>
        <p:nvCxnSpPr>
          <p:cNvPr id="74771" name="直接箭头连接符 55"/>
          <p:cNvCxnSpPr>
            <a:cxnSpLocks noChangeShapeType="1"/>
          </p:cNvCxnSpPr>
          <p:nvPr/>
        </p:nvCxnSpPr>
        <p:spPr bwMode="auto">
          <a:xfrm rot="5400000">
            <a:off x="6465095" y="2964656"/>
            <a:ext cx="1357312" cy="142875"/>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cxnSp>
        <p:nvCxnSpPr>
          <p:cNvPr id="74772" name="直接箭头连接符 55"/>
          <p:cNvCxnSpPr>
            <a:cxnSpLocks noChangeShapeType="1"/>
          </p:cNvCxnSpPr>
          <p:nvPr/>
        </p:nvCxnSpPr>
        <p:spPr bwMode="auto">
          <a:xfrm rot="10800000">
            <a:off x="5072063" y="4000500"/>
            <a:ext cx="2000250" cy="1000125"/>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cxnSp>
        <p:nvCxnSpPr>
          <p:cNvPr id="74773" name="直接箭头连接符 55"/>
          <p:cNvCxnSpPr>
            <a:cxnSpLocks noChangeShapeType="1"/>
          </p:cNvCxnSpPr>
          <p:nvPr/>
        </p:nvCxnSpPr>
        <p:spPr bwMode="auto">
          <a:xfrm rot="10800000">
            <a:off x="2143125" y="4071938"/>
            <a:ext cx="1643063" cy="857250"/>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cxnSp>
        <p:nvCxnSpPr>
          <p:cNvPr id="74774" name="直接箭头连接符 55"/>
          <p:cNvCxnSpPr>
            <a:cxnSpLocks noChangeShapeType="1"/>
          </p:cNvCxnSpPr>
          <p:nvPr/>
        </p:nvCxnSpPr>
        <p:spPr bwMode="auto">
          <a:xfrm flipV="1">
            <a:off x="2357438" y="5357813"/>
            <a:ext cx="1500187" cy="428625"/>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cxnSp>
        <p:nvCxnSpPr>
          <p:cNvPr id="74775" name="直接箭头连接符 55"/>
          <p:cNvCxnSpPr>
            <a:cxnSpLocks noChangeShapeType="1"/>
          </p:cNvCxnSpPr>
          <p:nvPr/>
        </p:nvCxnSpPr>
        <p:spPr bwMode="auto">
          <a:xfrm flipV="1">
            <a:off x="5643563" y="5357813"/>
            <a:ext cx="1500187" cy="428625"/>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cxnSp>
        <p:nvCxnSpPr>
          <p:cNvPr id="74776" name="直接箭头连接符 55"/>
          <p:cNvCxnSpPr>
            <a:cxnSpLocks noChangeShapeType="1"/>
          </p:cNvCxnSpPr>
          <p:nvPr/>
        </p:nvCxnSpPr>
        <p:spPr bwMode="auto">
          <a:xfrm rot="16200000" flipV="1">
            <a:off x="6607176" y="3035300"/>
            <a:ext cx="3073400" cy="1571625"/>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cxnSp>
        <p:nvCxnSpPr>
          <p:cNvPr id="74777" name="直接箭头连接符 55"/>
          <p:cNvCxnSpPr>
            <a:cxnSpLocks noChangeShapeType="1"/>
          </p:cNvCxnSpPr>
          <p:nvPr/>
        </p:nvCxnSpPr>
        <p:spPr bwMode="auto">
          <a:xfrm rot="10800000">
            <a:off x="4286250" y="2357438"/>
            <a:ext cx="1928813" cy="428625"/>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cxnSp>
        <p:nvCxnSpPr>
          <p:cNvPr id="74778" name="直接箭头连接符 55"/>
          <p:cNvCxnSpPr>
            <a:cxnSpLocks noChangeShapeType="1"/>
          </p:cNvCxnSpPr>
          <p:nvPr/>
        </p:nvCxnSpPr>
        <p:spPr bwMode="auto">
          <a:xfrm rot="10800000">
            <a:off x="1928813" y="1928813"/>
            <a:ext cx="1071562" cy="857250"/>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sp>
        <p:nvSpPr>
          <p:cNvPr id="74779" name="内容占位符 2"/>
          <p:cNvSpPr txBox="1">
            <a:spLocks noChangeArrowheads="1"/>
          </p:cNvSpPr>
          <p:nvPr/>
        </p:nvSpPr>
        <p:spPr bwMode="auto">
          <a:xfrm>
            <a:off x="0" y="6000750"/>
            <a:ext cx="278606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a:lnSpc>
                <a:spcPts val="2400"/>
              </a:lnSpc>
              <a:spcBef>
                <a:spcPct val="20000"/>
              </a:spcBef>
              <a:buFont typeface="Arial" panose="020B0604020202090204" pitchFamily="34" charset="0"/>
              <a:buNone/>
            </a:pPr>
            <a:r>
              <a:rPr lang="en-US" altLang="zh-CN" sz="2800" b="1">
                <a:solidFill>
                  <a:srgbClr val="00B050"/>
                </a:solidFill>
                <a:latin typeface="Verdana" panose="020B0804030504040204" pitchFamily="34" charset="0"/>
                <a:ea typeface="宋体" pitchFamily="2" charset="-122"/>
              </a:rPr>
              <a:t>fac(1)=1</a:t>
            </a:r>
            <a:endParaRPr lang="zh-CN" altLang="en-US" sz="2800" b="1">
              <a:solidFill>
                <a:srgbClr val="00B050"/>
              </a:solidFill>
              <a:latin typeface="Verdana" panose="020B0804030504040204" pitchFamily="34" charset="0"/>
              <a:ea typeface="宋体" pitchFamily="2" charset="-122"/>
            </a:endParaRPr>
          </a:p>
        </p:txBody>
      </p:sp>
      <p:sp>
        <p:nvSpPr>
          <p:cNvPr id="74780" name="内容占位符 2"/>
          <p:cNvSpPr txBox="1">
            <a:spLocks noChangeArrowheads="1"/>
          </p:cNvSpPr>
          <p:nvPr/>
        </p:nvSpPr>
        <p:spPr bwMode="auto">
          <a:xfrm>
            <a:off x="2928938" y="6000750"/>
            <a:ext cx="278606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a:lnSpc>
                <a:spcPts val="2400"/>
              </a:lnSpc>
              <a:spcBef>
                <a:spcPct val="20000"/>
              </a:spcBef>
              <a:buFont typeface="Arial" panose="020B0604020202090204" pitchFamily="34" charset="0"/>
              <a:buNone/>
            </a:pPr>
            <a:r>
              <a:rPr lang="en-US" altLang="zh-CN" sz="2800" b="1">
                <a:solidFill>
                  <a:srgbClr val="00B050"/>
                </a:solidFill>
                <a:latin typeface="Verdana" panose="020B0804030504040204" pitchFamily="34" charset="0"/>
                <a:ea typeface="宋体" pitchFamily="2" charset="-122"/>
              </a:rPr>
              <a:t>fac(2)=2</a:t>
            </a:r>
            <a:endParaRPr lang="zh-CN" altLang="en-US" sz="2800" b="1">
              <a:solidFill>
                <a:srgbClr val="00B050"/>
              </a:solidFill>
              <a:latin typeface="Verdana" panose="020B0804030504040204" pitchFamily="34" charset="0"/>
              <a:ea typeface="宋体" pitchFamily="2" charset="-122"/>
            </a:endParaRPr>
          </a:p>
        </p:txBody>
      </p:sp>
      <p:sp>
        <p:nvSpPr>
          <p:cNvPr id="74781" name="内容占位符 2"/>
          <p:cNvSpPr txBox="1">
            <a:spLocks noChangeArrowheads="1"/>
          </p:cNvSpPr>
          <p:nvPr/>
        </p:nvSpPr>
        <p:spPr bwMode="auto">
          <a:xfrm>
            <a:off x="6000750" y="5929313"/>
            <a:ext cx="278606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a:lnSpc>
                <a:spcPts val="2400"/>
              </a:lnSpc>
              <a:spcBef>
                <a:spcPct val="20000"/>
              </a:spcBef>
              <a:buFont typeface="Arial" panose="020B0604020202090204" pitchFamily="34" charset="0"/>
              <a:buNone/>
            </a:pPr>
            <a:r>
              <a:rPr lang="en-US" altLang="zh-CN" sz="2800" b="1">
                <a:solidFill>
                  <a:srgbClr val="00B050"/>
                </a:solidFill>
                <a:latin typeface="Verdana" panose="020B0804030504040204" pitchFamily="34" charset="0"/>
                <a:ea typeface="宋体" pitchFamily="2" charset="-122"/>
              </a:rPr>
              <a:t>fac(3)=6</a:t>
            </a:r>
            <a:endParaRPr lang="zh-CN" altLang="en-US" sz="2800" b="1">
              <a:solidFill>
                <a:srgbClr val="00B050"/>
              </a:solidFill>
              <a:latin typeface="Verdana" panose="020B0804030504040204" pitchFamily="34" charset="0"/>
              <a:ea typeface="宋体" pitchFamily="2" charset="-122"/>
            </a:endParaRPr>
          </a:p>
        </p:txBody>
      </p:sp>
      <p:sp>
        <p:nvSpPr>
          <p:cNvPr id="74782" name="内容占位符 2"/>
          <p:cNvSpPr txBox="1">
            <a:spLocks noChangeArrowheads="1"/>
          </p:cNvSpPr>
          <p:nvPr/>
        </p:nvSpPr>
        <p:spPr bwMode="auto">
          <a:xfrm>
            <a:off x="6156325" y="2916238"/>
            <a:ext cx="278606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a:lnSpc>
                <a:spcPts val="2400"/>
              </a:lnSpc>
              <a:spcBef>
                <a:spcPct val="20000"/>
              </a:spcBef>
              <a:buFont typeface="Arial" panose="020B0604020202090204" pitchFamily="34" charset="0"/>
              <a:buNone/>
            </a:pPr>
            <a:r>
              <a:rPr lang="en-US" altLang="zh-CN" sz="2800" b="1">
                <a:solidFill>
                  <a:srgbClr val="00B050"/>
                </a:solidFill>
                <a:latin typeface="Verdana" panose="020B0804030504040204" pitchFamily="34" charset="0"/>
                <a:ea typeface="宋体" pitchFamily="2" charset="-122"/>
              </a:rPr>
              <a:t>fac(4)=24</a:t>
            </a:r>
            <a:endParaRPr lang="zh-CN" altLang="en-US" sz="2800" b="1">
              <a:solidFill>
                <a:srgbClr val="00B050"/>
              </a:solidFill>
              <a:latin typeface="Verdana" panose="020B0804030504040204" pitchFamily="34" charset="0"/>
              <a:ea typeface="宋体" pitchFamily="2" charset="-122"/>
            </a:endParaRPr>
          </a:p>
        </p:txBody>
      </p:sp>
      <p:sp>
        <p:nvSpPr>
          <p:cNvPr id="74783" name="内容占位符 2"/>
          <p:cNvSpPr txBox="1">
            <a:spLocks noChangeArrowheads="1"/>
          </p:cNvSpPr>
          <p:nvPr/>
        </p:nvSpPr>
        <p:spPr bwMode="auto">
          <a:xfrm>
            <a:off x="3000375" y="2928938"/>
            <a:ext cx="278606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a:lnSpc>
                <a:spcPts val="2400"/>
              </a:lnSpc>
              <a:spcBef>
                <a:spcPct val="20000"/>
              </a:spcBef>
              <a:buFont typeface="Arial" panose="020B0604020202090204" pitchFamily="34" charset="0"/>
              <a:buNone/>
            </a:pPr>
            <a:r>
              <a:rPr lang="en-US" altLang="zh-CN" sz="2800" b="1">
                <a:solidFill>
                  <a:srgbClr val="00B050"/>
                </a:solidFill>
                <a:latin typeface="Verdana" panose="020B0804030504040204" pitchFamily="34" charset="0"/>
                <a:ea typeface="宋体" pitchFamily="2" charset="-122"/>
              </a:rPr>
              <a:t>fac(5)=120</a:t>
            </a:r>
            <a:endParaRPr lang="zh-CN" altLang="en-US" sz="2800" b="1">
              <a:solidFill>
                <a:srgbClr val="00B050"/>
              </a:solidFill>
              <a:latin typeface="Verdana" panose="020B0804030504040204" pitchFamily="34" charset="0"/>
              <a:ea typeface="宋体" pitchFamily="2" charset="-122"/>
            </a:endParaRPr>
          </a:p>
        </p:txBody>
      </p:sp>
      <p:sp>
        <p:nvSpPr>
          <p:cNvPr id="74784" name="内容占位符 2"/>
          <p:cNvSpPr txBox="1">
            <a:spLocks noChangeArrowheads="1"/>
          </p:cNvSpPr>
          <p:nvPr/>
        </p:nvSpPr>
        <p:spPr bwMode="auto">
          <a:xfrm>
            <a:off x="357188" y="2928938"/>
            <a:ext cx="16430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a:lnSpc>
                <a:spcPts val="2400"/>
              </a:lnSpc>
              <a:spcBef>
                <a:spcPct val="20000"/>
              </a:spcBef>
              <a:buFont typeface="Arial" panose="020B0604020202090204" pitchFamily="34" charset="0"/>
              <a:buNone/>
            </a:pPr>
            <a:r>
              <a:rPr lang="en-US" altLang="zh-CN" sz="2800" b="1">
                <a:solidFill>
                  <a:srgbClr val="9D138D"/>
                </a:solidFill>
                <a:latin typeface="Verdana" panose="020B0804030504040204" pitchFamily="34" charset="0"/>
                <a:ea typeface="宋体" pitchFamily="2" charset="-122"/>
              </a:rPr>
              <a:t>120</a:t>
            </a:r>
            <a:endParaRPr lang="zh-CN" altLang="en-US" sz="2800" b="1">
              <a:solidFill>
                <a:srgbClr val="9D138D"/>
              </a:solidFill>
              <a:latin typeface="Verdana" panose="020B080403050404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4757"/>
                                        </p:tgtEl>
                                        <p:attrNameLst>
                                          <p:attrName>style.visibility</p:attrName>
                                        </p:attrNameLst>
                                      </p:cBhvr>
                                      <p:to>
                                        <p:strVal val="visible"/>
                                      </p:to>
                                    </p:set>
                                    <p:animEffect transition="in" filter="blinds(horizontal)">
                                      <p:cBhvr>
                                        <p:cTn id="7" dur="500"/>
                                        <p:tgtEl>
                                          <p:spTgt spid="7475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755"/>
                                        </p:tgtEl>
                                        <p:attrNameLst>
                                          <p:attrName>style.visibility</p:attrName>
                                        </p:attrNameLst>
                                      </p:cBhvr>
                                      <p:to>
                                        <p:strVal val="visible"/>
                                      </p:to>
                                    </p:set>
                                    <p:animEffect transition="in" filter="blinds(horizontal)">
                                      <p:cBhvr>
                                        <p:cTn id="12" dur="500"/>
                                        <p:tgtEl>
                                          <p:spTgt spid="74755"/>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74756">
                                            <p:txEl>
                                              <p:pRg st="0" end="0"/>
                                            </p:txEl>
                                          </p:spTgt>
                                        </p:tgtEl>
                                        <p:attrNameLst>
                                          <p:attrName>style.visibility</p:attrName>
                                        </p:attrNameLst>
                                      </p:cBhvr>
                                      <p:to>
                                        <p:strVal val="visible"/>
                                      </p:to>
                                    </p:set>
                                    <p:animEffect transition="in" filter="blinds(horizontal)">
                                      <p:cBhvr>
                                        <p:cTn id="16" dur="500"/>
                                        <p:tgtEl>
                                          <p:spTgt spid="74756">
                                            <p:txEl>
                                              <p:pRg st="0" end="0"/>
                                            </p:txEl>
                                          </p:spTgt>
                                        </p:tgtEl>
                                      </p:cBhvr>
                                    </p:animEffect>
                                  </p:childTnLst>
                                </p:cTn>
                              </p:par>
                            </p:childTnLst>
                          </p:cTn>
                        </p:par>
                        <p:par>
                          <p:cTn id="17" fill="hold">
                            <p:stCondLst>
                              <p:cond delay="1000"/>
                            </p:stCondLst>
                            <p:childTnLst>
                              <p:par>
                                <p:cTn id="18" presetID="12" presetClass="entr" presetSubtype="8" fill="hold" nodeType="afterEffect">
                                  <p:stCondLst>
                                    <p:cond delay="0"/>
                                  </p:stCondLst>
                                  <p:childTnLst>
                                    <p:set>
                                      <p:cBhvr>
                                        <p:cTn id="19" dur="1" fill="hold">
                                          <p:stCondLst>
                                            <p:cond delay="0"/>
                                          </p:stCondLst>
                                        </p:cTn>
                                        <p:tgtEl>
                                          <p:spTgt spid="74758"/>
                                        </p:tgtEl>
                                        <p:attrNameLst>
                                          <p:attrName>style.visibility</p:attrName>
                                        </p:attrNameLst>
                                      </p:cBhvr>
                                      <p:to>
                                        <p:strVal val="visible"/>
                                      </p:to>
                                    </p:set>
                                    <p:animEffect transition="in" filter="slide(fromLeft)">
                                      <p:cBhvr>
                                        <p:cTn id="20" dur="500"/>
                                        <p:tgtEl>
                                          <p:spTgt spid="7475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4769"/>
                                        </p:tgtEl>
                                        <p:attrNameLst>
                                          <p:attrName>style.visibility</p:attrName>
                                        </p:attrNameLst>
                                      </p:cBhvr>
                                      <p:to>
                                        <p:strVal val="visible"/>
                                      </p:to>
                                    </p:set>
                                    <p:animEffect transition="in" filter="wipe(left)">
                                      <p:cBhvr>
                                        <p:cTn id="25" dur="500"/>
                                        <p:tgtEl>
                                          <p:spTgt spid="74769"/>
                                        </p:tgtEl>
                                      </p:cBhvr>
                                    </p:animEffect>
                                  </p:childTnLst>
                                  <p:subTnLst>
                                    <p:set>
                                      <p:cBhvr override="childStyle">
                                        <p:cTn dur="1" fill="hold" display="0" masterRel="nextClick" afterEffect="1"/>
                                        <p:tgtEl>
                                          <p:spTgt spid="74769"/>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4760">
                                            <p:txEl>
                                              <p:pRg st="0" end="0"/>
                                            </p:txEl>
                                          </p:spTgt>
                                        </p:tgtEl>
                                        <p:attrNameLst>
                                          <p:attrName>style.visibility</p:attrName>
                                        </p:attrNameLst>
                                      </p:cBhvr>
                                      <p:to>
                                        <p:strVal val="visible"/>
                                      </p:to>
                                    </p:set>
                                    <p:animEffect transition="in" filter="blinds(horizontal)">
                                      <p:cBhvr>
                                        <p:cTn id="30" dur="500"/>
                                        <p:tgtEl>
                                          <p:spTgt spid="74760">
                                            <p:txEl>
                                              <p:pRg st="0" end="0"/>
                                            </p:txEl>
                                          </p:spTgt>
                                        </p:tgtEl>
                                      </p:cBhvr>
                                    </p:animEffect>
                                  </p:childTnLst>
                                </p:cTn>
                              </p:par>
                            </p:childTnLst>
                          </p:cTn>
                        </p:par>
                        <p:par>
                          <p:cTn id="31" fill="hold">
                            <p:stCondLst>
                              <p:cond delay="500"/>
                            </p:stCondLst>
                            <p:childTnLst>
                              <p:par>
                                <p:cTn id="32" presetID="3" presetClass="entr" presetSubtype="10" fill="hold" nodeType="afterEffect">
                                  <p:stCondLst>
                                    <p:cond delay="0"/>
                                  </p:stCondLst>
                                  <p:childTnLst>
                                    <p:set>
                                      <p:cBhvr>
                                        <p:cTn id="33" dur="1" fill="hold">
                                          <p:stCondLst>
                                            <p:cond delay="0"/>
                                          </p:stCondLst>
                                        </p:cTn>
                                        <p:tgtEl>
                                          <p:spTgt spid="74760">
                                            <p:txEl>
                                              <p:pRg st="1" end="1"/>
                                            </p:txEl>
                                          </p:spTgt>
                                        </p:tgtEl>
                                        <p:attrNameLst>
                                          <p:attrName>style.visibility</p:attrName>
                                        </p:attrNameLst>
                                      </p:cBhvr>
                                      <p:to>
                                        <p:strVal val="visible"/>
                                      </p:to>
                                    </p:set>
                                    <p:animEffect transition="in" filter="blinds(horizontal)">
                                      <p:cBhvr>
                                        <p:cTn id="34" dur="500"/>
                                        <p:tgtEl>
                                          <p:spTgt spid="74760">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74759"/>
                                        </p:tgtEl>
                                        <p:attrNameLst>
                                          <p:attrName>style.visibility</p:attrName>
                                        </p:attrNameLst>
                                      </p:cBhvr>
                                      <p:to>
                                        <p:strVal val="visible"/>
                                      </p:to>
                                    </p:set>
                                    <p:animEffect transition="in" filter="blinds(horizontal)">
                                      <p:cBhvr>
                                        <p:cTn id="39" dur="500"/>
                                        <p:tgtEl>
                                          <p:spTgt spid="7475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74770"/>
                                        </p:tgtEl>
                                        <p:attrNameLst>
                                          <p:attrName>style.visibility</p:attrName>
                                        </p:attrNameLst>
                                      </p:cBhvr>
                                      <p:to>
                                        <p:strVal val="visible"/>
                                      </p:to>
                                    </p:set>
                                    <p:animEffect transition="in" filter="wipe(left)">
                                      <p:cBhvr>
                                        <p:cTn id="44" dur="500"/>
                                        <p:tgtEl>
                                          <p:spTgt spid="74770"/>
                                        </p:tgtEl>
                                      </p:cBhvr>
                                    </p:animEffect>
                                  </p:childTnLst>
                                  <p:subTnLst>
                                    <p:set>
                                      <p:cBhvr override="childStyle">
                                        <p:cTn dur="1" fill="hold" display="0" masterRel="nextClick" afterEffect="1"/>
                                        <p:tgtEl>
                                          <p:spTgt spid="74770"/>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74762">
                                            <p:txEl>
                                              <p:pRg st="0" end="0"/>
                                            </p:txEl>
                                          </p:spTgt>
                                        </p:tgtEl>
                                        <p:attrNameLst>
                                          <p:attrName>style.visibility</p:attrName>
                                        </p:attrNameLst>
                                      </p:cBhvr>
                                      <p:to>
                                        <p:strVal val="visible"/>
                                      </p:to>
                                    </p:set>
                                    <p:animEffect transition="in" filter="blinds(horizontal)">
                                      <p:cBhvr>
                                        <p:cTn id="49" dur="500"/>
                                        <p:tgtEl>
                                          <p:spTgt spid="74762">
                                            <p:txEl>
                                              <p:pRg st="0" end="0"/>
                                            </p:txEl>
                                          </p:spTgt>
                                        </p:tgtEl>
                                      </p:cBhvr>
                                    </p:animEffect>
                                  </p:childTnLst>
                                </p:cTn>
                              </p:par>
                            </p:childTnLst>
                          </p:cTn>
                        </p:par>
                        <p:par>
                          <p:cTn id="50" fill="hold">
                            <p:stCondLst>
                              <p:cond delay="500"/>
                            </p:stCondLst>
                            <p:childTnLst>
                              <p:par>
                                <p:cTn id="51" presetID="3" presetClass="entr" presetSubtype="10" fill="hold" nodeType="afterEffect">
                                  <p:stCondLst>
                                    <p:cond delay="0"/>
                                  </p:stCondLst>
                                  <p:childTnLst>
                                    <p:set>
                                      <p:cBhvr>
                                        <p:cTn id="52" dur="1" fill="hold">
                                          <p:stCondLst>
                                            <p:cond delay="0"/>
                                          </p:stCondLst>
                                        </p:cTn>
                                        <p:tgtEl>
                                          <p:spTgt spid="74762">
                                            <p:txEl>
                                              <p:pRg st="1" end="1"/>
                                            </p:txEl>
                                          </p:spTgt>
                                        </p:tgtEl>
                                        <p:attrNameLst>
                                          <p:attrName>style.visibility</p:attrName>
                                        </p:attrNameLst>
                                      </p:cBhvr>
                                      <p:to>
                                        <p:strVal val="visible"/>
                                      </p:to>
                                    </p:set>
                                    <p:animEffect transition="in" filter="blinds(horizontal)">
                                      <p:cBhvr>
                                        <p:cTn id="53" dur="500"/>
                                        <p:tgtEl>
                                          <p:spTgt spid="74762">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74761"/>
                                        </p:tgtEl>
                                        <p:attrNameLst>
                                          <p:attrName>style.visibility</p:attrName>
                                        </p:attrNameLst>
                                      </p:cBhvr>
                                      <p:to>
                                        <p:strVal val="visible"/>
                                      </p:to>
                                    </p:set>
                                    <p:animEffect transition="in" filter="blinds(horizontal)">
                                      <p:cBhvr>
                                        <p:cTn id="58" dur="500"/>
                                        <p:tgtEl>
                                          <p:spTgt spid="7476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74771"/>
                                        </p:tgtEl>
                                        <p:attrNameLst>
                                          <p:attrName>style.visibility</p:attrName>
                                        </p:attrNameLst>
                                      </p:cBhvr>
                                      <p:to>
                                        <p:strVal val="visible"/>
                                      </p:to>
                                    </p:set>
                                    <p:animEffect transition="in" filter="wipe(up)">
                                      <p:cBhvr>
                                        <p:cTn id="63" dur="500"/>
                                        <p:tgtEl>
                                          <p:spTgt spid="74771"/>
                                        </p:tgtEl>
                                      </p:cBhvr>
                                    </p:animEffect>
                                  </p:childTnLst>
                                  <p:subTnLst>
                                    <p:set>
                                      <p:cBhvr override="childStyle">
                                        <p:cTn dur="1" fill="hold" display="0" masterRel="nextClick" afterEffect="1"/>
                                        <p:tgtEl>
                                          <p:spTgt spid="74771"/>
                                        </p:tgtEl>
                                        <p:attrNameLst>
                                          <p:attrName>style.visibility</p:attrName>
                                        </p:attrNameLst>
                                      </p:cBhvr>
                                      <p:to>
                                        <p:strVal val="hidden"/>
                                      </p:to>
                                    </p:set>
                                  </p:sub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74766">
                                            <p:txEl>
                                              <p:pRg st="0" end="0"/>
                                            </p:txEl>
                                          </p:spTgt>
                                        </p:tgtEl>
                                        <p:attrNameLst>
                                          <p:attrName>style.visibility</p:attrName>
                                        </p:attrNameLst>
                                      </p:cBhvr>
                                      <p:to>
                                        <p:strVal val="visible"/>
                                      </p:to>
                                    </p:set>
                                    <p:animEffect transition="in" filter="blinds(horizontal)">
                                      <p:cBhvr>
                                        <p:cTn id="68" dur="500"/>
                                        <p:tgtEl>
                                          <p:spTgt spid="74766">
                                            <p:txEl>
                                              <p:pRg st="0" end="0"/>
                                            </p:txEl>
                                          </p:spTgt>
                                        </p:tgtEl>
                                      </p:cBhvr>
                                    </p:animEffect>
                                  </p:childTnLst>
                                </p:cTn>
                              </p:par>
                            </p:childTnLst>
                          </p:cTn>
                        </p:par>
                        <p:par>
                          <p:cTn id="69" fill="hold">
                            <p:stCondLst>
                              <p:cond delay="500"/>
                            </p:stCondLst>
                            <p:childTnLst>
                              <p:par>
                                <p:cTn id="70" presetID="3" presetClass="entr" presetSubtype="10" fill="hold" nodeType="afterEffect">
                                  <p:stCondLst>
                                    <p:cond delay="0"/>
                                  </p:stCondLst>
                                  <p:childTnLst>
                                    <p:set>
                                      <p:cBhvr>
                                        <p:cTn id="71" dur="1" fill="hold">
                                          <p:stCondLst>
                                            <p:cond delay="0"/>
                                          </p:stCondLst>
                                        </p:cTn>
                                        <p:tgtEl>
                                          <p:spTgt spid="74766">
                                            <p:txEl>
                                              <p:pRg st="1" end="1"/>
                                            </p:txEl>
                                          </p:spTgt>
                                        </p:tgtEl>
                                        <p:attrNameLst>
                                          <p:attrName>style.visibility</p:attrName>
                                        </p:attrNameLst>
                                      </p:cBhvr>
                                      <p:to>
                                        <p:strVal val="visible"/>
                                      </p:to>
                                    </p:set>
                                    <p:animEffect transition="in" filter="blinds(horizontal)">
                                      <p:cBhvr>
                                        <p:cTn id="72" dur="500"/>
                                        <p:tgtEl>
                                          <p:spTgt spid="74766">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74765"/>
                                        </p:tgtEl>
                                        <p:attrNameLst>
                                          <p:attrName>style.visibility</p:attrName>
                                        </p:attrNameLst>
                                      </p:cBhvr>
                                      <p:to>
                                        <p:strVal val="visible"/>
                                      </p:to>
                                    </p:set>
                                    <p:animEffect transition="in" filter="blinds(horizontal)">
                                      <p:cBhvr>
                                        <p:cTn id="77" dur="500"/>
                                        <p:tgtEl>
                                          <p:spTgt spid="7476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2" fill="hold" nodeType="clickEffect">
                                  <p:stCondLst>
                                    <p:cond delay="0"/>
                                  </p:stCondLst>
                                  <p:childTnLst>
                                    <p:set>
                                      <p:cBhvr>
                                        <p:cTn id="81" dur="1" fill="hold">
                                          <p:stCondLst>
                                            <p:cond delay="0"/>
                                          </p:stCondLst>
                                        </p:cTn>
                                        <p:tgtEl>
                                          <p:spTgt spid="74772"/>
                                        </p:tgtEl>
                                        <p:attrNameLst>
                                          <p:attrName>style.visibility</p:attrName>
                                        </p:attrNameLst>
                                      </p:cBhvr>
                                      <p:to>
                                        <p:strVal val="visible"/>
                                      </p:to>
                                    </p:set>
                                    <p:animEffect transition="in" filter="wipe(right)">
                                      <p:cBhvr>
                                        <p:cTn id="82" dur="500"/>
                                        <p:tgtEl>
                                          <p:spTgt spid="74772"/>
                                        </p:tgtEl>
                                      </p:cBhvr>
                                    </p:animEffect>
                                  </p:childTnLst>
                                  <p:subTnLst>
                                    <p:set>
                                      <p:cBhvr override="childStyle">
                                        <p:cTn dur="1" fill="hold" display="0" masterRel="nextClick" afterEffect="1"/>
                                        <p:tgtEl>
                                          <p:spTgt spid="74772"/>
                                        </p:tgtEl>
                                        <p:attrNameLst>
                                          <p:attrName>style.visibility</p:attrName>
                                        </p:attrNameLst>
                                      </p:cBhvr>
                                      <p:to>
                                        <p:strVal val="hidden"/>
                                      </p:to>
                                    </p:set>
                                  </p:sub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74764">
                                            <p:txEl>
                                              <p:pRg st="0" end="0"/>
                                            </p:txEl>
                                          </p:spTgt>
                                        </p:tgtEl>
                                        <p:attrNameLst>
                                          <p:attrName>style.visibility</p:attrName>
                                        </p:attrNameLst>
                                      </p:cBhvr>
                                      <p:to>
                                        <p:strVal val="visible"/>
                                      </p:to>
                                    </p:set>
                                    <p:animEffect transition="in" filter="blinds(horizontal)">
                                      <p:cBhvr>
                                        <p:cTn id="87" dur="500"/>
                                        <p:tgtEl>
                                          <p:spTgt spid="74764">
                                            <p:txEl>
                                              <p:pRg st="0" end="0"/>
                                            </p:txEl>
                                          </p:spTgt>
                                        </p:tgtEl>
                                      </p:cBhvr>
                                    </p:animEffect>
                                  </p:childTnLst>
                                </p:cTn>
                              </p:par>
                            </p:childTnLst>
                          </p:cTn>
                        </p:par>
                        <p:par>
                          <p:cTn id="88" fill="hold">
                            <p:stCondLst>
                              <p:cond delay="500"/>
                            </p:stCondLst>
                            <p:childTnLst>
                              <p:par>
                                <p:cTn id="89" presetID="3" presetClass="entr" presetSubtype="10" fill="hold" nodeType="afterEffect">
                                  <p:stCondLst>
                                    <p:cond delay="0"/>
                                  </p:stCondLst>
                                  <p:childTnLst>
                                    <p:set>
                                      <p:cBhvr>
                                        <p:cTn id="90" dur="1" fill="hold">
                                          <p:stCondLst>
                                            <p:cond delay="0"/>
                                          </p:stCondLst>
                                        </p:cTn>
                                        <p:tgtEl>
                                          <p:spTgt spid="74764">
                                            <p:txEl>
                                              <p:pRg st="1" end="1"/>
                                            </p:txEl>
                                          </p:spTgt>
                                        </p:tgtEl>
                                        <p:attrNameLst>
                                          <p:attrName>style.visibility</p:attrName>
                                        </p:attrNameLst>
                                      </p:cBhvr>
                                      <p:to>
                                        <p:strVal val="visible"/>
                                      </p:to>
                                    </p:set>
                                    <p:animEffect transition="in" filter="blinds(horizontal)">
                                      <p:cBhvr>
                                        <p:cTn id="91" dur="500"/>
                                        <p:tgtEl>
                                          <p:spTgt spid="74764">
                                            <p:txEl>
                                              <p:pRg st="1" end="1"/>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74763"/>
                                        </p:tgtEl>
                                        <p:attrNameLst>
                                          <p:attrName>style.visibility</p:attrName>
                                        </p:attrNameLst>
                                      </p:cBhvr>
                                      <p:to>
                                        <p:strVal val="visible"/>
                                      </p:to>
                                    </p:set>
                                    <p:animEffect transition="in" filter="blinds(horizontal)">
                                      <p:cBhvr>
                                        <p:cTn id="96" dur="500"/>
                                        <p:tgtEl>
                                          <p:spTgt spid="74763"/>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2" fill="hold" nodeType="clickEffect">
                                  <p:stCondLst>
                                    <p:cond delay="0"/>
                                  </p:stCondLst>
                                  <p:childTnLst>
                                    <p:set>
                                      <p:cBhvr>
                                        <p:cTn id="100" dur="1" fill="hold">
                                          <p:stCondLst>
                                            <p:cond delay="0"/>
                                          </p:stCondLst>
                                        </p:cTn>
                                        <p:tgtEl>
                                          <p:spTgt spid="74773"/>
                                        </p:tgtEl>
                                        <p:attrNameLst>
                                          <p:attrName>style.visibility</p:attrName>
                                        </p:attrNameLst>
                                      </p:cBhvr>
                                      <p:to>
                                        <p:strVal val="visible"/>
                                      </p:to>
                                    </p:set>
                                    <p:animEffect transition="in" filter="wipe(right)">
                                      <p:cBhvr>
                                        <p:cTn id="101" dur="500"/>
                                        <p:tgtEl>
                                          <p:spTgt spid="74773"/>
                                        </p:tgtEl>
                                      </p:cBhvr>
                                    </p:animEffect>
                                  </p:childTnLst>
                                  <p:subTnLst>
                                    <p:set>
                                      <p:cBhvr override="childStyle">
                                        <p:cTn dur="1" fill="hold" display="0" masterRel="nextClick" afterEffect="1"/>
                                        <p:tgtEl>
                                          <p:spTgt spid="74773"/>
                                        </p:tgtEl>
                                        <p:attrNameLst>
                                          <p:attrName>style.visibility</p:attrName>
                                        </p:attrNameLst>
                                      </p:cBhvr>
                                      <p:to>
                                        <p:strVal val="hidden"/>
                                      </p:to>
                                    </p:set>
                                  </p:sub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nodeType="clickEffect">
                                  <p:stCondLst>
                                    <p:cond delay="0"/>
                                  </p:stCondLst>
                                  <p:childTnLst>
                                    <p:set>
                                      <p:cBhvr>
                                        <p:cTn id="105" dur="1" fill="hold">
                                          <p:stCondLst>
                                            <p:cond delay="0"/>
                                          </p:stCondLst>
                                        </p:cTn>
                                        <p:tgtEl>
                                          <p:spTgt spid="74768">
                                            <p:txEl>
                                              <p:pRg st="0" end="0"/>
                                            </p:txEl>
                                          </p:spTgt>
                                        </p:tgtEl>
                                        <p:attrNameLst>
                                          <p:attrName>style.visibility</p:attrName>
                                        </p:attrNameLst>
                                      </p:cBhvr>
                                      <p:to>
                                        <p:strVal val="visible"/>
                                      </p:to>
                                    </p:set>
                                    <p:animEffect transition="in" filter="blinds(horizontal)">
                                      <p:cBhvr>
                                        <p:cTn id="106" dur="500"/>
                                        <p:tgtEl>
                                          <p:spTgt spid="74768">
                                            <p:txEl>
                                              <p:pRg st="0" end="0"/>
                                            </p:txEl>
                                          </p:spTgt>
                                        </p:tgtEl>
                                      </p:cBhvr>
                                    </p:animEffect>
                                  </p:childTnLst>
                                </p:cTn>
                              </p:par>
                            </p:childTnLst>
                          </p:cTn>
                        </p:par>
                        <p:par>
                          <p:cTn id="107" fill="hold">
                            <p:stCondLst>
                              <p:cond delay="500"/>
                            </p:stCondLst>
                            <p:childTnLst>
                              <p:par>
                                <p:cTn id="108" presetID="3" presetClass="entr" presetSubtype="10" fill="hold" nodeType="afterEffect">
                                  <p:stCondLst>
                                    <p:cond delay="0"/>
                                  </p:stCondLst>
                                  <p:childTnLst>
                                    <p:set>
                                      <p:cBhvr>
                                        <p:cTn id="109" dur="1" fill="hold">
                                          <p:stCondLst>
                                            <p:cond delay="0"/>
                                          </p:stCondLst>
                                        </p:cTn>
                                        <p:tgtEl>
                                          <p:spTgt spid="74768">
                                            <p:txEl>
                                              <p:pRg st="1" end="1"/>
                                            </p:txEl>
                                          </p:spTgt>
                                        </p:tgtEl>
                                        <p:attrNameLst>
                                          <p:attrName>style.visibility</p:attrName>
                                        </p:attrNameLst>
                                      </p:cBhvr>
                                      <p:to>
                                        <p:strVal val="visible"/>
                                      </p:to>
                                    </p:set>
                                    <p:animEffect transition="in" filter="blinds(horizontal)">
                                      <p:cBhvr>
                                        <p:cTn id="110" dur="500"/>
                                        <p:tgtEl>
                                          <p:spTgt spid="74768">
                                            <p:txEl>
                                              <p:pRg st="1" end="1"/>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74767"/>
                                        </p:tgtEl>
                                        <p:attrNameLst>
                                          <p:attrName>style.visibility</p:attrName>
                                        </p:attrNameLst>
                                      </p:cBhvr>
                                      <p:to>
                                        <p:strVal val="visible"/>
                                      </p:to>
                                    </p:set>
                                    <p:animEffect transition="in" filter="blinds(horizontal)">
                                      <p:cBhvr>
                                        <p:cTn id="115" dur="500"/>
                                        <p:tgtEl>
                                          <p:spTgt spid="74767"/>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grpId="0" nodeType="clickEffect">
                                  <p:stCondLst>
                                    <p:cond delay="0"/>
                                  </p:stCondLst>
                                  <p:childTnLst>
                                    <p:set>
                                      <p:cBhvr>
                                        <p:cTn id="119" dur="1" fill="hold">
                                          <p:stCondLst>
                                            <p:cond delay="0"/>
                                          </p:stCondLst>
                                        </p:cTn>
                                        <p:tgtEl>
                                          <p:spTgt spid="74779"/>
                                        </p:tgtEl>
                                        <p:attrNameLst>
                                          <p:attrName>style.visibility</p:attrName>
                                        </p:attrNameLst>
                                      </p:cBhvr>
                                      <p:to>
                                        <p:strVal val="visible"/>
                                      </p:to>
                                    </p:set>
                                    <p:animEffect transition="in" filter="blinds(horizontal)">
                                      <p:cBhvr>
                                        <p:cTn id="120" dur="500"/>
                                        <p:tgtEl>
                                          <p:spTgt spid="74779"/>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2" fill="hold" nodeType="clickEffect">
                                  <p:stCondLst>
                                    <p:cond delay="0"/>
                                  </p:stCondLst>
                                  <p:childTnLst>
                                    <p:set>
                                      <p:cBhvr>
                                        <p:cTn id="124" dur="1" fill="hold">
                                          <p:stCondLst>
                                            <p:cond delay="0"/>
                                          </p:stCondLst>
                                        </p:cTn>
                                        <p:tgtEl>
                                          <p:spTgt spid="74774"/>
                                        </p:tgtEl>
                                        <p:attrNameLst>
                                          <p:attrName>style.visibility</p:attrName>
                                        </p:attrNameLst>
                                      </p:cBhvr>
                                      <p:to>
                                        <p:strVal val="visible"/>
                                      </p:to>
                                    </p:set>
                                    <p:animEffect transition="in" filter="wipe(right)">
                                      <p:cBhvr>
                                        <p:cTn id="125" dur="500"/>
                                        <p:tgtEl>
                                          <p:spTgt spid="74774"/>
                                        </p:tgtEl>
                                      </p:cBhvr>
                                    </p:animEffect>
                                  </p:childTnLst>
                                  <p:subTnLst>
                                    <p:set>
                                      <p:cBhvr override="childStyle">
                                        <p:cTn dur="1" fill="hold" display="0" masterRel="nextClick" afterEffect="1"/>
                                        <p:tgtEl>
                                          <p:spTgt spid="74774"/>
                                        </p:tgtEl>
                                        <p:attrNameLst>
                                          <p:attrName>style.visibility</p:attrName>
                                        </p:attrNameLst>
                                      </p:cBhvr>
                                      <p:to>
                                        <p:strVal val="hidden"/>
                                      </p:to>
                                    </p:set>
                                  </p:subTnLst>
                                </p:cTn>
                              </p:par>
                            </p:childTnLst>
                          </p:cTn>
                        </p:par>
                      </p:childTnLst>
                    </p:cTn>
                  </p:par>
                  <p:par>
                    <p:cTn id="126" fill="hold">
                      <p:stCondLst>
                        <p:cond delay="indefinite"/>
                      </p:stCondLst>
                      <p:childTnLst>
                        <p:par>
                          <p:cTn id="127" fill="hold">
                            <p:stCondLst>
                              <p:cond delay="0"/>
                            </p:stCondLst>
                            <p:childTnLst>
                              <p:par>
                                <p:cTn id="128" presetID="3" presetClass="entr" presetSubtype="10" fill="hold" grpId="0" nodeType="clickEffect">
                                  <p:stCondLst>
                                    <p:cond delay="0"/>
                                  </p:stCondLst>
                                  <p:childTnLst>
                                    <p:set>
                                      <p:cBhvr>
                                        <p:cTn id="129" dur="1" fill="hold">
                                          <p:stCondLst>
                                            <p:cond delay="0"/>
                                          </p:stCondLst>
                                        </p:cTn>
                                        <p:tgtEl>
                                          <p:spTgt spid="74780"/>
                                        </p:tgtEl>
                                        <p:attrNameLst>
                                          <p:attrName>style.visibility</p:attrName>
                                        </p:attrNameLst>
                                      </p:cBhvr>
                                      <p:to>
                                        <p:strVal val="visible"/>
                                      </p:to>
                                    </p:set>
                                    <p:animEffect transition="in" filter="blinds(horizontal)">
                                      <p:cBhvr>
                                        <p:cTn id="130" dur="500"/>
                                        <p:tgtEl>
                                          <p:spTgt spid="74780"/>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nodeType="clickEffect">
                                  <p:stCondLst>
                                    <p:cond delay="0"/>
                                  </p:stCondLst>
                                  <p:childTnLst>
                                    <p:set>
                                      <p:cBhvr>
                                        <p:cTn id="134" dur="1" fill="hold">
                                          <p:stCondLst>
                                            <p:cond delay="0"/>
                                          </p:stCondLst>
                                        </p:cTn>
                                        <p:tgtEl>
                                          <p:spTgt spid="74775"/>
                                        </p:tgtEl>
                                        <p:attrNameLst>
                                          <p:attrName>style.visibility</p:attrName>
                                        </p:attrNameLst>
                                      </p:cBhvr>
                                      <p:to>
                                        <p:strVal val="visible"/>
                                      </p:to>
                                    </p:set>
                                    <p:animEffect transition="in" filter="wipe(left)">
                                      <p:cBhvr>
                                        <p:cTn id="135" dur="500"/>
                                        <p:tgtEl>
                                          <p:spTgt spid="74775"/>
                                        </p:tgtEl>
                                      </p:cBhvr>
                                    </p:animEffect>
                                  </p:childTnLst>
                                  <p:subTnLst>
                                    <p:set>
                                      <p:cBhvr override="childStyle">
                                        <p:cTn dur="1" fill="hold" display="0" masterRel="nextClick" afterEffect="1"/>
                                        <p:tgtEl>
                                          <p:spTgt spid="74775"/>
                                        </p:tgtEl>
                                        <p:attrNameLst>
                                          <p:attrName>style.visibility</p:attrName>
                                        </p:attrNameLst>
                                      </p:cBhvr>
                                      <p:to>
                                        <p:strVal val="hidden"/>
                                      </p:to>
                                    </p:set>
                                  </p:subTnLst>
                                </p:cTn>
                              </p:par>
                            </p:childTnLst>
                          </p:cTn>
                        </p:par>
                      </p:childTnLst>
                    </p:cTn>
                  </p:par>
                  <p:par>
                    <p:cTn id="136" fill="hold">
                      <p:stCondLst>
                        <p:cond delay="indefinite"/>
                      </p:stCondLst>
                      <p:childTnLst>
                        <p:par>
                          <p:cTn id="137" fill="hold">
                            <p:stCondLst>
                              <p:cond delay="0"/>
                            </p:stCondLst>
                            <p:childTnLst>
                              <p:par>
                                <p:cTn id="138" presetID="3" presetClass="entr" presetSubtype="10" fill="hold" grpId="0" nodeType="clickEffect">
                                  <p:stCondLst>
                                    <p:cond delay="0"/>
                                  </p:stCondLst>
                                  <p:childTnLst>
                                    <p:set>
                                      <p:cBhvr>
                                        <p:cTn id="139" dur="1" fill="hold">
                                          <p:stCondLst>
                                            <p:cond delay="0"/>
                                          </p:stCondLst>
                                        </p:cTn>
                                        <p:tgtEl>
                                          <p:spTgt spid="74781"/>
                                        </p:tgtEl>
                                        <p:attrNameLst>
                                          <p:attrName>style.visibility</p:attrName>
                                        </p:attrNameLst>
                                      </p:cBhvr>
                                      <p:to>
                                        <p:strVal val="visible"/>
                                      </p:to>
                                    </p:set>
                                    <p:animEffect transition="in" filter="blinds(horizontal)">
                                      <p:cBhvr>
                                        <p:cTn id="140" dur="500"/>
                                        <p:tgtEl>
                                          <p:spTgt spid="74781"/>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nodeType="clickEffect">
                                  <p:stCondLst>
                                    <p:cond delay="0"/>
                                  </p:stCondLst>
                                  <p:childTnLst>
                                    <p:set>
                                      <p:cBhvr>
                                        <p:cTn id="144" dur="1" fill="hold">
                                          <p:stCondLst>
                                            <p:cond delay="0"/>
                                          </p:stCondLst>
                                        </p:cTn>
                                        <p:tgtEl>
                                          <p:spTgt spid="74776"/>
                                        </p:tgtEl>
                                        <p:attrNameLst>
                                          <p:attrName>style.visibility</p:attrName>
                                        </p:attrNameLst>
                                      </p:cBhvr>
                                      <p:to>
                                        <p:strVal val="visible"/>
                                      </p:to>
                                    </p:set>
                                    <p:animEffect transition="in" filter="wipe(down)">
                                      <p:cBhvr>
                                        <p:cTn id="145" dur="500"/>
                                        <p:tgtEl>
                                          <p:spTgt spid="74776"/>
                                        </p:tgtEl>
                                      </p:cBhvr>
                                    </p:animEffect>
                                  </p:childTnLst>
                                  <p:subTnLst>
                                    <p:set>
                                      <p:cBhvr override="childStyle">
                                        <p:cTn dur="1" fill="hold" display="0" masterRel="nextClick" afterEffect="1"/>
                                        <p:tgtEl>
                                          <p:spTgt spid="74776"/>
                                        </p:tgtEl>
                                        <p:attrNameLst>
                                          <p:attrName>style.visibility</p:attrName>
                                        </p:attrNameLst>
                                      </p:cBhvr>
                                      <p:to>
                                        <p:strVal val="hidden"/>
                                      </p:to>
                                    </p:set>
                                  </p:subTnLst>
                                </p:cTn>
                              </p:par>
                            </p:childTnLst>
                          </p:cTn>
                        </p:par>
                      </p:childTnLst>
                    </p:cTn>
                  </p:par>
                  <p:par>
                    <p:cTn id="146" fill="hold">
                      <p:stCondLst>
                        <p:cond delay="indefinite"/>
                      </p:stCondLst>
                      <p:childTnLst>
                        <p:par>
                          <p:cTn id="147" fill="hold">
                            <p:stCondLst>
                              <p:cond delay="0"/>
                            </p:stCondLst>
                            <p:childTnLst>
                              <p:par>
                                <p:cTn id="148" presetID="3" presetClass="entr" presetSubtype="10" fill="hold" grpId="0" nodeType="clickEffect">
                                  <p:stCondLst>
                                    <p:cond delay="0"/>
                                  </p:stCondLst>
                                  <p:childTnLst>
                                    <p:set>
                                      <p:cBhvr>
                                        <p:cTn id="149" dur="1" fill="hold">
                                          <p:stCondLst>
                                            <p:cond delay="0"/>
                                          </p:stCondLst>
                                        </p:cTn>
                                        <p:tgtEl>
                                          <p:spTgt spid="74782"/>
                                        </p:tgtEl>
                                        <p:attrNameLst>
                                          <p:attrName>style.visibility</p:attrName>
                                        </p:attrNameLst>
                                      </p:cBhvr>
                                      <p:to>
                                        <p:strVal val="visible"/>
                                      </p:to>
                                    </p:set>
                                    <p:animEffect transition="in" filter="blinds(horizontal)">
                                      <p:cBhvr>
                                        <p:cTn id="150" dur="500"/>
                                        <p:tgtEl>
                                          <p:spTgt spid="74782"/>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2" fill="hold" nodeType="clickEffect">
                                  <p:stCondLst>
                                    <p:cond delay="0"/>
                                  </p:stCondLst>
                                  <p:childTnLst>
                                    <p:set>
                                      <p:cBhvr>
                                        <p:cTn id="154" dur="1" fill="hold">
                                          <p:stCondLst>
                                            <p:cond delay="0"/>
                                          </p:stCondLst>
                                        </p:cTn>
                                        <p:tgtEl>
                                          <p:spTgt spid="74777"/>
                                        </p:tgtEl>
                                        <p:attrNameLst>
                                          <p:attrName>style.visibility</p:attrName>
                                        </p:attrNameLst>
                                      </p:cBhvr>
                                      <p:to>
                                        <p:strVal val="visible"/>
                                      </p:to>
                                    </p:set>
                                    <p:animEffect transition="in" filter="wipe(right)">
                                      <p:cBhvr>
                                        <p:cTn id="155" dur="500"/>
                                        <p:tgtEl>
                                          <p:spTgt spid="74777"/>
                                        </p:tgtEl>
                                      </p:cBhvr>
                                    </p:animEffect>
                                  </p:childTnLst>
                                  <p:subTnLst>
                                    <p:set>
                                      <p:cBhvr override="childStyle">
                                        <p:cTn dur="1" fill="hold" display="0" masterRel="nextClick" afterEffect="1"/>
                                        <p:tgtEl>
                                          <p:spTgt spid="74777"/>
                                        </p:tgtEl>
                                        <p:attrNameLst>
                                          <p:attrName>style.visibility</p:attrName>
                                        </p:attrNameLst>
                                      </p:cBhvr>
                                      <p:to>
                                        <p:strVal val="hidden"/>
                                      </p:to>
                                    </p:set>
                                  </p:subTnLst>
                                </p:cTn>
                              </p:par>
                            </p:childTnLst>
                          </p:cTn>
                        </p:par>
                      </p:childTnLst>
                    </p:cTn>
                  </p:par>
                  <p:par>
                    <p:cTn id="156" fill="hold">
                      <p:stCondLst>
                        <p:cond delay="indefinite"/>
                      </p:stCondLst>
                      <p:childTnLst>
                        <p:par>
                          <p:cTn id="157" fill="hold">
                            <p:stCondLst>
                              <p:cond delay="0"/>
                            </p:stCondLst>
                            <p:childTnLst>
                              <p:par>
                                <p:cTn id="158" presetID="3" presetClass="entr" presetSubtype="10" fill="hold" grpId="0" nodeType="clickEffect">
                                  <p:stCondLst>
                                    <p:cond delay="0"/>
                                  </p:stCondLst>
                                  <p:childTnLst>
                                    <p:set>
                                      <p:cBhvr>
                                        <p:cTn id="159" dur="1" fill="hold">
                                          <p:stCondLst>
                                            <p:cond delay="0"/>
                                          </p:stCondLst>
                                        </p:cTn>
                                        <p:tgtEl>
                                          <p:spTgt spid="74783"/>
                                        </p:tgtEl>
                                        <p:attrNameLst>
                                          <p:attrName>style.visibility</p:attrName>
                                        </p:attrNameLst>
                                      </p:cBhvr>
                                      <p:to>
                                        <p:strVal val="visible"/>
                                      </p:to>
                                    </p:set>
                                    <p:animEffect transition="in" filter="blinds(horizontal)">
                                      <p:cBhvr>
                                        <p:cTn id="160" dur="500"/>
                                        <p:tgtEl>
                                          <p:spTgt spid="74783"/>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2" fill="hold" nodeType="clickEffect">
                                  <p:stCondLst>
                                    <p:cond delay="0"/>
                                  </p:stCondLst>
                                  <p:childTnLst>
                                    <p:set>
                                      <p:cBhvr>
                                        <p:cTn id="164" dur="1" fill="hold">
                                          <p:stCondLst>
                                            <p:cond delay="0"/>
                                          </p:stCondLst>
                                        </p:cTn>
                                        <p:tgtEl>
                                          <p:spTgt spid="74778"/>
                                        </p:tgtEl>
                                        <p:attrNameLst>
                                          <p:attrName>style.visibility</p:attrName>
                                        </p:attrNameLst>
                                      </p:cBhvr>
                                      <p:to>
                                        <p:strVal val="visible"/>
                                      </p:to>
                                    </p:set>
                                    <p:animEffect transition="in" filter="wipe(right)">
                                      <p:cBhvr>
                                        <p:cTn id="165" dur="500"/>
                                        <p:tgtEl>
                                          <p:spTgt spid="74778"/>
                                        </p:tgtEl>
                                      </p:cBhvr>
                                    </p:animEffect>
                                  </p:childTnLst>
                                  <p:subTnLst>
                                    <p:set>
                                      <p:cBhvr override="childStyle">
                                        <p:cTn dur="1" fill="hold" display="0" masterRel="nextClick" afterEffect="1"/>
                                        <p:tgtEl>
                                          <p:spTgt spid="74778"/>
                                        </p:tgtEl>
                                        <p:attrNameLst>
                                          <p:attrName>style.visibility</p:attrName>
                                        </p:attrNameLst>
                                      </p:cBhvr>
                                      <p:to>
                                        <p:strVal val="hidden"/>
                                      </p:to>
                                    </p:set>
                                  </p:subTnLst>
                                </p:cTn>
                              </p:par>
                            </p:childTnLst>
                          </p:cTn>
                        </p:par>
                      </p:childTnLst>
                    </p:cTn>
                  </p:par>
                  <p:par>
                    <p:cTn id="166" fill="hold">
                      <p:stCondLst>
                        <p:cond delay="indefinite"/>
                      </p:stCondLst>
                      <p:childTnLst>
                        <p:par>
                          <p:cTn id="167" fill="hold">
                            <p:stCondLst>
                              <p:cond delay="0"/>
                            </p:stCondLst>
                            <p:childTnLst>
                              <p:par>
                                <p:cTn id="168" presetID="3" presetClass="entr" presetSubtype="10" fill="hold" nodeType="clickEffect">
                                  <p:stCondLst>
                                    <p:cond delay="0"/>
                                  </p:stCondLst>
                                  <p:childTnLst>
                                    <p:set>
                                      <p:cBhvr>
                                        <p:cTn id="169" dur="1" fill="hold">
                                          <p:stCondLst>
                                            <p:cond delay="0"/>
                                          </p:stCondLst>
                                        </p:cTn>
                                        <p:tgtEl>
                                          <p:spTgt spid="74756">
                                            <p:txEl>
                                              <p:pRg st="1" end="1"/>
                                            </p:txEl>
                                          </p:spTgt>
                                        </p:tgtEl>
                                        <p:attrNameLst>
                                          <p:attrName>style.visibility</p:attrName>
                                        </p:attrNameLst>
                                      </p:cBhvr>
                                      <p:to>
                                        <p:strVal val="visible"/>
                                      </p:to>
                                    </p:set>
                                    <p:animEffect transition="in" filter="blinds(horizontal)">
                                      <p:cBhvr>
                                        <p:cTn id="170" dur="500"/>
                                        <p:tgtEl>
                                          <p:spTgt spid="74756">
                                            <p:txEl>
                                              <p:pRg st="1" end="1"/>
                                            </p:txEl>
                                          </p:spTgt>
                                        </p:tgtEl>
                                      </p:cBhvr>
                                    </p:animEffect>
                                  </p:childTnLst>
                                </p:cTn>
                              </p:par>
                            </p:childTnLst>
                          </p:cTn>
                        </p:par>
                        <p:par>
                          <p:cTn id="171" fill="hold">
                            <p:stCondLst>
                              <p:cond delay="500"/>
                            </p:stCondLst>
                            <p:childTnLst>
                              <p:par>
                                <p:cTn id="172" presetID="3" presetClass="entr" presetSubtype="10" fill="hold" grpId="0" nodeType="afterEffect">
                                  <p:stCondLst>
                                    <p:cond delay="0"/>
                                  </p:stCondLst>
                                  <p:childTnLst>
                                    <p:set>
                                      <p:cBhvr>
                                        <p:cTn id="173" dur="1" fill="hold">
                                          <p:stCondLst>
                                            <p:cond delay="0"/>
                                          </p:stCondLst>
                                        </p:cTn>
                                        <p:tgtEl>
                                          <p:spTgt spid="74784"/>
                                        </p:tgtEl>
                                        <p:attrNameLst>
                                          <p:attrName>style.visibility</p:attrName>
                                        </p:attrNameLst>
                                      </p:cBhvr>
                                      <p:to>
                                        <p:strVal val="visible"/>
                                      </p:to>
                                    </p:set>
                                    <p:animEffect transition="in" filter="blinds(horizontal)">
                                      <p:cBhvr>
                                        <p:cTn id="174" dur="500"/>
                                        <p:tgtEl>
                                          <p:spTgt spid="74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animBg="1"/>
      <p:bldP spid="74757" grpId="0"/>
      <p:bldP spid="74759" grpId="0" animBg="1"/>
      <p:bldP spid="74761" grpId="0" animBg="1"/>
      <p:bldP spid="74763" grpId="0" animBg="1"/>
      <p:bldP spid="74765" grpId="0" animBg="1"/>
      <p:bldP spid="74767" grpId="0" animBg="1"/>
      <p:bldP spid="74779" grpId="0"/>
      <p:bldP spid="74780" grpId="0"/>
      <p:bldP spid="74781" grpId="0"/>
      <p:bldP spid="74782" grpId="0"/>
      <p:bldP spid="74783" grpId="0"/>
      <p:bldP spid="7478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2"/>
          <p:cNvSpPr>
            <a:spLocks noGrp="1" noChangeArrowheads="1"/>
          </p:cNvSpPr>
          <p:nvPr>
            <p:ph idx="4294967295"/>
          </p:nvPr>
        </p:nvSpPr>
        <p:spPr>
          <a:xfrm>
            <a:off x="357188" y="857250"/>
            <a:ext cx="8153400" cy="5481638"/>
          </a:xfrm>
        </p:spPr>
        <p:txBody>
          <a:bodyPr/>
          <a:lstStyle/>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a:t>
            </a:r>
            <a:r>
              <a:rPr lang="zh-CN" altLang="en-US" sz="2800" smtClean="0">
                <a:latin typeface="微软雅黑" panose="020B0503020204020204" charset="-122"/>
                <a:ea typeface="微软雅黑" panose="020B0503020204020204" charset="-122"/>
              </a:rPr>
              <a:t>例</a:t>
            </a:r>
            <a:r>
              <a:rPr lang="en-US" altLang="zh-CN" sz="2800" smtClean="0">
                <a:latin typeface="微软雅黑" panose="020B0503020204020204" charset="-122"/>
                <a:ea typeface="微软雅黑" panose="020B0503020204020204" charset="-122"/>
              </a:rPr>
              <a:t>7.8 Hanoi</a:t>
            </a:r>
            <a:r>
              <a:rPr lang="zh-CN" altLang="en-US" sz="2800" smtClean="0">
                <a:latin typeface="微软雅黑" panose="020B0503020204020204" charset="-122"/>
                <a:ea typeface="微软雅黑" panose="020B0503020204020204" charset="-122"/>
              </a:rPr>
              <a:t>（汉诺）塔问题。古代有一个梵塔，塔内有</a:t>
            </a:r>
            <a:r>
              <a:rPr lang="en-US" altLang="zh-CN" sz="2800" smtClean="0">
                <a:latin typeface="微软雅黑" panose="020B0503020204020204" charset="-122"/>
                <a:ea typeface="微软雅黑" panose="020B0503020204020204" charset="-122"/>
              </a:rPr>
              <a:t>3</a:t>
            </a:r>
            <a:r>
              <a:rPr lang="zh-CN" altLang="en-US" sz="2800" smtClean="0">
                <a:latin typeface="微软雅黑" panose="020B0503020204020204" charset="-122"/>
                <a:ea typeface="微软雅黑" panose="020B0503020204020204" charset="-122"/>
              </a:rPr>
              <a:t>个座</a:t>
            </a:r>
            <a:r>
              <a:rPr lang="en-US" altLang="zh-CN" sz="2800" smtClean="0">
                <a:latin typeface="微软雅黑" panose="020B0503020204020204" charset="-122"/>
                <a:ea typeface="微软雅黑" panose="020B0503020204020204" charset="-122"/>
              </a:rPr>
              <a:t>A</a:t>
            </a:r>
            <a:r>
              <a:rPr lang="zh-CN" altLang="en-US" sz="2800" smtClean="0">
                <a:latin typeface="微软雅黑" panose="020B0503020204020204" charset="-122"/>
                <a:ea typeface="微软雅黑" panose="020B0503020204020204" charset="-122"/>
              </a:rPr>
              <a:t>、</a:t>
            </a:r>
            <a:r>
              <a:rPr lang="en-US" altLang="zh-CN" sz="2800" smtClean="0">
                <a:latin typeface="微软雅黑" panose="020B0503020204020204" charset="-122"/>
                <a:ea typeface="微软雅黑" panose="020B0503020204020204" charset="-122"/>
              </a:rPr>
              <a:t>B</a:t>
            </a:r>
            <a:r>
              <a:rPr lang="zh-CN" altLang="en-US" sz="2800" smtClean="0">
                <a:latin typeface="微软雅黑" panose="020B0503020204020204" charset="-122"/>
                <a:ea typeface="微软雅黑" panose="020B0503020204020204" charset="-122"/>
              </a:rPr>
              <a:t>、</a:t>
            </a:r>
            <a:r>
              <a:rPr lang="en-US" altLang="zh-CN" sz="2800" smtClean="0">
                <a:latin typeface="微软雅黑" panose="020B0503020204020204" charset="-122"/>
                <a:ea typeface="微软雅黑" panose="020B0503020204020204" charset="-122"/>
              </a:rPr>
              <a:t>C</a:t>
            </a:r>
            <a:r>
              <a:rPr lang="zh-CN" altLang="en-US" sz="2800" smtClean="0">
                <a:latin typeface="微软雅黑" panose="020B0503020204020204" charset="-122"/>
                <a:ea typeface="微软雅黑" panose="020B0503020204020204" charset="-122"/>
              </a:rPr>
              <a:t>，开始时Ａ座上有</a:t>
            </a:r>
            <a:r>
              <a:rPr lang="en-US" altLang="zh-CN" sz="2800" smtClean="0">
                <a:latin typeface="微软雅黑" panose="020B0503020204020204" charset="-122"/>
                <a:ea typeface="微软雅黑" panose="020B0503020204020204" charset="-122"/>
              </a:rPr>
              <a:t>64</a:t>
            </a:r>
            <a:r>
              <a:rPr lang="zh-CN" altLang="en-US" sz="2800" smtClean="0">
                <a:latin typeface="微软雅黑" panose="020B0503020204020204" charset="-122"/>
                <a:ea typeface="微软雅黑" panose="020B0503020204020204" charset="-122"/>
              </a:rPr>
              <a:t>个盘子，盘子大小不等，大的在下，小的在上。有一个老和尚想把这</a:t>
            </a:r>
            <a:r>
              <a:rPr lang="en-US" altLang="zh-CN" sz="2800" smtClean="0">
                <a:latin typeface="微软雅黑" panose="020B0503020204020204" charset="-122"/>
                <a:ea typeface="微软雅黑" panose="020B0503020204020204" charset="-122"/>
              </a:rPr>
              <a:t>64</a:t>
            </a:r>
            <a:r>
              <a:rPr lang="zh-CN" altLang="en-US" sz="2800" smtClean="0">
                <a:latin typeface="微软雅黑" panose="020B0503020204020204" charset="-122"/>
                <a:ea typeface="微软雅黑" panose="020B0503020204020204" charset="-122"/>
              </a:rPr>
              <a:t>个盘子从Ａ座移到Ｃ座，但规定每次只允许移动一个盘，且在移动过程中在</a:t>
            </a:r>
            <a:r>
              <a:rPr lang="en-US" altLang="zh-CN" sz="2800" smtClean="0">
                <a:latin typeface="微软雅黑" panose="020B0503020204020204" charset="-122"/>
                <a:ea typeface="微软雅黑" panose="020B0503020204020204" charset="-122"/>
              </a:rPr>
              <a:t>3</a:t>
            </a:r>
            <a:r>
              <a:rPr lang="zh-CN" altLang="en-US" sz="2800" smtClean="0">
                <a:latin typeface="微软雅黑" panose="020B0503020204020204" charset="-122"/>
                <a:ea typeface="微软雅黑" panose="020B0503020204020204" charset="-122"/>
              </a:rPr>
              <a:t>个座上都始终保持大盘在下，小盘在上。在移动过程中可以利用</a:t>
            </a:r>
            <a:r>
              <a:rPr lang="en-US" altLang="zh-CN" sz="2800" smtClean="0">
                <a:latin typeface="微软雅黑" panose="020B0503020204020204" charset="-122"/>
                <a:ea typeface="微软雅黑" panose="020B0503020204020204" charset="-122"/>
              </a:rPr>
              <a:t>B</a:t>
            </a:r>
            <a:r>
              <a:rPr lang="zh-CN" altLang="en-US" sz="2800" smtClean="0">
                <a:latin typeface="微软雅黑" panose="020B0503020204020204" charset="-122"/>
                <a:ea typeface="微软雅黑" panose="020B0503020204020204" charset="-122"/>
              </a:rPr>
              <a:t>座。要求编程序输出移动一盘子的步骤。</a:t>
            </a:r>
            <a:endParaRPr lang="zh-CN" altLang="en-US" sz="2800" smtClean="0">
              <a:latin typeface="微软雅黑" panose="020B0503020204020204" charset="-122"/>
              <a:ea typeface="微软雅黑" panose="020B0503020204020204" charset="-122"/>
            </a:endParaRPr>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490" name="直接连接符 21"/>
          <p:cNvCxnSpPr>
            <a:cxnSpLocks noChangeShapeType="1"/>
          </p:cNvCxnSpPr>
          <p:nvPr/>
        </p:nvCxnSpPr>
        <p:spPr bwMode="auto">
          <a:xfrm>
            <a:off x="3413125" y="5191125"/>
            <a:ext cx="2749550" cy="0"/>
          </a:xfrm>
          <a:prstGeom prst="line">
            <a:avLst/>
          </a:prstGeom>
          <a:noFill/>
          <a:ln w="38100">
            <a:solidFill>
              <a:schemeClr val="tx1"/>
            </a:solidFill>
            <a:round/>
          </a:ln>
          <a:extLst>
            <a:ext uri="{909E8E84-426E-40DD-AFC4-6F175D3DCCD1}">
              <a14:hiddenFill xmlns:a14="http://schemas.microsoft.com/office/drawing/2010/main">
                <a:noFill/>
              </a14:hiddenFill>
            </a:ext>
          </a:extLst>
        </p:spPr>
      </p:cxnSp>
      <p:sp>
        <p:nvSpPr>
          <p:cNvPr id="63491" name="内容占位符 2"/>
          <p:cNvSpPr txBox="1">
            <a:spLocks noChangeArrowheads="1"/>
          </p:cNvSpPr>
          <p:nvPr/>
        </p:nvSpPr>
        <p:spPr bwMode="auto">
          <a:xfrm>
            <a:off x="4435475" y="5340350"/>
            <a:ext cx="70485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a:lnSpc>
                <a:spcPts val="2400"/>
              </a:lnSpc>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B</a:t>
            </a:r>
            <a:endParaRPr lang="zh-CN" altLang="en-US" sz="2800" b="1">
              <a:latin typeface="Verdana" panose="020B0804030504040204" pitchFamily="34" charset="0"/>
              <a:ea typeface="宋体" pitchFamily="2" charset="-122"/>
            </a:endParaRPr>
          </a:p>
        </p:txBody>
      </p:sp>
      <p:cxnSp>
        <p:nvCxnSpPr>
          <p:cNvPr id="63492" name="直接连接符 24"/>
          <p:cNvCxnSpPr>
            <a:cxnSpLocks noChangeShapeType="1"/>
          </p:cNvCxnSpPr>
          <p:nvPr/>
        </p:nvCxnSpPr>
        <p:spPr bwMode="auto">
          <a:xfrm>
            <a:off x="6323013" y="5191125"/>
            <a:ext cx="2751137" cy="0"/>
          </a:xfrm>
          <a:prstGeom prst="line">
            <a:avLst/>
          </a:prstGeom>
          <a:noFill/>
          <a:ln w="38100">
            <a:solidFill>
              <a:schemeClr val="tx1"/>
            </a:solidFill>
            <a:round/>
          </a:ln>
          <a:extLst>
            <a:ext uri="{909E8E84-426E-40DD-AFC4-6F175D3DCCD1}">
              <a14:hiddenFill xmlns:a14="http://schemas.microsoft.com/office/drawing/2010/main">
                <a:noFill/>
              </a14:hiddenFill>
            </a:ext>
          </a:extLst>
        </p:spPr>
      </p:cxnSp>
      <p:sp>
        <p:nvSpPr>
          <p:cNvPr id="63493" name="内容占位符 2"/>
          <p:cNvSpPr txBox="1">
            <a:spLocks noChangeArrowheads="1"/>
          </p:cNvSpPr>
          <p:nvPr/>
        </p:nvSpPr>
        <p:spPr bwMode="auto">
          <a:xfrm>
            <a:off x="7346950" y="5340350"/>
            <a:ext cx="703263"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a:lnSpc>
                <a:spcPts val="2400"/>
              </a:lnSpc>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C</a:t>
            </a:r>
            <a:endParaRPr lang="zh-CN" altLang="en-US" sz="2800" b="1">
              <a:latin typeface="Verdana" panose="020B0804030504040204" pitchFamily="34" charset="0"/>
              <a:ea typeface="宋体" pitchFamily="2" charset="-122"/>
            </a:endParaRPr>
          </a:p>
        </p:txBody>
      </p:sp>
      <p:cxnSp>
        <p:nvCxnSpPr>
          <p:cNvPr id="63494" name="直接连接符 46"/>
          <p:cNvCxnSpPr>
            <a:cxnSpLocks noChangeShapeType="1"/>
          </p:cNvCxnSpPr>
          <p:nvPr/>
        </p:nvCxnSpPr>
        <p:spPr bwMode="auto">
          <a:xfrm rot="5400000" flipH="1">
            <a:off x="6064251" y="3509962"/>
            <a:ext cx="3333750" cy="28575"/>
          </a:xfrm>
          <a:prstGeom prst="line">
            <a:avLst/>
          </a:prstGeom>
          <a:noFill/>
          <a:ln w="38100">
            <a:solidFill>
              <a:schemeClr val="tx1"/>
            </a:solidFill>
            <a:round/>
          </a:ln>
          <a:extLst>
            <a:ext uri="{909E8E84-426E-40DD-AFC4-6F175D3DCCD1}">
              <a14:hiddenFill xmlns:a14="http://schemas.microsoft.com/office/drawing/2010/main">
                <a:noFill/>
              </a14:hiddenFill>
            </a:ext>
          </a:extLst>
        </p:spPr>
      </p:cxnSp>
      <p:cxnSp>
        <p:nvCxnSpPr>
          <p:cNvPr id="63495" name="直接连接符 5"/>
          <p:cNvCxnSpPr>
            <a:cxnSpLocks noChangeShapeType="1"/>
          </p:cNvCxnSpPr>
          <p:nvPr/>
        </p:nvCxnSpPr>
        <p:spPr bwMode="auto">
          <a:xfrm>
            <a:off x="285750" y="5191125"/>
            <a:ext cx="2751138" cy="0"/>
          </a:xfrm>
          <a:prstGeom prst="line">
            <a:avLst/>
          </a:prstGeom>
          <a:noFill/>
          <a:ln w="38100">
            <a:solidFill>
              <a:schemeClr val="tx1"/>
            </a:solidFill>
            <a:round/>
          </a:ln>
          <a:extLst>
            <a:ext uri="{909E8E84-426E-40DD-AFC4-6F175D3DCCD1}">
              <a14:hiddenFill xmlns:a14="http://schemas.microsoft.com/office/drawing/2010/main">
                <a:noFill/>
              </a14:hiddenFill>
            </a:ext>
          </a:extLst>
        </p:spPr>
      </p:cxnSp>
      <p:sp>
        <p:nvSpPr>
          <p:cNvPr id="63496" name="内容占位符 2"/>
          <p:cNvSpPr txBox="1">
            <a:spLocks noChangeArrowheads="1"/>
          </p:cNvSpPr>
          <p:nvPr/>
        </p:nvSpPr>
        <p:spPr bwMode="auto">
          <a:xfrm>
            <a:off x="1309688" y="5340350"/>
            <a:ext cx="703262"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a:lnSpc>
                <a:spcPts val="2400"/>
              </a:lnSpc>
              <a:spcBef>
                <a:spcPct val="20000"/>
              </a:spcBef>
              <a:buFont typeface="Arial" panose="020B0604020202090204" pitchFamily="34" charset="0"/>
              <a:buNone/>
            </a:pPr>
            <a:r>
              <a:rPr lang="en-US" altLang="zh-CN" sz="2800" b="1">
                <a:latin typeface="Verdana" panose="020B0804030504040204" pitchFamily="34" charset="0"/>
                <a:ea typeface="宋体" pitchFamily="2" charset="-122"/>
              </a:rPr>
              <a:t>A</a:t>
            </a:r>
            <a:endParaRPr lang="zh-CN" altLang="en-US" sz="2800" b="1">
              <a:latin typeface="Verdana" panose="020B0804030504040204" pitchFamily="34" charset="0"/>
              <a:ea typeface="宋体" pitchFamily="2" charset="-122"/>
            </a:endParaRPr>
          </a:p>
        </p:txBody>
      </p:sp>
      <p:sp>
        <p:nvSpPr>
          <p:cNvPr id="76832" name="流程图: 过程 16"/>
          <p:cNvSpPr>
            <a:spLocks noChangeArrowheads="1"/>
          </p:cNvSpPr>
          <p:nvPr/>
        </p:nvSpPr>
        <p:spPr bwMode="auto">
          <a:xfrm>
            <a:off x="571500" y="4714875"/>
            <a:ext cx="2200275" cy="476250"/>
          </a:xfrm>
          <a:prstGeom prst="flowChartProcess">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p>
            <a:pPr eaLnBrk="1" hangingPunct="1">
              <a:buFont typeface="Arial" panose="020B0604020202090204" pitchFamily="34" charset="0"/>
              <a:buNone/>
            </a:pPr>
            <a:endParaRPr lang="zh-CN" altLang="en-US"/>
          </a:p>
        </p:txBody>
      </p:sp>
      <p:grpSp>
        <p:nvGrpSpPr>
          <p:cNvPr id="2" name="组合 76837"/>
          <p:cNvGrpSpPr/>
          <p:nvPr/>
        </p:nvGrpSpPr>
        <p:grpSpPr bwMode="auto">
          <a:xfrm>
            <a:off x="714375" y="2033588"/>
            <a:ext cx="1833563" cy="2681287"/>
            <a:chOff x="450" y="1066"/>
            <a:chExt cx="1155" cy="1689"/>
          </a:xfrm>
        </p:grpSpPr>
        <p:sp>
          <p:nvSpPr>
            <p:cNvPr id="63502" name="流程图: 过程 31"/>
            <p:cNvSpPr>
              <a:spLocks noChangeArrowheads="1"/>
            </p:cNvSpPr>
            <p:nvPr/>
          </p:nvSpPr>
          <p:spPr bwMode="auto">
            <a:xfrm>
              <a:off x="450" y="2455"/>
              <a:ext cx="1155" cy="300"/>
            </a:xfrm>
            <a:prstGeom prst="flowChartProcess">
              <a:avLst/>
            </a:prstGeom>
            <a:noFill/>
            <a:ln w="38100">
              <a:solidFill>
                <a:srgbClr val="9D138D"/>
              </a:solidFill>
              <a:miter lim="800000"/>
            </a:ln>
            <a:extLst>
              <a:ext uri="{909E8E84-426E-40DD-AFC4-6F175D3DCCD1}">
                <a14:hiddenFill xmlns:a14="http://schemas.microsoft.com/office/drawing/2010/main">
                  <a:solidFill>
                    <a:srgbClr val="FFFFFF"/>
                  </a:solidFill>
                </a14:hiddenFill>
              </a:ext>
            </a:extLst>
          </p:spPr>
          <p:txBody>
            <a:bodyPr wrap="none"/>
            <a:lstStyle/>
            <a:p>
              <a:pPr eaLnBrk="1" hangingPunct="1">
                <a:buFont typeface="Arial" panose="020B0604020202090204" pitchFamily="34" charset="0"/>
                <a:buNone/>
              </a:pPr>
              <a:endParaRPr lang="zh-CN" altLang="en-US"/>
            </a:p>
          </p:txBody>
        </p:sp>
        <p:sp>
          <p:nvSpPr>
            <p:cNvPr id="63503" name="流程图: 过程 32"/>
            <p:cNvSpPr>
              <a:spLocks noChangeArrowheads="1"/>
            </p:cNvSpPr>
            <p:nvPr/>
          </p:nvSpPr>
          <p:spPr bwMode="auto">
            <a:xfrm>
              <a:off x="572" y="1666"/>
              <a:ext cx="924" cy="787"/>
            </a:xfrm>
            <a:prstGeom prst="flowChartProcess">
              <a:avLst/>
            </a:prstGeom>
            <a:noFill/>
            <a:ln w="38100">
              <a:solidFill>
                <a:srgbClr val="9D138D"/>
              </a:solidFill>
              <a:miter lim="800000"/>
            </a:ln>
            <a:extLst>
              <a:ext uri="{909E8E84-426E-40DD-AFC4-6F175D3DCCD1}">
                <a14:hiddenFill xmlns:a14="http://schemas.microsoft.com/office/drawing/2010/main">
                  <a:solidFill>
                    <a:srgbClr val="FFFFFF"/>
                  </a:solidFill>
                </a14:hiddenFill>
              </a:ext>
            </a:extLst>
          </p:spPr>
          <p:txBody>
            <a:bodyPr wrap="none" tIns="324000" bIns="108000"/>
            <a:lstStyle/>
            <a:p>
              <a:pPr algn="ctr" eaLnBrk="1" hangingPunct="1">
                <a:buFont typeface="Arial" panose="020B0604020202090204" pitchFamily="34" charset="0"/>
                <a:buNone/>
              </a:pPr>
              <a:r>
                <a:rPr lang="en-US" altLang="zh-CN" sz="3600" b="1">
                  <a:solidFill>
                    <a:srgbClr val="FF0000"/>
                  </a:solidFill>
                  <a:latin typeface="黑体" pitchFamily="49" charset="-122"/>
                  <a:ea typeface="黑体" pitchFamily="49" charset="-122"/>
                </a:rPr>
                <a:t>……</a:t>
              </a:r>
              <a:endParaRPr lang="zh-CN" altLang="en-US" sz="3600" b="1">
                <a:solidFill>
                  <a:srgbClr val="FF0000"/>
                </a:solidFill>
                <a:latin typeface="黑体" pitchFamily="49" charset="-122"/>
                <a:ea typeface="黑体" pitchFamily="49" charset="-122"/>
              </a:endParaRPr>
            </a:p>
          </p:txBody>
        </p:sp>
        <p:sp>
          <p:nvSpPr>
            <p:cNvPr id="63504" name="流程图: 过程 33"/>
            <p:cNvSpPr>
              <a:spLocks noChangeArrowheads="1"/>
            </p:cNvSpPr>
            <p:nvPr/>
          </p:nvSpPr>
          <p:spPr bwMode="auto">
            <a:xfrm>
              <a:off x="681" y="1366"/>
              <a:ext cx="693" cy="300"/>
            </a:xfrm>
            <a:prstGeom prst="flowChartProcess">
              <a:avLst/>
            </a:prstGeom>
            <a:noFill/>
            <a:ln w="38100">
              <a:solidFill>
                <a:srgbClr val="9D138D"/>
              </a:solidFill>
              <a:miter lim="800000"/>
            </a:ln>
            <a:extLst>
              <a:ext uri="{909E8E84-426E-40DD-AFC4-6F175D3DCCD1}">
                <a14:hiddenFill xmlns:a14="http://schemas.microsoft.com/office/drawing/2010/main">
                  <a:solidFill>
                    <a:srgbClr val="FFFFFF"/>
                  </a:solidFill>
                </a14:hiddenFill>
              </a:ext>
            </a:extLst>
          </p:spPr>
          <p:txBody>
            <a:bodyPr wrap="none"/>
            <a:lstStyle/>
            <a:p>
              <a:pPr eaLnBrk="1" hangingPunct="1">
                <a:buFont typeface="Arial" panose="020B0604020202090204" pitchFamily="34" charset="0"/>
                <a:buNone/>
              </a:pPr>
              <a:endParaRPr lang="zh-CN" altLang="en-US"/>
            </a:p>
          </p:txBody>
        </p:sp>
        <p:sp>
          <p:nvSpPr>
            <p:cNvPr id="63505" name="流程图: 过程 34"/>
            <p:cNvSpPr>
              <a:spLocks noChangeArrowheads="1"/>
            </p:cNvSpPr>
            <p:nvPr/>
          </p:nvSpPr>
          <p:spPr bwMode="auto">
            <a:xfrm>
              <a:off x="797" y="1066"/>
              <a:ext cx="462" cy="300"/>
            </a:xfrm>
            <a:prstGeom prst="flowChartProcess">
              <a:avLst/>
            </a:prstGeom>
            <a:noFill/>
            <a:ln w="38100">
              <a:solidFill>
                <a:srgbClr val="9D138D"/>
              </a:solidFill>
              <a:miter lim="800000"/>
            </a:ln>
            <a:extLst>
              <a:ext uri="{909E8E84-426E-40DD-AFC4-6F175D3DCCD1}">
                <a14:hiddenFill xmlns:a14="http://schemas.microsoft.com/office/drawing/2010/main">
                  <a:solidFill>
                    <a:srgbClr val="FFFFFF"/>
                  </a:solidFill>
                </a14:hiddenFill>
              </a:ext>
            </a:extLst>
          </p:spPr>
          <p:txBody>
            <a:bodyPr wrap="none"/>
            <a:lstStyle/>
            <a:p>
              <a:pPr eaLnBrk="1" hangingPunct="1">
                <a:buFont typeface="Arial" panose="020B0604020202090204" pitchFamily="34" charset="0"/>
                <a:buNone/>
              </a:pPr>
              <a:endParaRPr lang="zh-CN" altLang="en-US"/>
            </a:p>
          </p:txBody>
        </p:sp>
      </p:grpSp>
      <p:cxnSp>
        <p:nvCxnSpPr>
          <p:cNvPr id="63499" name="直接连接符 43"/>
          <p:cNvCxnSpPr>
            <a:cxnSpLocks noChangeShapeType="1"/>
            <a:stCxn id="76832" idx="2"/>
          </p:cNvCxnSpPr>
          <p:nvPr/>
        </p:nvCxnSpPr>
        <p:spPr bwMode="auto">
          <a:xfrm rot="5400000" flipH="1">
            <a:off x="-8731" y="3528219"/>
            <a:ext cx="3332163" cy="28575"/>
          </a:xfrm>
          <a:prstGeom prst="line">
            <a:avLst/>
          </a:prstGeom>
          <a:noFill/>
          <a:ln w="38100">
            <a:solidFill>
              <a:schemeClr val="tx1"/>
            </a:solidFill>
            <a:round/>
          </a:ln>
          <a:extLst>
            <a:ext uri="{909E8E84-426E-40DD-AFC4-6F175D3DCCD1}">
              <a14:hiddenFill xmlns:a14="http://schemas.microsoft.com/office/drawing/2010/main">
                <a:noFill/>
              </a14:hiddenFill>
            </a:ext>
          </a:extLst>
        </p:spPr>
      </p:cxnSp>
      <p:cxnSp>
        <p:nvCxnSpPr>
          <p:cNvPr id="63500" name="直接连接符 46"/>
          <p:cNvCxnSpPr>
            <a:cxnSpLocks noChangeShapeType="1"/>
          </p:cNvCxnSpPr>
          <p:nvPr/>
        </p:nvCxnSpPr>
        <p:spPr bwMode="auto">
          <a:xfrm rot="5400000" flipH="1">
            <a:off x="3106738" y="3529012"/>
            <a:ext cx="3333750" cy="28575"/>
          </a:xfrm>
          <a:prstGeom prst="line">
            <a:avLst/>
          </a:prstGeom>
          <a:noFill/>
          <a:ln w="38100">
            <a:solidFill>
              <a:schemeClr val="tx1"/>
            </a:solidFill>
            <a:round/>
          </a:ln>
          <a:extLst>
            <a:ext uri="{909E8E84-426E-40DD-AFC4-6F175D3DCCD1}">
              <a14:hiddenFill xmlns:a14="http://schemas.microsoft.com/office/drawing/2010/main">
                <a:noFill/>
              </a14:hiddenFill>
            </a:ext>
          </a:extLst>
        </p:spPr>
      </p:cxnSp>
      <p:sp>
        <p:nvSpPr>
          <p:cNvPr id="63501" name="矩形 76840"/>
          <p:cNvSpPr>
            <a:spLocks noChangeArrowheads="1"/>
          </p:cNvSpPr>
          <p:nvPr/>
        </p:nvSpPr>
        <p:spPr bwMode="auto">
          <a:xfrm>
            <a:off x="1979613" y="908050"/>
            <a:ext cx="55753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90204" pitchFamily="34" charset="0"/>
              <a:buNone/>
            </a:pPr>
            <a:r>
              <a:rPr lang="zh-CN" altLang="en-US" b="1">
                <a:solidFill>
                  <a:srgbClr val="9D138D"/>
                </a:solidFill>
              </a:rPr>
              <a:t>需要移动大约</a:t>
            </a:r>
            <a:r>
              <a:rPr lang="en-US" altLang="zh-CN" b="1">
                <a:solidFill>
                  <a:srgbClr val="9D138D"/>
                </a:solidFill>
              </a:rPr>
              <a:t>2</a:t>
            </a:r>
            <a:r>
              <a:rPr lang="en-US" altLang="zh-CN" b="1" baseline="30000">
                <a:solidFill>
                  <a:srgbClr val="9D138D"/>
                </a:solidFill>
              </a:rPr>
              <a:t>64</a:t>
            </a:r>
            <a:r>
              <a:rPr lang="en-US" altLang="zh-CN" b="1">
                <a:solidFill>
                  <a:srgbClr val="9D138D"/>
                </a:solidFill>
              </a:rPr>
              <a:t> </a:t>
            </a:r>
            <a:r>
              <a:rPr lang="zh-CN" altLang="en-US" b="1">
                <a:solidFill>
                  <a:srgbClr val="9D138D"/>
                </a:solidFill>
              </a:rPr>
              <a:t>次盘子</a:t>
            </a:r>
            <a:endParaRPr lang="zh-CN" altLang="en-US" b="1">
              <a:solidFill>
                <a:srgbClr val="9D138D"/>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38889E-6 -6.29047E-7 L 0.34531 0.06822 " pathEditMode="relative" rAng="0" ptsTypes="AA">
                                      <p:cBhvr>
                                        <p:cTn id="6" dur="2000" fill="hold"/>
                                        <p:tgtEl>
                                          <p:spTgt spid="2"/>
                                        </p:tgtEl>
                                        <p:attrNameLst>
                                          <p:attrName>ppt_x</p:attrName>
                                          <p:attrName>ppt_y</p:attrName>
                                        </p:attrNameLst>
                                      </p:cBhvr>
                                      <p:rCtr x="17300" y="340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0" nodeType="clickEffect">
                                  <p:stCondLst>
                                    <p:cond delay="0"/>
                                  </p:stCondLst>
                                  <p:childTnLst>
                                    <p:animMotion origin="layout" path="M -2.5E-6 -1.63737E-6 L 0.66372 -1.63737E-6 " pathEditMode="relative" rAng="0" ptsTypes="AA">
                                      <p:cBhvr>
                                        <p:cTn id="10" dur="2000" fill="hold"/>
                                        <p:tgtEl>
                                          <p:spTgt spid="76832"/>
                                        </p:tgtEl>
                                        <p:attrNameLst>
                                          <p:attrName>ppt_x</p:attrName>
                                          <p:attrName>ppt_y</p:attrName>
                                        </p:attrNameLst>
                                      </p:cBhvr>
                                      <p:rCtr x="33200" y="0"/>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34531 0.06822 L 0.66823 -0.00509 " pathEditMode="relative" rAng="0" ptsTypes="AA">
                                      <p:cBhvr>
                                        <p:cTn id="14" dur="2000" fill="hold"/>
                                        <p:tgtEl>
                                          <p:spTgt spid="2"/>
                                        </p:tgtEl>
                                        <p:attrNameLst>
                                          <p:attrName>ppt_x</p:attrName>
                                          <p:attrName>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3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内容占位符 2"/>
          <p:cNvSpPr>
            <a:spLocks noGrp="1" noChangeArrowheads="1"/>
          </p:cNvSpPr>
          <p:nvPr>
            <p:ph idx="4294967295"/>
          </p:nvPr>
        </p:nvSpPr>
        <p:spPr>
          <a:xfrm>
            <a:off x="785813" y="1214438"/>
            <a:ext cx="8072437" cy="4429125"/>
          </a:xfrm>
        </p:spPr>
        <p:txBody>
          <a:bodyPr/>
          <a:lstStyle/>
          <a:p>
            <a:pPr>
              <a:lnSpc>
                <a:spcPct val="130000"/>
              </a:lnSpc>
              <a:spcBef>
                <a:spcPct val="0"/>
              </a:spcBef>
              <a:buFont typeface="Wingdings" panose="05000000000000000000" pitchFamily="2" charset="2"/>
              <a:buChar char="Ø"/>
            </a:pPr>
            <a:r>
              <a:rPr lang="zh-CN" altLang="en-US" sz="2800" smtClean="0">
                <a:latin typeface="微软雅黑" panose="020B0503020204020204" charset="-122"/>
                <a:ea typeface="微软雅黑" panose="020B0503020204020204" charset="-122"/>
              </a:rPr>
              <a:t>算法实现：</a:t>
            </a:r>
            <a:endParaRPr lang="zh-CN" altLang="en-US" sz="2800" smtClean="0">
              <a:latin typeface="微软雅黑" panose="020B0503020204020204" charset="-122"/>
              <a:ea typeface="微软雅黑" panose="020B0503020204020204" charset="-122"/>
            </a:endParaRPr>
          </a:p>
          <a:p>
            <a:pPr lvl="1">
              <a:lnSpc>
                <a:spcPct val="130000"/>
              </a:lnSpc>
              <a:spcBef>
                <a:spcPct val="0"/>
              </a:spcBef>
            </a:pPr>
            <a:r>
              <a:rPr lang="zh-CN" altLang="en-US" sz="2800" smtClean="0">
                <a:latin typeface="微软雅黑" panose="020B0503020204020204" charset="-122"/>
                <a:ea typeface="微软雅黑" panose="020B0503020204020204" charset="-122"/>
              </a:rPr>
              <a:t>函数</a:t>
            </a:r>
            <a:r>
              <a:rPr lang="en-US" altLang="zh-CN" sz="2800" smtClean="0">
                <a:latin typeface="微软雅黑" panose="020B0503020204020204" charset="-122"/>
                <a:ea typeface="微软雅黑" panose="020B0503020204020204" charset="-122"/>
              </a:rPr>
              <a:t>hanoi(n,one,two,three)</a:t>
            </a:r>
            <a:r>
              <a:rPr lang="zh-CN" altLang="en-US" sz="2800" smtClean="0">
                <a:latin typeface="微软雅黑" panose="020B0503020204020204" charset="-122"/>
                <a:ea typeface="微软雅黑" panose="020B0503020204020204" charset="-122"/>
              </a:rPr>
              <a:t>： 借助“</a:t>
            </a:r>
            <a:r>
              <a:rPr lang="en-US" altLang="zh-CN" sz="2800" smtClean="0">
                <a:latin typeface="微软雅黑" panose="020B0503020204020204" charset="-122"/>
                <a:ea typeface="微软雅黑" panose="020B0503020204020204" charset="-122"/>
              </a:rPr>
              <a:t>two</a:t>
            </a:r>
            <a:r>
              <a:rPr lang="zh-CN" altLang="en-US" sz="2800" smtClean="0">
                <a:latin typeface="微软雅黑" panose="020B0503020204020204" charset="-122"/>
                <a:ea typeface="微软雅黑" panose="020B0503020204020204" charset="-122"/>
              </a:rPr>
              <a:t>”座 ，</a:t>
            </a:r>
            <a:r>
              <a:rPr lang="en-US" sz="2800" smtClean="0">
                <a:latin typeface="微软雅黑" panose="020B0503020204020204" charset="-122"/>
                <a:ea typeface="微软雅黑" panose="020B0503020204020204" charset="-122"/>
              </a:rPr>
              <a:t>将</a:t>
            </a:r>
            <a:r>
              <a:rPr lang="en-US" altLang="zh-CN" sz="2800" smtClean="0">
                <a:latin typeface="微软雅黑" panose="020B0503020204020204" charset="-122"/>
                <a:ea typeface="微软雅黑" panose="020B0503020204020204" charset="-122"/>
              </a:rPr>
              <a:t>n</a:t>
            </a:r>
            <a:r>
              <a:rPr lang="zh-CN" altLang="en-US" sz="2800" smtClean="0">
                <a:latin typeface="微软雅黑" panose="020B0503020204020204" charset="-122"/>
                <a:ea typeface="微软雅黑" panose="020B0503020204020204" charset="-122"/>
              </a:rPr>
              <a:t>个盘子从“</a:t>
            </a:r>
            <a:r>
              <a:rPr lang="en-US" altLang="zh-CN" sz="2800" smtClean="0">
                <a:latin typeface="微软雅黑" panose="020B0503020204020204" charset="-122"/>
                <a:ea typeface="微软雅黑" panose="020B0503020204020204" charset="-122"/>
              </a:rPr>
              <a:t>one</a:t>
            </a:r>
            <a:r>
              <a:rPr lang="zh-CN" altLang="en-US" sz="2800" smtClean="0">
                <a:latin typeface="微软雅黑" panose="020B0503020204020204" charset="-122"/>
                <a:ea typeface="微软雅黑" panose="020B0503020204020204" charset="-122"/>
              </a:rPr>
              <a:t>”座移到“</a:t>
            </a:r>
            <a:r>
              <a:rPr lang="en-US" altLang="zh-CN" sz="2800" smtClean="0">
                <a:latin typeface="微软雅黑" panose="020B0503020204020204" charset="-122"/>
                <a:ea typeface="微软雅黑" panose="020B0503020204020204" charset="-122"/>
              </a:rPr>
              <a:t>three</a:t>
            </a:r>
            <a:r>
              <a:rPr lang="zh-CN" altLang="en-US" sz="2800" smtClean="0">
                <a:latin typeface="微软雅黑" panose="020B0503020204020204" charset="-122"/>
                <a:ea typeface="微软雅黑" panose="020B0503020204020204" charset="-122"/>
              </a:rPr>
              <a:t>”</a:t>
            </a:r>
            <a:endParaRPr lang="en-US" altLang="zh-CN" sz="2800" smtClean="0">
              <a:latin typeface="微软雅黑" panose="020B0503020204020204" charset="-122"/>
              <a:ea typeface="微软雅黑" panose="020B0503020204020204" charset="-122"/>
            </a:endParaRPr>
          </a:p>
          <a:p>
            <a:pPr lvl="1">
              <a:lnSpc>
                <a:spcPct val="130000"/>
              </a:lnSpc>
              <a:spcBef>
                <a:spcPct val="0"/>
              </a:spcBef>
            </a:pPr>
            <a:r>
              <a:rPr lang="zh-CN" altLang="en-US" sz="2800" smtClean="0">
                <a:latin typeface="微软雅黑" panose="020B0503020204020204" charset="-122"/>
                <a:ea typeface="微软雅黑" panose="020B0503020204020204" charset="-122"/>
              </a:rPr>
              <a:t>函数</a:t>
            </a:r>
            <a:r>
              <a:rPr lang="en-US" altLang="zh-CN" sz="2800" smtClean="0">
                <a:latin typeface="微软雅黑" panose="020B0503020204020204" charset="-122"/>
                <a:ea typeface="微软雅黑" panose="020B0503020204020204" charset="-122"/>
              </a:rPr>
              <a:t>move(x,y)</a:t>
            </a:r>
            <a:r>
              <a:rPr lang="zh-CN" altLang="en-US" sz="2800" smtClean="0">
                <a:latin typeface="微软雅黑" panose="020B0503020204020204" charset="-122"/>
                <a:ea typeface="微软雅黑" panose="020B0503020204020204" charset="-122"/>
              </a:rPr>
              <a:t>：</a:t>
            </a:r>
            <a:r>
              <a:rPr lang="en-US" sz="2800" smtClean="0">
                <a:latin typeface="微软雅黑" panose="020B0503020204020204" charset="-122"/>
                <a:ea typeface="微软雅黑" panose="020B0503020204020204" charset="-122"/>
              </a:rPr>
              <a:t>将</a:t>
            </a:r>
            <a:r>
              <a:rPr lang="en-US" altLang="zh-CN" sz="2800" smtClean="0">
                <a:latin typeface="微软雅黑" panose="020B0503020204020204" charset="-122"/>
                <a:ea typeface="微软雅黑" panose="020B0503020204020204" charset="-122"/>
              </a:rPr>
              <a:t>1</a:t>
            </a:r>
            <a:r>
              <a:rPr lang="zh-CN" altLang="en-US" sz="2800" smtClean="0">
                <a:latin typeface="微软雅黑" panose="020B0503020204020204" charset="-122"/>
                <a:ea typeface="微软雅黑" panose="020B0503020204020204" charset="-122"/>
              </a:rPr>
              <a:t>个盘子从</a:t>
            </a:r>
            <a:r>
              <a:rPr lang="en-US" altLang="zh-CN" sz="2800" smtClean="0">
                <a:latin typeface="微软雅黑" panose="020B0503020204020204" charset="-122"/>
                <a:ea typeface="微软雅黑" panose="020B0503020204020204" charset="-122"/>
              </a:rPr>
              <a:t>x </a:t>
            </a:r>
            <a:r>
              <a:rPr lang="zh-CN" altLang="en-US" sz="2800" smtClean="0">
                <a:latin typeface="微软雅黑" panose="020B0503020204020204" charset="-122"/>
                <a:ea typeface="微软雅黑" panose="020B0503020204020204" charset="-122"/>
              </a:rPr>
              <a:t>座移到</a:t>
            </a:r>
            <a:r>
              <a:rPr lang="en-US" altLang="zh-CN" sz="2800" smtClean="0">
                <a:latin typeface="微软雅黑" panose="020B0503020204020204" charset="-122"/>
                <a:ea typeface="微软雅黑" panose="020B0503020204020204" charset="-122"/>
              </a:rPr>
              <a:t>y </a:t>
            </a:r>
            <a:r>
              <a:rPr lang="zh-CN" altLang="en-US" sz="2800" smtClean="0">
                <a:latin typeface="微软雅黑" panose="020B0503020204020204" charset="-122"/>
                <a:ea typeface="微软雅黑" panose="020B0503020204020204" charset="-122"/>
              </a:rPr>
              <a:t>座。</a:t>
            </a:r>
            <a:endParaRPr lang="zh-CN" altLang="en-US" sz="2800" smtClean="0">
              <a:latin typeface="微软雅黑" panose="020B0503020204020204" charset="-122"/>
              <a:ea typeface="微软雅黑" panose="020B0503020204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643">
                                            <p:txEl>
                                              <p:pRg st="1" end="1"/>
                                            </p:txEl>
                                          </p:spTgt>
                                        </p:tgtEl>
                                        <p:attrNameLst>
                                          <p:attrName>style.visibility</p:attrName>
                                        </p:attrNameLst>
                                      </p:cBhvr>
                                      <p:to>
                                        <p:strVal val="visible"/>
                                      </p:to>
                                    </p:set>
                                    <p:animEffect transition="in" filter="blinds(horizontal)">
                                      <p:cBhvr>
                                        <p:cTn id="7" dur="500"/>
                                        <p:tgtEl>
                                          <p:spTgt spid="1126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643">
                                            <p:txEl>
                                              <p:pRg st="2" end="2"/>
                                            </p:txEl>
                                          </p:spTgt>
                                        </p:tgtEl>
                                        <p:attrNameLst>
                                          <p:attrName>style.visibility</p:attrName>
                                        </p:attrNameLst>
                                      </p:cBhvr>
                                      <p:to>
                                        <p:strVal val="visible"/>
                                      </p:to>
                                    </p:set>
                                    <p:animEffect transition="in" filter="blinds(horizontal)">
                                      <p:cBhvr>
                                        <p:cTn id="12" dur="500"/>
                                        <p:tgtEl>
                                          <p:spTgt spid="1126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2"/>
          <p:cNvSpPr>
            <a:spLocks noGrp="1" noChangeArrowheads="1"/>
          </p:cNvSpPr>
          <p:nvPr>
            <p:ph idx="4294967295"/>
          </p:nvPr>
        </p:nvSpPr>
        <p:spPr>
          <a:xfrm>
            <a:off x="1143000" y="857250"/>
            <a:ext cx="8001000" cy="5500688"/>
          </a:xfrm>
        </p:spPr>
        <p:txBody>
          <a:bodyPr/>
          <a:lstStyle/>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#include &lt;stdio.h&gt;</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int main()</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a:t>
            </a:r>
            <a:r>
              <a:rPr lang="en-US" altLang="zh-CN" sz="2800" smtClean="0">
                <a:solidFill>
                  <a:srgbClr val="9D138D"/>
                </a:solidFill>
                <a:latin typeface="微软雅黑" panose="020B0503020204020204" charset="-122"/>
                <a:ea typeface="微软雅黑" panose="020B0503020204020204" charset="-122"/>
              </a:rPr>
              <a:t>void hanoi(int n,char one,</a:t>
            </a:r>
            <a:endParaRPr lang="en-US" altLang="zh-CN" sz="2800" smtClean="0">
              <a:solidFill>
                <a:srgbClr val="9D138D"/>
              </a:solidFill>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solidFill>
                  <a:srgbClr val="9D138D"/>
                </a:solidFill>
                <a:latin typeface="微软雅黑" panose="020B0503020204020204" charset="-122"/>
                <a:ea typeface="微软雅黑" panose="020B0503020204020204" charset="-122"/>
              </a:rPr>
              <a:t>                       char two,char three);  </a:t>
            </a:r>
            <a:endParaRPr lang="zh-CN" altLang="en-US" sz="2800" smtClean="0">
              <a:solidFill>
                <a:srgbClr val="9D138D"/>
              </a:solidFill>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int m;</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printf("the number of diskes:");</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scanf("%d",&amp;m);</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printf("move %d diskes:\n",m);</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a:t>
            </a:r>
            <a:r>
              <a:rPr lang="en-US" altLang="zh-CN" sz="2800" smtClean="0">
                <a:solidFill>
                  <a:srgbClr val="9D138D"/>
                </a:solidFill>
                <a:latin typeface="微软雅黑" panose="020B0503020204020204" charset="-122"/>
                <a:ea typeface="微软雅黑" panose="020B0503020204020204" charset="-122"/>
              </a:rPr>
              <a:t>hanoi</a:t>
            </a:r>
            <a:r>
              <a:rPr lang="en-US" altLang="zh-CN" sz="2800" smtClean="0">
                <a:latin typeface="微软雅黑" panose="020B0503020204020204" charset="-122"/>
                <a:ea typeface="微软雅黑" panose="020B0503020204020204" charset="-122"/>
              </a:rPr>
              <a:t>(m,'A','B','C');</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a:t>
            </a:r>
            <a:endParaRPr lang="zh-CN" altLang="en-US" sz="2800" smtClean="0">
              <a:latin typeface="微软雅黑" panose="020B0503020204020204" charset="-122"/>
              <a:ea typeface="微软雅黑" panose="020B0503020204020204" charset="-122"/>
            </a:endParaRPr>
          </a:p>
        </p:txBody>
      </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2"/>
          <p:cNvSpPr>
            <a:spLocks noGrp="1" noChangeArrowheads="1"/>
          </p:cNvSpPr>
          <p:nvPr>
            <p:ph idx="4294967295"/>
          </p:nvPr>
        </p:nvSpPr>
        <p:spPr>
          <a:xfrm>
            <a:off x="1143000" y="642938"/>
            <a:ext cx="8001000" cy="5715000"/>
          </a:xfrm>
        </p:spPr>
        <p:txBody>
          <a:bodyPr/>
          <a:lstStyle/>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void </a:t>
            </a:r>
            <a:r>
              <a:rPr lang="en-US" altLang="zh-CN" sz="2800" smtClean="0">
                <a:solidFill>
                  <a:srgbClr val="9D138D"/>
                </a:solidFill>
                <a:latin typeface="微软雅黑" panose="020B0503020204020204" charset="-122"/>
                <a:ea typeface="微软雅黑" panose="020B0503020204020204" charset="-122"/>
              </a:rPr>
              <a:t>hanoi</a:t>
            </a:r>
            <a:r>
              <a:rPr lang="en-US" altLang="zh-CN" sz="2800" smtClean="0">
                <a:latin typeface="微软雅黑" panose="020B0503020204020204" charset="-122"/>
                <a:ea typeface="微软雅黑" panose="020B0503020204020204" charset="-122"/>
              </a:rPr>
              <a:t>(int n,char one,char two,</a:t>
            </a:r>
            <a:endParaRPr lang="en-US" altLang="zh-CN"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char three)  </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  </a:t>
            </a:r>
            <a:r>
              <a:rPr lang="en-US" altLang="zh-CN" sz="2800" smtClean="0">
                <a:solidFill>
                  <a:srgbClr val="00B050"/>
                </a:solidFill>
                <a:latin typeface="微软雅黑" panose="020B0503020204020204" charset="-122"/>
                <a:ea typeface="微软雅黑" panose="020B0503020204020204" charset="-122"/>
              </a:rPr>
              <a:t>void move(char x,char y); </a:t>
            </a:r>
            <a:endParaRPr lang="zh-CN" altLang="en-US" sz="2800" smtClean="0">
              <a:solidFill>
                <a:srgbClr val="00B050"/>
              </a:solidFill>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if(n==1)</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a:t>
            </a:r>
            <a:r>
              <a:rPr lang="en-US" altLang="zh-CN" sz="2800" smtClean="0">
                <a:solidFill>
                  <a:srgbClr val="00B050"/>
                </a:solidFill>
                <a:latin typeface="微软雅黑" panose="020B0503020204020204" charset="-122"/>
                <a:ea typeface="微软雅黑" panose="020B0503020204020204" charset="-122"/>
              </a:rPr>
              <a:t>move</a:t>
            </a:r>
            <a:r>
              <a:rPr lang="en-US" altLang="zh-CN" sz="2800" smtClean="0">
                <a:latin typeface="微软雅黑" panose="020B0503020204020204" charset="-122"/>
                <a:ea typeface="微软雅黑" panose="020B0503020204020204" charset="-122"/>
              </a:rPr>
              <a:t>(one,three);</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else</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  </a:t>
            </a:r>
            <a:r>
              <a:rPr lang="en-US" altLang="zh-CN" sz="2800" smtClean="0">
                <a:solidFill>
                  <a:srgbClr val="9D138D"/>
                </a:solidFill>
                <a:latin typeface="微软雅黑" panose="020B0503020204020204" charset="-122"/>
                <a:ea typeface="微软雅黑" panose="020B0503020204020204" charset="-122"/>
              </a:rPr>
              <a:t>hanoi</a:t>
            </a:r>
            <a:r>
              <a:rPr lang="en-US" altLang="zh-CN" sz="2800" smtClean="0">
                <a:latin typeface="微软雅黑" panose="020B0503020204020204" charset="-122"/>
                <a:ea typeface="微软雅黑" panose="020B0503020204020204" charset="-122"/>
              </a:rPr>
              <a:t>(n-1,one,three,two);</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a:t>
            </a:r>
            <a:r>
              <a:rPr lang="en-US" altLang="zh-CN" sz="2800" smtClean="0">
                <a:solidFill>
                  <a:srgbClr val="00B050"/>
                </a:solidFill>
                <a:latin typeface="微软雅黑" panose="020B0503020204020204" charset="-122"/>
                <a:ea typeface="微软雅黑" panose="020B0503020204020204" charset="-122"/>
              </a:rPr>
              <a:t>move</a:t>
            </a:r>
            <a:r>
              <a:rPr lang="en-US" altLang="zh-CN" sz="2800" smtClean="0">
                <a:latin typeface="微软雅黑" panose="020B0503020204020204" charset="-122"/>
                <a:ea typeface="微软雅黑" panose="020B0503020204020204" charset="-122"/>
              </a:rPr>
              <a:t>(one,three);</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a:t>
            </a:r>
            <a:r>
              <a:rPr lang="en-US" altLang="zh-CN" sz="2800" smtClean="0">
                <a:solidFill>
                  <a:srgbClr val="9D138D"/>
                </a:solidFill>
                <a:latin typeface="微软雅黑" panose="020B0503020204020204" charset="-122"/>
                <a:ea typeface="微软雅黑" panose="020B0503020204020204" charset="-122"/>
              </a:rPr>
              <a:t>hanoi</a:t>
            </a:r>
            <a:r>
              <a:rPr lang="en-US" altLang="zh-CN" sz="2800" smtClean="0">
                <a:latin typeface="微软雅黑" panose="020B0503020204020204" charset="-122"/>
                <a:ea typeface="微软雅黑" panose="020B0503020204020204" charset="-122"/>
              </a:rPr>
              <a:t>(n-1,two,one,three);</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a:t>
            </a:r>
            <a:endParaRPr lang="zh-CN" altLang="en-US" sz="2800" smtClean="0">
              <a:latin typeface="微软雅黑" panose="020B0503020204020204" charset="-122"/>
              <a:ea typeface="微软雅黑" panose="020B0503020204020204" charset="-122"/>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0" name="流程图: 过程 4"/>
          <p:cNvSpPr>
            <a:spLocks noChangeArrowheads="1"/>
          </p:cNvSpPr>
          <p:nvPr/>
        </p:nvSpPr>
        <p:spPr bwMode="auto">
          <a:xfrm>
            <a:off x="3643313" y="1357313"/>
            <a:ext cx="1428750" cy="500062"/>
          </a:xfrm>
          <a:prstGeom prst="flowChartProcess">
            <a:avLst/>
          </a:prstGeom>
          <a:solidFill>
            <a:schemeClr val="bg1"/>
          </a:solidFill>
          <a:ln w="38100">
            <a:solidFill>
              <a:schemeClr val="tx1"/>
            </a:solidFill>
            <a:miter lim="800000"/>
          </a:ln>
        </p:spPr>
        <p:txBody>
          <a:bodyPr wrap="none" lIns="0" tIns="0" rIns="0" bIns="0"/>
          <a:lstStyle/>
          <a:p>
            <a:pPr algn="ctr" eaLnBrk="1" hangingPunct="1">
              <a:buFont typeface="Arial" panose="020B0604020202090204" pitchFamily="34" charset="0"/>
              <a:buNone/>
            </a:pPr>
            <a:r>
              <a:rPr lang="en-US" altLang="zh-CN" sz="2800" b="1"/>
              <a:t>main</a:t>
            </a:r>
            <a:endParaRPr lang="zh-CN" altLang="en-US" sz="2800" b="1"/>
          </a:p>
        </p:txBody>
      </p:sp>
      <p:sp>
        <p:nvSpPr>
          <p:cNvPr id="9221" name="流程图: 过程 5"/>
          <p:cNvSpPr>
            <a:spLocks noChangeArrowheads="1"/>
          </p:cNvSpPr>
          <p:nvPr/>
        </p:nvSpPr>
        <p:spPr bwMode="auto">
          <a:xfrm>
            <a:off x="2071688" y="2643188"/>
            <a:ext cx="785812" cy="500062"/>
          </a:xfrm>
          <a:prstGeom prst="flowChartProcess">
            <a:avLst/>
          </a:prstGeom>
          <a:solidFill>
            <a:schemeClr val="bg1"/>
          </a:solidFill>
          <a:ln w="38100">
            <a:solidFill>
              <a:schemeClr val="tx1"/>
            </a:solidFill>
            <a:miter lim="800000"/>
          </a:ln>
        </p:spPr>
        <p:txBody>
          <a:bodyPr wrap="none" lIns="0" tIns="0" rIns="0" bIns="0"/>
          <a:lstStyle/>
          <a:p>
            <a:pPr algn="ctr" eaLnBrk="1" hangingPunct="1">
              <a:buFont typeface="Arial" panose="020B0604020202090204" pitchFamily="34" charset="0"/>
              <a:buNone/>
            </a:pPr>
            <a:r>
              <a:rPr lang="en-US" altLang="zh-CN" sz="2800" b="1"/>
              <a:t>a</a:t>
            </a:r>
            <a:endParaRPr lang="zh-CN" altLang="en-US" sz="2800" b="1"/>
          </a:p>
        </p:txBody>
      </p:sp>
      <p:sp>
        <p:nvSpPr>
          <p:cNvPr id="9222" name="流程图: 过程 6"/>
          <p:cNvSpPr>
            <a:spLocks noChangeArrowheads="1"/>
          </p:cNvSpPr>
          <p:nvPr/>
        </p:nvSpPr>
        <p:spPr bwMode="auto">
          <a:xfrm>
            <a:off x="4000500" y="2643188"/>
            <a:ext cx="785813" cy="500062"/>
          </a:xfrm>
          <a:prstGeom prst="flowChartProcess">
            <a:avLst/>
          </a:prstGeom>
          <a:solidFill>
            <a:schemeClr val="bg1"/>
          </a:solidFill>
          <a:ln w="38100">
            <a:solidFill>
              <a:schemeClr val="tx1"/>
            </a:solidFill>
            <a:miter lim="800000"/>
          </a:ln>
        </p:spPr>
        <p:txBody>
          <a:bodyPr wrap="none" lIns="0" tIns="0" rIns="0" bIns="0"/>
          <a:lstStyle/>
          <a:p>
            <a:pPr algn="ctr" eaLnBrk="1" hangingPunct="1">
              <a:buFont typeface="Arial" panose="020B0604020202090204" pitchFamily="34" charset="0"/>
              <a:buNone/>
            </a:pPr>
            <a:r>
              <a:rPr lang="en-US" altLang="zh-CN" sz="2800" b="1"/>
              <a:t>b</a:t>
            </a:r>
            <a:endParaRPr lang="zh-CN" altLang="en-US" sz="2800" b="1"/>
          </a:p>
        </p:txBody>
      </p:sp>
      <p:sp>
        <p:nvSpPr>
          <p:cNvPr id="9223" name="流程图: 过程 7"/>
          <p:cNvSpPr>
            <a:spLocks noChangeArrowheads="1"/>
          </p:cNvSpPr>
          <p:nvPr/>
        </p:nvSpPr>
        <p:spPr bwMode="auto">
          <a:xfrm>
            <a:off x="5857875" y="2643188"/>
            <a:ext cx="785813" cy="500062"/>
          </a:xfrm>
          <a:prstGeom prst="flowChartProcess">
            <a:avLst/>
          </a:prstGeom>
          <a:solidFill>
            <a:schemeClr val="bg1"/>
          </a:solidFill>
          <a:ln w="38100">
            <a:solidFill>
              <a:schemeClr val="tx1"/>
            </a:solidFill>
            <a:miter lim="800000"/>
          </a:ln>
        </p:spPr>
        <p:txBody>
          <a:bodyPr wrap="none" lIns="0" tIns="0" rIns="0" bIns="0"/>
          <a:lstStyle/>
          <a:p>
            <a:pPr algn="ctr" eaLnBrk="1" hangingPunct="1">
              <a:buFont typeface="Arial" panose="020B0604020202090204" pitchFamily="34" charset="0"/>
              <a:buNone/>
            </a:pPr>
            <a:r>
              <a:rPr lang="en-US" altLang="zh-CN" sz="2800" b="1"/>
              <a:t>c</a:t>
            </a:r>
            <a:endParaRPr lang="zh-CN" altLang="en-US" sz="2800" b="1"/>
          </a:p>
        </p:txBody>
      </p:sp>
      <p:sp>
        <p:nvSpPr>
          <p:cNvPr id="9224" name="流程图: 过程 8"/>
          <p:cNvSpPr>
            <a:spLocks noChangeArrowheads="1"/>
          </p:cNvSpPr>
          <p:nvPr/>
        </p:nvSpPr>
        <p:spPr bwMode="auto">
          <a:xfrm>
            <a:off x="3429000" y="3857625"/>
            <a:ext cx="571500" cy="500063"/>
          </a:xfrm>
          <a:prstGeom prst="flowChartProcess">
            <a:avLst/>
          </a:prstGeom>
          <a:solidFill>
            <a:schemeClr val="bg1"/>
          </a:solidFill>
          <a:ln w="38100">
            <a:solidFill>
              <a:schemeClr val="tx1"/>
            </a:solidFill>
            <a:miter lim="800000"/>
          </a:ln>
        </p:spPr>
        <p:txBody>
          <a:bodyPr wrap="none" lIns="0" tIns="0" rIns="0" bIns="0"/>
          <a:lstStyle/>
          <a:p>
            <a:pPr algn="ctr" eaLnBrk="1" hangingPunct="1">
              <a:buFont typeface="Arial" panose="020B0604020202090204" pitchFamily="34" charset="0"/>
              <a:buNone/>
            </a:pPr>
            <a:r>
              <a:rPr lang="en-US" altLang="zh-CN" sz="2800" b="1"/>
              <a:t>f</a:t>
            </a:r>
            <a:endParaRPr lang="zh-CN" altLang="en-US" sz="2800" b="1"/>
          </a:p>
        </p:txBody>
      </p:sp>
      <p:sp>
        <p:nvSpPr>
          <p:cNvPr id="9225" name="流程图: 过程 9"/>
          <p:cNvSpPr>
            <a:spLocks noChangeArrowheads="1"/>
          </p:cNvSpPr>
          <p:nvPr/>
        </p:nvSpPr>
        <p:spPr bwMode="auto">
          <a:xfrm>
            <a:off x="4143375" y="3857625"/>
            <a:ext cx="571500" cy="500063"/>
          </a:xfrm>
          <a:prstGeom prst="flowChartProcess">
            <a:avLst/>
          </a:prstGeom>
          <a:solidFill>
            <a:schemeClr val="bg1"/>
          </a:solidFill>
          <a:ln w="38100">
            <a:solidFill>
              <a:schemeClr val="tx1"/>
            </a:solidFill>
            <a:miter lim="800000"/>
          </a:ln>
        </p:spPr>
        <p:txBody>
          <a:bodyPr wrap="none" lIns="0" tIns="0" rIns="0" bIns="0"/>
          <a:lstStyle/>
          <a:p>
            <a:pPr algn="ctr" eaLnBrk="1" hangingPunct="1">
              <a:buFont typeface="Arial" panose="020B0604020202090204" pitchFamily="34" charset="0"/>
              <a:buNone/>
            </a:pPr>
            <a:r>
              <a:rPr lang="en-US" altLang="zh-CN" sz="2800" b="1"/>
              <a:t>g</a:t>
            </a:r>
            <a:endParaRPr lang="zh-CN" altLang="en-US" sz="2800" b="1"/>
          </a:p>
        </p:txBody>
      </p:sp>
      <p:sp>
        <p:nvSpPr>
          <p:cNvPr id="9226" name="流程图: 过程 10"/>
          <p:cNvSpPr>
            <a:spLocks noChangeArrowheads="1"/>
          </p:cNvSpPr>
          <p:nvPr/>
        </p:nvSpPr>
        <p:spPr bwMode="auto">
          <a:xfrm>
            <a:off x="5143500" y="3857625"/>
            <a:ext cx="571500" cy="500063"/>
          </a:xfrm>
          <a:prstGeom prst="flowChartProcess">
            <a:avLst/>
          </a:prstGeom>
          <a:solidFill>
            <a:schemeClr val="bg1"/>
          </a:solidFill>
          <a:ln w="38100">
            <a:solidFill>
              <a:schemeClr val="tx1"/>
            </a:solidFill>
            <a:miter lim="800000"/>
          </a:ln>
        </p:spPr>
        <p:txBody>
          <a:bodyPr wrap="none" lIns="0" tIns="0" rIns="0" bIns="0"/>
          <a:lstStyle/>
          <a:p>
            <a:pPr algn="ctr" eaLnBrk="1" hangingPunct="1">
              <a:buFont typeface="Arial" panose="020B0604020202090204" pitchFamily="34" charset="0"/>
              <a:buNone/>
            </a:pPr>
            <a:r>
              <a:rPr lang="en-US" altLang="zh-CN" sz="2800" b="1"/>
              <a:t>h</a:t>
            </a:r>
            <a:endParaRPr lang="zh-CN" altLang="en-US" sz="2800" b="1"/>
          </a:p>
        </p:txBody>
      </p:sp>
      <p:sp>
        <p:nvSpPr>
          <p:cNvPr id="9227" name="流程图: 过程 11"/>
          <p:cNvSpPr>
            <a:spLocks noChangeArrowheads="1"/>
          </p:cNvSpPr>
          <p:nvPr/>
        </p:nvSpPr>
        <p:spPr bwMode="auto">
          <a:xfrm>
            <a:off x="1857375" y="3857625"/>
            <a:ext cx="571500" cy="500063"/>
          </a:xfrm>
          <a:prstGeom prst="flowChartProcess">
            <a:avLst/>
          </a:prstGeom>
          <a:solidFill>
            <a:schemeClr val="bg1"/>
          </a:solidFill>
          <a:ln w="38100">
            <a:solidFill>
              <a:schemeClr val="tx1"/>
            </a:solidFill>
            <a:miter lim="800000"/>
          </a:ln>
        </p:spPr>
        <p:txBody>
          <a:bodyPr wrap="none" lIns="0" tIns="0" rIns="0" bIns="0"/>
          <a:lstStyle/>
          <a:p>
            <a:pPr algn="ctr" eaLnBrk="1" hangingPunct="1">
              <a:buFont typeface="Arial" panose="020B0604020202090204" pitchFamily="34" charset="0"/>
              <a:buNone/>
            </a:pPr>
            <a:r>
              <a:rPr lang="en-US" altLang="zh-CN" sz="2800" b="1"/>
              <a:t>d</a:t>
            </a:r>
            <a:endParaRPr lang="zh-CN" altLang="en-US" sz="2800" b="1"/>
          </a:p>
        </p:txBody>
      </p:sp>
      <p:sp>
        <p:nvSpPr>
          <p:cNvPr id="9228" name="流程图: 过程 12"/>
          <p:cNvSpPr>
            <a:spLocks noChangeArrowheads="1"/>
          </p:cNvSpPr>
          <p:nvPr/>
        </p:nvSpPr>
        <p:spPr bwMode="auto">
          <a:xfrm>
            <a:off x="2571750" y="3857625"/>
            <a:ext cx="571500" cy="500063"/>
          </a:xfrm>
          <a:prstGeom prst="flowChartProcess">
            <a:avLst/>
          </a:prstGeom>
          <a:solidFill>
            <a:schemeClr val="bg1"/>
          </a:solidFill>
          <a:ln w="38100">
            <a:solidFill>
              <a:schemeClr val="tx1"/>
            </a:solidFill>
            <a:miter lim="800000"/>
          </a:ln>
        </p:spPr>
        <p:txBody>
          <a:bodyPr wrap="none" lIns="0" tIns="0" rIns="0" bIns="0"/>
          <a:lstStyle/>
          <a:p>
            <a:pPr algn="ctr" eaLnBrk="1" hangingPunct="1">
              <a:buFont typeface="Arial" panose="020B0604020202090204" pitchFamily="34" charset="0"/>
              <a:buNone/>
            </a:pPr>
            <a:r>
              <a:rPr lang="en-US" altLang="zh-CN" sz="2800" b="1"/>
              <a:t>e</a:t>
            </a:r>
            <a:endParaRPr lang="zh-CN" altLang="en-US" sz="2800" b="1"/>
          </a:p>
        </p:txBody>
      </p:sp>
      <p:sp>
        <p:nvSpPr>
          <p:cNvPr id="9229" name="流程图: 过程 13"/>
          <p:cNvSpPr>
            <a:spLocks noChangeArrowheads="1"/>
          </p:cNvSpPr>
          <p:nvPr/>
        </p:nvSpPr>
        <p:spPr bwMode="auto">
          <a:xfrm>
            <a:off x="6215063" y="3857625"/>
            <a:ext cx="571500" cy="500063"/>
          </a:xfrm>
          <a:prstGeom prst="flowChartProcess">
            <a:avLst/>
          </a:prstGeom>
          <a:solidFill>
            <a:schemeClr val="bg1"/>
          </a:solidFill>
          <a:ln w="38100">
            <a:solidFill>
              <a:schemeClr val="tx1"/>
            </a:solidFill>
            <a:miter lim="800000"/>
          </a:ln>
        </p:spPr>
        <p:txBody>
          <a:bodyPr wrap="none" lIns="0" tIns="0" rIns="0" bIns="0"/>
          <a:lstStyle/>
          <a:p>
            <a:pPr algn="ctr" eaLnBrk="1" hangingPunct="1">
              <a:buFont typeface="Arial" panose="020B0604020202090204" pitchFamily="34" charset="0"/>
              <a:buNone/>
            </a:pPr>
            <a:r>
              <a:rPr lang="en-US" altLang="zh-CN" sz="2800" b="1"/>
              <a:t>i</a:t>
            </a:r>
            <a:endParaRPr lang="zh-CN" altLang="en-US" sz="2800" b="1"/>
          </a:p>
        </p:txBody>
      </p:sp>
      <p:sp>
        <p:nvSpPr>
          <p:cNvPr id="9230" name="流程图: 过程 14"/>
          <p:cNvSpPr>
            <a:spLocks noChangeArrowheads="1"/>
          </p:cNvSpPr>
          <p:nvPr/>
        </p:nvSpPr>
        <p:spPr bwMode="auto">
          <a:xfrm>
            <a:off x="3429000" y="5072063"/>
            <a:ext cx="571500" cy="500062"/>
          </a:xfrm>
          <a:prstGeom prst="flowChartProcess">
            <a:avLst/>
          </a:prstGeom>
          <a:solidFill>
            <a:schemeClr val="bg1"/>
          </a:solidFill>
          <a:ln w="38100">
            <a:solidFill>
              <a:schemeClr val="tx1"/>
            </a:solidFill>
            <a:miter lim="800000"/>
          </a:ln>
        </p:spPr>
        <p:txBody>
          <a:bodyPr wrap="none" lIns="0" tIns="0" rIns="0" bIns="0"/>
          <a:lstStyle/>
          <a:p>
            <a:pPr algn="ctr" eaLnBrk="1" hangingPunct="1">
              <a:buFont typeface="Arial" panose="020B0604020202090204" pitchFamily="34" charset="0"/>
              <a:buNone/>
            </a:pPr>
            <a:r>
              <a:rPr lang="en-US" altLang="zh-CN" sz="2800" b="1"/>
              <a:t>e</a:t>
            </a:r>
            <a:endParaRPr lang="zh-CN" altLang="en-US" sz="2800" b="1"/>
          </a:p>
        </p:txBody>
      </p:sp>
      <p:cxnSp>
        <p:nvCxnSpPr>
          <p:cNvPr id="9231" name="直接箭头连接符 15"/>
          <p:cNvCxnSpPr>
            <a:cxnSpLocks noChangeShapeType="1"/>
          </p:cNvCxnSpPr>
          <p:nvPr/>
        </p:nvCxnSpPr>
        <p:spPr bwMode="auto">
          <a:xfrm rot="5400000">
            <a:off x="4000500" y="3502026"/>
            <a:ext cx="714375" cy="0"/>
          </a:xfrm>
          <a:prstGeom prst="straightConnector1">
            <a:avLst/>
          </a:prstGeom>
          <a:noFill/>
          <a:ln w="38100">
            <a:solidFill>
              <a:schemeClr val="tx1"/>
            </a:solidFill>
            <a:round/>
            <a:tailEnd type="arrow" w="med" len="med"/>
          </a:ln>
          <a:extLst>
            <a:ext uri="{909E8E84-426E-40DD-AFC4-6F175D3DCCD1}">
              <a14:hiddenFill xmlns:a14="http://schemas.microsoft.com/office/drawing/2010/main">
                <a:noFill/>
              </a14:hiddenFill>
            </a:ext>
          </a:extLst>
        </p:spPr>
      </p:cxnSp>
      <p:cxnSp>
        <p:nvCxnSpPr>
          <p:cNvPr id="9232" name="直接箭头连接符 18"/>
          <p:cNvCxnSpPr>
            <a:cxnSpLocks noChangeShapeType="1"/>
            <a:stCxn id="9220" idx="2"/>
            <a:endCxn id="9221" idx="0"/>
          </p:cNvCxnSpPr>
          <p:nvPr/>
        </p:nvCxnSpPr>
        <p:spPr bwMode="auto">
          <a:xfrm rot="5400000">
            <a:off x="3017837" y="1303338"/>
            <a:ext cx="785813" cy="1893888"/>
          </a:xfrm>
          <a:prstGeom prst="straightConnector1">
            <a:avLst/>
          </a:prstGeom>
          <a:noFill/>
          <a:ln w="38100">
            <a:solidFill>
              <a:schemeClr val="tx1"/>
            </a:solidFill>
            <a:round/>
            <a:tailEnd type="arrow" w="med" len="med"/>
          </a:ln>
          <a:extLst>
            <a:ext uri="{909E8E84-426E-40DD-AFC4-6F175D3DCCD1}">
              <a14:hiddenFill xmlns:a14="http://schemas.microsoft.com/office/drawing/2010/main">
                <a:noFill/>
              </a14:hiddenFill>
            </a:ext>
          </a:extLst>
        </p:spPr>
      </p:cxnSp>
      <p:cxnSp>
        <p:nvCxnSpPr>
          <p:cNvPr id="9233" name="直接箭头连接符 20"/>
          <p:cNvCxnSpPr>
            <a:cxnSpLocks noChangeShapeType="1"/>
            <a:stCxn id="9220" idx="2"/>
            <a:endCxn id="9223" idx="0"/>
          </p:cNvCxnSpPr>
          <p:nvPr/>
        </p:nvCxnSpPr>
        <p:spPr bwMode="auto">
          <a:xfrm rot="16200000" flipH="1">
            <a:off x="4911725" y="1303338"/>
            <a:ext cx="785813" cy="1893887"/>
          </a:xfrm>
          <a:prstGeom prst="straightConnector1">
            <a:avLst/>
          </a:prstGeom>
          <a:noFill/>
          <a:ln w="38100">
            <a:solidFill>
              <a:schemeClr val="tx1"/>
            </a:solidFill>
            <a:round/>
            <a:tailEnd type="arrow" w="med" len="med"/>
          </a:ln>
          <a:extLst>
            <a:ext uri="{909E8E84-426E-40DD-AFC4-6F175D3DCCD1}">
              <a14:hiddenFill xmlns:a14="http://schemas.microsoft.com/office/drawing/2010/main">
                <a:noFill/>
              </a14:hiddenFill>
            </a:ext>
          </a:extLst>
        </p:spPr>
      </p:cxnSp>
      <p:cxnSp>
        <p:nvCxnSpPr>
          <p:cNvPr id="9234" name="直接箭头连接符 23"/>
          <p:cNvCxnSpPr>
            <a:cxnSpLocks noChangeShapeType="1"/>
            <a:stCxn id="9222" idx="2"/>
          </p:cNvCxnSpPr>
          <p:nvPr/>
        </p:nvCxnSpPr>
        <p:spPr bwMode="auto">
          <a:xfrm rot="5400000">
            <a:off x="3694906" y="3159920"/>
            <a:ext cx="714375" cy="677862"/>
          </a:xfrm>
          <a:prstGeom prst="straightConnector1">
            <a:avLst/>
          </a:prstGeom>
          <a:noFill/>
          <a:ln w="38100">
            <a:solidFill>
              <a:schemeClr val="tx1"/>
            </a:solidFill>
            <a:round/>
            <a:tailEnd type="arrow" w="med" len="med"/>
          </a:ln>
          <a:extLst>
            <a:ext uri="{909E8E84-426E-40DD-AFC4-6F175D3DCCD1}">
              <a14:hiddenFill xmlns:a14="http://schemas.microsoft.com/office/drawing/2010/main">
                <a:noFill/>
              </a14:hiddenFill>
            </a:ext>
          </a:extLst>
        </p:spPr>
      </p:cxnSp>
      <p:cxnSp>
        <p:nvCxnSpPr>
          <p:cNvPr id="9235" name="直接箭头连接符 25"/>
          <p:cNvCxnSpPr>
            <a:cxnSpLocks noChangeShapeType="1"/>
            <a:stCxn id="9222" idx="2"/>
            <a:endCxn id="9226" idx="0"/>
          </p:cNvCxnSpPr>
          <p:nvPr/>
        </p:nvCxnSpPr>
        <p:spPr bwMode="auto">
          <a:xfrm rot="16200000" flipH="1">
            <a:off x="4552156" y="2980532"/>
            <a:ext cx="714375" cy="1036638"/>
          </a:xfrm>
          <a:prstGeom prst="straightConnector1">
            <a:avLst/>
          </a:prstGeom>
          <a:noFill/>
          <a:ln w="38100">
            <a:solidFill>
              <a:schemeClr val="tx1"/>
            </a:solidFill>
            <a:round/>
            <a:tailEnd type="arrow" w="med" len="med"/>
          </a:ln>
          <a:extLst>
            <a:ext uri="{909E8E84-426E-40DD-AFC4-6F175D3DCCD1}">
              <a14:hiddenFill xmlns:a14="http://schemas.microsoft.com/office/drawing/2010/main">
                <a:noFill/>
              </a14:hiddenFill>
            </a:ext>
          </a:extLst>
        </p:spPr>
      </p:cxnSp>
      <p:cxnSp>
        <p:nvCxnSpPr>
          <p:cNvPr id="9236" name="直接箭头连接符 27"/>
          <p:cNvCxnSpPr>
            <a:cxnSpLocks noChangeShapeType="1"/>
            <a:endCxn id="9226" idx="0"/>
          </p:cNvCxnSpPr>
          <p:nvPr/>
        </p:nvCxnSpPr>
        <p:spPr bwMode="auto">
          <a:xfrm rot="10800000" flipV="1">
            <a:off x="5429250" y="3143250"/>
            <a:ext cx="785813" cy="714375"/>
          </a:xfrm>
          <a:prstGeom prst="straightConnector1">
            <a:avLst/>
          </a:prstGeom>
          <a:noFill/>
          <a:ln w="38100">
            <a:solidFill>
              <a:schemeClr val="tx1"/>
            </a:solidFill>
            <a:round/>
            <a:tailEnd type="arrow" w="med" len="med"/>
          </a:ln>
          <a:extLst>
            <a:ext uri="{909E8E84-426E-40DD-AFC4-6F175D3DCCD1}">
              <a14:hiddenFill xmlns:a14="http://schemas.microsoft.com/office/drawing/2010/main">
                <a:noFill/>
              </a14:hiddenFill>
            </a:ext>
          </a:extLst>
        </p:spPr>
      </p:cxnSp>
      <p:cxnSp>
        <p:nvCxnSpPr>
          <p:cNvPr id="9237" name="直接箭头连接符 29"/>
          <p:cNvCxnSpPr>
            <a:cxnSpLocks noChangeShapeType="1"/>
            <a:stCxn id="9223" idx="2"/>
          </p:cNvCxnSpPr>
          <p:nvPr/>
        </p:nvCxnSpPr>
        <p:spPr bwMode="auto">
          <a:xfrm rot="16200000" flipH="1">
            <a:off x="6018213" y="3373438"/>
            <a:ext cx="714375" cy="250825"/>
          </a:xfrm>
          <a:prstGeom prst="straightConnector1">
            <a:avLst/>
          </a:prstGeom>
          <a:noFill/>
          <a:ln w="38100">
            <a:solidFill>
              <a:schemeClr val="tx1"/>
            </a:solidFill>
            <a:round/>
            <a:tailEnd type="arrow" w="med" len="med"/>
          </a:ln>
          <a:extLst>
            <a:ext uri="{909E8E84-426E-40DD-AFC4-6F175D3DCCD1}">
              <a14:hiddenFill xmlns:a14="http://schemas.microsoft.com/office/drawing/2010/main">
                <a:noFill/>
              </a14:hiddenFill>
            </a:ext>
          </a:extLst>
        </p:spPr>
      </p:cxnSp>
      <p:cxnSp>
        <p:nvCxnSpPr>
          <p:cNvPr id="9238" name="直接箭头连接符 31"/>
          <p:cNvCxnSpPr>
            <a:cxnSpLocks noChangeShapeType="1"/>
            <a:endCxn id="9227" idx="0"/>
          </p:cNvCxnSpPr>
          <p:nvPr/>
        </p:nvCxnSpPr>
        <p:spPr bwMode="auto">
          <a:xfrm rot="5400000">
            <a:off x="1928813" y="3354388"/>
            <a:ext cx="714375" cy="288925"/>
          </a:xfrm>
          <a:prstGeom prst="straightConnector1">
            <a:avLst/>
          </a:prstGeom>
          <a:noFill/>
          <a:ln w="38100">
            <a:solidFill>
              <a:schemeClr val="tx1"/>
            </a:solidFill>
            <a:round/>
            <a:tailEnd type="arrow" w="med" len="med"/>
          </a:ln>
          <a:extLst>
            <a:ext uri="{909E8E84-426E-40DD-AFC4-6F175D3DCCD1}">
              <a14:hiddenFill xmlns:a14="http://schemas.microsoft.com/office/drawing/2010/main">
                <a:noFill/>
              </a14:hiddenFill>
            </a:ext>
          </a:extLst>
        </p:spPr>
      </p:cxnSp>
      <p:cxnSp>
        <p:nvCxnSpPr>
          <p:cNvPr id="9239" name="直接箭头连接符 32"/>
          <p:cNvCxnSpPr>
            <a:cxnSpLocks noChangeShapeType="1"/>
          </p:cNvCxnSpPr>
          <p:nvPr/>
        </p:nvCxnSpPr>
        <p:spPr bwMode="auto">
          <a:xfrm rot="16200000" flipH="1">
            <a:off x="2266156" y="3374232"/>
            <a:ext cx="714375" cy="249238"/>
          </a:xfrm>
          <a:prstGeom prst="straightConnector1">
            <a:avLst/>
          </a:prstGeom>
          <a:noFill/>
          <a:ln w="38100">
            <a:solidFill>
              <a:schemeClr val="tx1"/>
            </a:solidFill>
            <a:round/>
            <a:tailEnd type="arrow" w="med" len="med"/>
          </a:ln>
          <a:extLst>
            <a:ext uri="{909E8E84-426E-40DD-AFC4-6F175D3DCCD1}">
              <a14:hiddenFill xmlns:a14="http://schemas.microsoft.com/office/drawing/2010/main">
                <a:noFill/>
              </a14:hiddenFill>
            </a:ext>
          </a:extLst>
        </p:spPr>
      </p:cxnSp>
      <p:cxnSp>
        <p:nvCxnSpPr>
          <p:cNvPr id="9240" name="直接箭头连接符 34"/>
          <p:cNvCxnSpPr>
            <a:cxnSpLocks noChangeShapeType="1"/>
          </p:cNvCxnSpPr>
          <p:nvPr/>
        </p:nvCxnSpPr>
        <p:spPr bwMode="auto">
          <a:xfrm rot="5400000">
            <a:off x="3358356" y="4714082"/>
            <a:ext cx="714375" cy="1588"/>
          </a:xfrm>
          <a:prstGeom prst="straightConnector1">
            <a:avLst/>
          </a:prstGeom>
          <a:noFill/>
          <a:ln w="38100">
            <a:solidFill>
              <a:schemeClr val="tx1"/>
            </a:solidFill>
            <a:round/>
            <a:tailEnd type="arrow" w="med" len="med"/>
          </a:ln>
          <a:extLst>
            <a:ext uri="{909E8E84-426E-40DD-AFC4-6F175D3DCCD1}">
              <a14:hiddenFill xmlns:a14="http://schemas.microsoft.com/office/drawing/2010/main">
                <a:noFill/>
              </a14:hiddenFill>
            </a:ext>
          </a:extLst>
        </p:spPr>
      </p:cxnSp>
      <p:cxnSp>
        <p:nvCxnSpPr>
          <p:cNvPr id="9241" name="直接箭头连接符 42"/>
          <p:cNvCxnSpPr>
            <a:cxnSpLocks noChangeShapeType="1"/>
            <a:stCxn id="9226" idx="1"/>
            <a:endCxn id="9225" idx="3"/>
          </p:cNvCxnSpPr>
          <p:nvPr/>
        </p:nvCxnSpPr>
        <p:spPr bwMode="auto">
          <a:xfrm rot="10800000">
            <a:off x="4714875" y="4108450"/>
            <a:ext cx="428625" cy="1588"/>
          </a:xfrm>
          <a:prstGeom prst="straightConnector1">
            <a:avLst/>
          </a:prstGeom>
          <a:noFill/>
          <a:ln w="38100">
            <a:solidFill>
              <a:schemeClr val="tx1"/>
            </a:solidFill>
            <a:round/>
            <a:tailEnd type="arrow" w="med" len="med"/>
          </a:ln>
          <a:extLst>
            <a:ext uri="{909E8E84-426E-40DD-AFC4-6F175D3DCCD1}">
              <a14:hiddenFill xmlns:a14="http://schemas.microsoft.com/office/drawing/2010/main">
                <a:noFill/>
              </a14:hiddenFill>
            </a:ext>
          </a:extLst>
        </p:spPr>
      </p:cxnSp>
      <p:cxnSp>
        <p:nvCxnSpPr>
          <p:cNvPr id="9242" name="直接箭头连接符 55"/>
          <p:cNvCxnSpPr>
            <a:cxnSpLocks noChangeShapeType="1"/>
            <a:endCxn id="9222" idx="0"/>
          </p:cNvCxnSpPr>
          <p:nvPr/>
        </p:nvCxnSpPr>
        <p:spPr bwMode="auto">
          <a:xfrm rot="16200000" flipH="1">
            <a:off x="3981451" y="2232025"/>
            <a:ext cx="787400" cy="34925"/>
          </a:xfrm>
          <a:prstGeom prst="straightConnector1">
            <a:avLst/>
          </a:prstGeom>
          <a:noFill/>
          <a:ln w="38100">
            <a:solidFill>
              <a:schemeClr val="tx1"/>
            </a:solidFill>
            <a:round/>
            <a:tailEnd type="arrow" w="med" len="med"/>
          </a:ln>
          <a:extLst>
            <a:ext uri="{909E8E84-426E-40DD-AFC4-6F175D3DCCD1}">
              <a14:hiddenFill xmlns:a14="http://schemas.microsoft.com/office/drawing/2010/main">
                <a:noFill/>
              </a14:hiddenFill>
            </a:ext>
          </a:extLst>
        </p:spPr>
      </p:cxn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blinds(horizontal)">
                                      <p:cBhvr>
                                        <p:cTn id="7" dur="500"/>
                                        <p:tgtEl>
                                          <p:spTgt spid="92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21"/>
                                        </p:tgtEl>
                                        <p:attrNameLst>
                                          <p:attrName>style.visibility</p:attrName>
                                        </p:attrNameLst>
                                      </p:cBhvr>
                                      <p:to>
                                        <p:strVal val="visible"/>
                                      </p:to>
                                    </p:set>
                                    <p:animEffect transition="in" filter="blinds(horizontal)">
                                      <p:cBhvr>
                                        <p:cTn id="12" dur="500"/>
                                        <p:tgtEl>
                                          <p:spTgt spid="922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222"/>
                                        </p:tgtEl>
                                        <p:attrNameLst>
                                          <p:attrName>style.visibility</p:attrName>
                                        </p:attrNameLst>
                                      </p:cBhvr>
                                      <p:to>
                                        <p:strVal val="visible"/>
                                      </p:to>
                                    </p:set>
                                    <p:animEffect transition="in" filter="blinds(horizontal)">
                                      <p:cBhvr>
                                        <p:cTn id="15" dur="500"/>
                                        <p:tgtEl>
                                          <p:spTgt spid="922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223"/>
                                        </p:tgtEl>
                                        <p:attrNameLst>
                                          <p:attrName>style.visibility</p:attrName>
                                        </p:attrNameLst>
                                      </p:cBhvr>
                                      <p:to>
                                        <p:strVal val="visible"/>
                                      </p:to>
                                    </p:set>
                                    <p:animEffect transition="in" filter="blinds(horizontal)">
                                      <p:cBhvr>
                                        <p:cTn id="18" dur="500"/>
                                        <p:tgtEl>
                                          <p:spTgt spid="9223"/>
                                        </p:tgtEl>
                                      </p:cBhvr>
                                    </p:animEffect>
                                  </p:childTnLst>
                                </p:cTn>
                              </p:par>
                              <p:par>
                                <p:cTn id="19" presetID="3" presetClass="entr" presetSubtype="10" fill="hold" nodeType="withEffect">
                                  <p:stCondLst>
                                    <p:cond delay="0"/>
                                  </p:stCondLst>
                                  <p:childTnLst>
                                    <p:set>
                                      <p:cBhvr>
                                        <p:cTn id="20" dur="1" fill="hold">
                                          <p:stCondLst>
                                            <p:cond delay="0"/>
                                          </p:stCondLst>
                                        </p:cTn>
                                        <p:tgtEl>
                                          <p:spTgt spid="9232"/>
                                        </p:tgtEl>
                                        <p:attrNameLst>
                                          <p:attrName>style.visibility</p:attrName>
                                        </p:attrNameLst>
                                      </p:cBhvr>
                                      <p:to>
                                        <p:strVal val="visible"/>
                                      </p:to>
                                    </p:set>
                                    <p:animEffect transition="in" filter="blinds(horizontal)">
                                      <p:cBhvr>
                                        <p:cTn id="21" dur="500"/>
                                        <p:tgtEl>
                                          <p:spTgt spid="9232"/>
                                        </p:tgtEl>
                                      </p:cBhvr>
                                    </p:animEffect>
                                  </p:childTnLst>
                                </p:cTn>
                              </p:par>
                              <p:par>
                                <p:cTn id="22" presetID="3" presetClass="entr" presetSubtype="10" fill="hold" nodeType="withEffect">
                                  <p:stCondLst>
                                    <p:cond delay="0"/>
                                  </p:stCondLst>
                                  <p:childTnLst>
                                    <p:set>
                                      <p:cBhvr>
                                        <p:cTn id="23" dur="1" fill="hold">
                                          <p:stCondLst>
                                            <p:cond delay="0"/>
                                          </p:stCondLst>
                                        </p:cTn>
                                        <p:tgtEl>
                                          <p:spTgt spid="9233"/>
                                        </p:tgtEl>
                                        <p:attrNameLst>
                                          <p:attrName>style.visibility</p:attrName>
                                        </p:attrNameLst>
                                      </p:cBhvr>
                                      <p:to>
                                        <p:strVal val="visible"/>
                                      </p:to>
                                    </p:set>
                                    <p:animEffect transition="in" filter="blinds(horizontal)">
                                      <p:cBhvr>
                                        <p:cTn id="24" dur="500"/>
                                        <p:tgtEl>
                                          <p:spTgt spid="9233"/>
                                        </p:tgtEl>
                                      </p:cBhvr>
                                    </p:animEffect>
                                  </p:childTnLst>
                                </p:cTn>
                              </p:par>
                              <p:par>
                                <p:cTn id="25" presetID="3" presetClass="entr" presetSubtype="10" fill="hold" nodeType="withEffect">
                                  <p:stCondLst>
                                    <p:cond delay="0"/>
                                  </p:stCondLst>
                                  <p:childTnLst>
                                    <p:set>
                                      <p:cBhvr>
                                        <p:cTn id="26" dur="1" fill="hold">
                                          <p:stCondLst>
                                            <p:cond delay="0"/>
                                          </p:stCondLst>
                                        </p:cTn>
                                        <p:tgtEl>
                                          <p:spTgt spid="9242"/>
                                        </p:tgtEl>
                                        <p:attrNameLst>
                                          <p:attrName>style.visibility</p:attrName>
                                        </p:attrNameLst>
                                      </p:cBhvr>
                                      <p:to>
                                        <p:strVal val="visible"/>
                                      </p:to>
                                    </p:set>
                                    <p:animEffect transition="in" filter="blinds(horizontal)">
                                      <p:cBhvr>
                                        <p:cTn id="27" dur="500"/>
                                        <p:tgtEl>
                                          <p:spTgt spid="924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227"/>
                                        </p:tgtEl>
                                        <p:attrNameLst>
                                          <p:attrName>style.visibility</p:attrName>
                                        </p:attrNameLst>
                                      </p:cBhvr>
                                      <p:to>
                                        <p:strVal val="visible"/>
                                      </p:to>
                                    </p:set>
                                    <p:animEffect transition="in" filter="blinds(horizontal)">
                                      <p:cBhvr>
                                        <p:cTn id="32" dur="500"/>
                                        <p:tgtEl>
                                          <p:spTgt spid="9227"/>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9228"/>
                                        </p:tgtEl>
                                        <p:attrNameLst>
                                          <p:attrName>style.visibility</p:attrName>
                                        </p:attrNameLst>
                                      </p:cBhvr>
                                      <p:to>
                                        <p:strVal val="visible"/>
                                      </p:to>
                                    </p:set>
                                    <p:animEffect transition="in" filter="blinds(horizontal)">
                                      <p:cBhvr>
                                        <p:cTn id="35" dur="500"/>
                                        <p:tgtEl>
                                          <p:spTgt spid="9228"/>
                                        </p:tgtEl>
                                      </p:cBhvr>
                                    </p:animEffect>
                                  </p:childTnLst>
                                </p:cTn>
                              </p:par>
                              <p:par>
                                <p:cTn id="36" presetID="3" presetClass="entr" presetSubtype="10" fill="hold" nodeType="withEffect">
                                  <p:stCondLst>
                                    <p:cond delay="0"/>
                                  </p:stCondLst>
                                  <p:childTnLst>
                                    <p:set>
                                      <p:cBhvr>
                                        <p:cTn id="37" dur="1" fill="hold">
                                          <p:stCondLst>
                                            <p:cond delay="0"/>
                                          </p:stCondLst>
                                        </p:cTn>
                                        <p:tgtEl>
                                          <p:spTgt spid="9238"/>
                                        </p:tgtEl>
                                        <p:attrNameLst>
                                          <p:attrName>style.visibility</p:attrName>
                                        </p:attrNameLst>
                                      </p:cBhvr>
                                      <p:to>
                                        <p:strVal val="visible"/>
                                      </p:to>
                                    </p:set>
                                    <p:animEffect transition="in" filter="blinds(horizontal)">
                                      <p:cBhvr>
                                        <p:cTn id="38" dur="500"/>
                                        <p:tgtEl>
                                          <p:spTgt spid="9238"/>
                                        </p:tgtEl>
                                      </p:cBhvr>
                                    </p:animEffect>
                                  </p:childTnLst>
                                </p:cTn>
                              </p:par>
                              <p:par>
                                <p:cTn id="39" presetID="3" presetClass="entr" presetSubtype="10" fill="hold" nodeType="withEffect">
                                  <p:stCondLst>
                                    <p:cond delay="0"/>
                                  </p:stCondLst>
                                  <p:childTnLst>
                                    <p:set>
                                      <p:cBhvr>
                                        <p:cTn id="40" dur="1" fill="hold">
                                          <p:stCondLst>
                                            <p:cond delay="0"/>
                                          </p:stCondLst>
                                        </p:cTn>
                                        <p:tgtEl>
                                          <p:spTgt spid="9239"/>
                                        </p:tgtEl>
                                        <p:attrNameLst>
                                          <p:attrName>style.visibility</p:attrName>
                                        </p:attrNameLst>
                                      </p:cBhvr>
                                      <p:to>
                                        <p:strVal val="visible"/>
                                      </p:to>
                                    </p:set>
                                    <p:animEffect transition="in" filter="blinds(horizontal)">
                                      <p:cBhvr>
                                        <p:cTn id="41" dur="500"/>
                                        <p:tgtEl>
                                          <p:spTgt spid="9239"/>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9224"/>
                                        </p:tgtEl>
                                        <p:attrNameLst>
                                          <p:attrName>style.visibility</p:attrName>
                                        </p:attrNameLst>
                                      </p:cBhvr>
                                      <p:to>
                                        <p:strVal val="visible"/>
                                      </p:to>
                                    </p:set>
                                    <p:animEffect transition="in" filter="blinds(horizontal)">
                                      <p:cBhvr>
                                        <p:cTn id="46" dur="500"/>
                                        <p:tgtEl>
                                          <p:spTgt spid="9224"/>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9225"/>
                                        </p:tgtEl>
                                        <p:attrNameLst>
                                          <p:attrName>style.visibility</p:attrName>
                                        </p:attrNameLst>
                                      </p:cBhvr>
                                      <p:to>
                                        <p:strVal val="visible"/>
                                      </p:to>
                                    </p:set>
                                    <p:animEffect transition="in" filter="blinds(horizontal)">
                                      <p:cBhvr>
                                        <p:cTn id="49" dur="500"/>
                                        <p:tgtEl>
                                          <p:spTgt spid="9225"/>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9226"/>
                                        </p:tgtEl>
                                        <p:attrNameLst>
                                          <p:attrName>style.visibility</p:attrName>
                                        </p:attrNameLst>
                                      </p:cBhvr>
                                      <p:to>
                                        <p:strVal val="visible"/>
                                      </p:to>
                                    </p:set>
                                    <p:animEffect transition="in" filter="blinds(horizontal)">
                                      <p:cBhvr>
                                        <p:cTn id="52" dur="500"/>
                                        <p:tgtEl>
                                          <p:spTgt spid="9226"/>
                                        </p:tgtEl>
                                      </p:cBhvr>
                                    </p:animEffect>
                                  </p:childTnLst>
                                </p:cTn>
                              </p:par>
                              <p:par>
                                <p:cTn id="53" presetID="3" presetClass="entr" presetSubtype="10" fill="hold" nodeType="withEffect">
                                  <p:stCondLst>
                                    <p:cond delay="0"/>
                                  </p:stCondLst>
                                  <p:childTnLst>
                                    <p:set>
                                      <p:cBhvr>
                                        <p:cTn id="54" dur="1" fill="hold">
                                          <p:stCondLst>
                                            <p:cond delay="0"/>
                                          </p:stCondLst>
                                        </p:cTn>
                                        <p:tgtEl>
                                          <p:spTgt spid="9235"/>
                                        </p:tgtEl>
                                        <p:attrNameLst>
                                          <p:attrName>style.visibility</p:attrName>
                                        </p:attrNameLst>
                                      </p:cBhvr>
                                      <p:to>
                                        <p:strVal val="visible"/>
                                      </p:to>
                                    </p:set>
                                    <p:animEffect transition="in" filter="blinds(horizontal)">
                                      <p:cBhvr>
                                        <p:cTn id="55" dur="500"/>
                                        <p:tgtEl>
                                          <p:spTgt spid="9235"/>
                                        </p:tgtEl>
                                      </p:cBhvr>
                                    </p:animEffect>
                                  </p:childTnLst>
                                </p:cTn>
                              </p:par>
                              <p:par>
                                <p:cTn id="56" presetID="3" presetClass="entr" presetSubtype="10" fill="hold" nodeType="withEffect">
                                  <p:stCondLst>
                                    <p:cond delay="0"/>
                                  </p:stCondLst>
                                  <p:childTnLst>
                                    <p:set>
                                      <p:cBhvr>
                                        <p:cTn id="57" dur="1" fill="hold">
                                          <p:stCondLst>
                                            <p:cond delay="0"/>
                                          </p:stCondLst>
                                        </p:cTn>
                                        <p:tgtEl>
                                          <p:spTgt spid="9231"/>
                                        </p:tgtEl>
                                        <p:attrNameLst>
                                          <p:attrName>style.visibility</p:attrName>
                                        </p:attrNameLst>
                                      </p:cBhvr>
                                      <p:to>
                                        <p:strVal val="visible"/>
                                      </p:to>
                                    </p:set>
                                    <p:animEffect transition="in" filter="blinds(horizontal)">
                                      <p:cBhvr>
                                        <p:cTn id="58" dur="500"/>
                                        <p:tgtEl>
                                          <p:spTgt spid="9231"/>
                                        </p:tgtEl>
                                      </p:cBhvr>
                                    </p:animEffect>
                                  </p:childTnLst>
                                </p:cTn>
                              </p:par>
                              <p:par>
                                <p:cTn id="59" presetID="3" presetClass="entr" presetSubtype="10" fill="hold" nodeType="withEffect">
                                  <p:stCondLst>
                                    <p:cond delay="0"/>
                                  </p:stCondLst>
                                  <p:childTnLst>
                                    <p:set>
                                      <p:cBhvr>
                                        <p:cTn id="60" dur="1" fill="hold">
                                          <p:stCondLst>
                                            <p:cond delay="0"/>
                                          </p:stCondLst>
                                        </p:cTn>
                                        <p:tgtEl>
                                          <p:spTgt spid="9234"/>
                                        </p:tgtEl>
                                        <p:attrNameLst>
                                          <p:attrName>style.visibility</p:attrName>
                                        </p:attrNameLst>
                                      </p:cBhvr>
                                      <p:to>
                                        <p:strVal val="visible"/>
                                      </p:to>
                                    </p:set>
                                    <p:animEffect transition="in" filter="blinds(horizontal)">
                                      <p:cBhvr>
                                        <p:cTn id="61" dur="500"/>
                                        <p:tgtEl>
                                          <p:spTgt spid="9234"/>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1" fill="hold" nodeType="clickEffect">
                                  <p:stCondLst>
                                    <p:cond delay="0"/>
                                  </p:stCondLst>
                                  <p:childTnLst>
                                    <p:set>
                                      <p:cBhvr>
                                        <p:cTn id="65" dur="1" fill="hold">
                                          <p:stCondLst>
                                            <p:cond delay="0"/>
                                          </p:stCondLst>
                                        </p:cTn>
                                        <p:tgtEl>
                                          <p:spTgt spid="9240"/>
                                        </p:tgtEl>
                                        <p:attrNameLst>
                                          <p:attrName>style.visibility</p:attrName>
                                        </p:attrNameLst>
                                      </p:cBhvr>
                                      <p:to>
                                        <p:strVal val="visible"/>
                                      </p:to>
                                    </p:set>
                                    <p:animEffect transition="in" filter="slide(fromTop)">
                                      <p:cBhvr>
                                        <p:cTn id="66" dur="500"/>
                                        <p:tgtEl>
                                          <p:spTgt spid="9240"/>
                                        </p:tgtEl>
                                      </p:cBhvr>
                                    </p:animEffect>
                                  </p:childTnLst>
                                </p:cTn>
                              </p:par>
                            </p:childTnLst>
                          </p:cTn>
                        </p:par>
                        <p:par>
                          <p:cTn id="67" fill="hold">
                            <p:stCondLst>
                              <p:cond delay="500"/>
                            </p:stCondLst>
                            <p:childTnLst>
                              <p:par>
                                <p:cTn id="68" presetID="3" presetClass="entr" presetSubtype="10" fill="hold" grpId="0" nodeType="afterEffect">
                                  <p:stCondLst>
                                    <p:cond delay="0"/>
                                  </p:stCondLst>
                                  <p:childTnLst>
                                    <p:set>
                                      <p:cBhvr>
                                        <p:cTn id="69" dur="1" fill="hold">
                                          <p:stCondLst>
                                            <p:cond delay="0"/>
                                          </p:stCondLst>
                                        </p:cTn>
                                        <p:tgtEl>
                                          <p:spTgt spid="9230"/>
                                        </p:tgtEl>
                                        <p:attrNameLst>
                                          <p:attrName>style.visibility</p:attrName>
                                        </p:attrNameLst>
                                      </p:cBhvr>
                                      <p:to>
                                        <p:strVal val="visible"/>
                                      </p:to>
                                    </p:set>
                                    <p:animEffect transition="in" filter="blinds(horizontal)">
                                      <p:cBhvr>
                                        <p:cTn id="70" dur="500"/>
                                        <p:tgtEl>
                                          <p:spTgt spid="9230"/>
                                        </p:tgtEl>
                                      </p:cBhvr>
                                    </p:animEffect>
                                  </p:childTnLst>
                                </p:cTn>
                              </p:par>
                            </p:childTnLst>
                          </p:cTn>
                        </p:par>
                      </p:childTnLst>
                    </p:cTn>
                  </p:par>
                  <p:par>
                    <p:cTn id="71" fill="hold">
                      <p:stCondLst>
                        <p:cond delay="indefinite"/>
                      </p:stCondLst>
                      <p:childTnLst>
                        <p:par>
                          <p:cTn id="72" fill="hold">
                            <p:stCondLst>
                              <p:cond delay="0"/>
                            </p:stCondLst>
                            <p:childTnLst>
                              <p:par>
                                <p:cTn id="73" presetID="12" presetClass="entr" presetSubtype="2" fill="hold" nodeType="clickEffect">
                                  <p:stCondLst>
                                    <p:cond delay="0"/>
                                  </p:stCondLst>
                                  <p:childTnLst>
                                    <p:set>
                                      <p:cBhvr>
                                        <p:cTn id="74" dur="1" fill="hold">
                                          <p:stCondLst>
                                            <p:cond delay="0"/>
                                          </p:stCondLst>
                                        </p:cTn>
                                        <p:tgtEl>
                                          <p:spTgt spid="9241"/>
                                        </p:tgtEl>
                                        <p:attrNameLst>
                                          <p:attrName>style.visibility</p:attrName>
                                        </p:attrNameLst>
                                      </p:cBhvr>
                                      <p:to>
                                        <p:strVal val="visible"/>
                                      </p:to>
                                    </p:set>
                                    <p:animEffect transition="in" filter="slide(fromRight)">
                                      <p:cBhvr>
                                        <p:cTn id="75" dur="500"/>
                                        <p:tgtEl>
                                          <p:spTgt spid="9241"/>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1" nodeType="clickEffect">
                                  <p:stCondLst>
                                    <p:cond delay="0"/>
                                  </p:stCondLst>
                                  <p:childTnLst>
                                    <p:set>
                                      <p:cBhvr>
                                        <p:cTn id="79" dur="1" fill="hold">
                                          <p:stCondLst>
                                            <p:cond delay="0"/>
                                          </p:stCondLst>
                                        </p:cTn>
                                        <p:tgtEl>
                                          <p:spTgt spid="9226"/>
                                        </p:tgtEl>
                                        <p:attrNameLst>
                                          <p:attrName>style.visibility</p:attrName>
                                        </p:attrNameLst>
                                      </p:cBhvr>
                                      <p:to>
                                        <p:strVal val="visible"/>
                                      </p:to>
                                    </p:set>
                                    <p:animEffect transition="in" filter="blinds(horizontal)">
                                      <p:cBhvr>
                                        <p:cTn id="80" dur="500"/>
                                        <p:tgtEl>
                                          <p:spTgt spid="9226"/>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9229"/>
                                        </p:tgtEl>
                                        <p:attrNameLst>
                                          <p:attrName>style.visibility</p:attrName>
                                        </p:attrNameLst>
                                      </p:cBhvr>
                                      <p:to>
                                        <p:strVal val="visible"/>
                                      </p:to>
                                    </p:set>
                                    <p:animEffect transition="in" filter="blinds(horizontal)">
                                      <p:cBhvr>
                                        <p:cTn id="83" dur="500"/>
                                        <p:tgtEl>
                                          <p:spTgt spid="9229"/>
                                        </p:tgtEl>
                                      </p:cBhvr>
                                    </p:animEffect>
                                  </p:childTnLst>
                                </p:cTn>
                              </p:par>
                              <p:par>
                                <p:cTn id="84" presetID="3" presetClass="entr" presetSubtype="10" fill="hold" nodeType="withEffect">
                                  <p:stCondLst>
                                    <p:cond delay="0"/>
                                  </p:stCondLst>
                                  <p:childTnLst>
                                    <p:set>
                                      <p:cBhvr>
                                        <p:cTn id="85" dur="1" fill="hold">
                                          <p:stCondLst>
                                            <p:cond delay="0"/>
                                          </p:stCondLst>
                                        </p:cTn>
                                        <p:tgtEl>
                                          <p:spTgt spid="9236"/>
                                        </p:tgtEl>
                                        <p:attrNameLst>
                                          <p:attrName>style.visibility</p:attrName>
                                        </p:attrNameLst>
                                      </p:cBhvr>
                                      <p:to>
                                        <p:strVal val="visible"/>
                                      </p:to>
                                    </p:set>
                                    <p:animEffect transition="in" filter="blinds(horizontal)">
                                      <p:cBhvr>
                                        <p:cTn id="86" dur="500"/>
                                        <p:tgtEl>
                                          <p:spTgt spid="9236"/>
                                        </p:tgtEl>
                                      </p:cBhvr>
                                    </p:animEffect>
                                  </p:childTnLst>
                                </p:cTn>
                              </p:par>
                              <p:par>
                                <p:cTn id="87" presetID="3" presetClass="entr" presetSubtype="10" fill="hold" nodeType="withEffect">
                                  <p:stCondLst>
                                    <p:cond delay="0"/>
                                  </p:stCondLst>
                                  <p:childTnLst>
                                    <p:set>
                                      <p:cBhvr>
                                        <p:cTn id="88" dur="1" fill="hold">
                                          <p:stCondLst>
                                            <p:cond delay="0"/>
                                          </p:stCondLst>
                                        </p:cTn>
                                        <p:tgtEl>
                                          <p:spTgt spid="9237"/>
                                        </p:tgtEl>
                                        <p:attrNameLst>
                                          <p:attrName>style.visibility</p:attrName>
                                        </p:attrNameLst>
                                      </p:cBhvr>
                                      <p:to>
                                        <p:strVal val="visible"/>
                                      </p:to>
                                    </p:set>
                                    <p:animEffect transition="in" filter="blinds(horizontal)">
                                      <p:cBhvr>
                                        <p:cTn id="89" dur="500"/>
                                        <p:tgtEl>
                                          <p:spTgt spid="9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P spid="9221" grpId="0" animBg="1"/>
      <p:bldP spid="9222" grpId="0" animBg="1"/>
      <p:bldP spid="9223" grpId="0" animBg="1"/>
      <p:bldP spid="9224" grpId="0" animBg="1"/>
      <p:bldP spid="9225" grpId="0" animBg="1"/>
      <p:bldP spid="9226" grpId="0" animBg="1"/>
      <p:bldP spid="9226" grpId="1" animBg="1"/>
      <p:bldP spid="9227" grpId="0" animBg="1"/>
      <p:bldP spid="9228" grpId="0" animBg="1"/>
      <p:bldP spid="9229" grpId="0" animBg="1"/>
      <p:bldP spid="923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2"/>
          <p:cNvSpPr>
            <a:spLocks noGrp="1" noChangeArrowheads="1"/>
          </p:cNvSpPr>
          <p:nvPr>
            <p:ph idx="4294967295"/>
          </p:nvPr>
        </p:nvSpPr>
        <p:spPr>
          <a:xfrm>
            <a:off x="857250" y="1000125"/>
            <a:ext cx="7358063" cy="2286000"/>
          </a:xfrm>
        </p:spPr>
        <p:txBody>
          <a:bodyPr/>
          <a:lstStyle/>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void </a:t>
            </a:r>
            <a:r>
              <a:rPr lang="en-US" altLang="zh-CN" sz="2800" smtClean="0">
                <a:solidFill>
                  <a:srgbClr val="00B050"/>
                </a:solidFill>
                <a:latin typeface="微软雅黑" panose="020B0503020204020204" charset="-122"/>
                <a:ea typeface="微软雅黑" panose="020B0503020204020204" charset="-122"/>
              </a:rPr>
              <a:t>move</a:t>
            </a:r>
            <a:r>
              <a:rPr lang="en-US" altLang="zh-CN" sz="2800" smtClean="0">
                <a:latin typeface="微软雅黑" panose="020B0503020204020204" charset="-122"/>
                <a:ea typeface="微软雅黑" panose="020B0503020204020204" charset="-122"/>
              </a:rPr>
              <a:t>(char x,char y)  </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printf("%c--&gt;%c\n",x,y);</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a:t>
            </a:r>
            <a:endParaRPr lang="zh-CN" altLang="en-US" sz="2800" smtClean="0">
              <a:latin typeface="微软雅黑" panose="020B0503020204020204" charset="-122"/>
              <a:ea typeface="微软雅黑" panose="020B0503020204020204" charset="-122"/>
            </a:endParaRPr>
          </a:p>
        </p:txBody>
      </p:sp>
      <p:grpSp>
        <p:nvGrpSpPr>
          <p:cNvPr id="2" name="组合 6"/>
          <p:cNvGrpSpPr>
            <a:grpSpLocks noChangeAspect="1"/>
          </p:cNvGrpSpPr>
          <p:nvPr/>
        </p:nvGrpSpPr>
        <p:grpSpPr bwMode="auto">
          <a:xfrm>
            <a:off x="2428875" y="2500313"/>
            <a:ext cx="5072063" cy="4357687"/>
            <a:chOff x="0" y="0"/>
            <a:chExt cx="5786478" cy="4934946"/>
          </a:xfrm>
        </p:grpSpPr>
        <p:pic>
          <p:nvPicPr>
            <p:cNvPr id="67588"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5766971" cy="528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00066"/>
              <a:ext cx="5786478" cy="594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71570"/>
              <a:ext cx="5786478" cy="3863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3"/>
          <p:cNvSpPr>
            <a:spLocks noGrp="1" noChangeArrowheads="1"/>
          </p:cNvSpPr>
          <p:nvPr>
            <p:ph type="body" idx="4294967295"/>
          </p:nvPr>
        </p:nvSpPr>
        <p:spPr>
          <a:xfrm>
            <a:off x="1285875" y="1285875"/>
            <a:ext cx="7534275" cy="3806825"/>
          </a:xfrm>
        </p:spPr>
        <p:txBody>
          <a:bodyPr/>
          <a:lstStyle/>
          <a:p>
            <a:pPr>
              <a:lnSpc>
                <a:spcPct val="15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7.7.1</a:t>
            </a:r>
            <a:r>
              <a:rPr lang="zh-CN" altLang="en-US" sz="2800" smtClean="0">
                <a:latin typeface="微软雅黑" panose="020B0503020204020204" charset="-122"/>
                <a:ea typeface="微软雅黑" panose="020B0503020204020204" charset="-122"/>
              </a:rPr>
              <a:t>数组元素作函数参数</a:t>
            </a:r>
            <a:endParaRPr lang="zh-CN" altLang="en-US" sz="2800" smtClean="0">
              <a:latin typeface="微软雅黑" panose="020B0503020204020204" charset="-122"/>
              <a:ea typeface="微软雅黑" panose="020B0503020204020204" charset="-122"/>
            </a:endParaRPr>
          </a:p>
          <a:p>
            <a:pPr>
              <a:lnSpc>
                <a:spcPct val="150000"/>
              </a:lnSpc>
              <a:spcBef>
                <a:spcPct val="0"/>
              </a:spcBef>
              <a:buFont typeface="Arial" panose="020B0604020202090204" pitchFamily="34" charset="0"/>
              <a:buNone/>
            </a:pPr>
            <a:r>
              <a:rPr lang="zh-CN" altLang="en-US" sz="2800" smtClean="0">
                <a:latin typeface="微软雅黑" panose="020B0503020204020204" charset="-122"/>
                <a:ea typeface="微软雅黑" panose="020B0503020204020204" charset="-122"/>
              </a:rPr>
              <a:t>				（即普通元素作参数）</a:t>
            </a:r>
            <a:endParaRPr lang="zh-CN" altLang="en-US" sz="2800" smtClean="0">
              <a:latin typeface="微软雅黑" panose="020B0503020204020204" charset="-122"/>
              <a:ea typeface="微软雅黑" panose="020B0503020204020204" charset="-122"/>
            </a:endParaRPr>
          </a:p>
          <a:p>
            <a:pPr>
              <a:lnSpc>
                <a:spcPct val="15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hlinkClick r:id="rId1" action="ppaction://hlinksldjump"/>
              </a:rPr>
              <a:t>7.7.2</a:t>
            </a:r>
            <a:r>
              <a:rPr lang="zh-CN" altLang="en-US" sz="2800" smtClean="0">
                <a:latin typeface="微软雅黑" panose="020B0503020204020204" charset="-122"/>
                <a:ea typeface="微软雅黑" panose="020B0503020204020204" charset="-122"/>
                <a:hlinkClick r:id="rId1" action="ppaction://hlinksldjump"/>
              </a:rPr>
              <a:t>数组名作函数参数</a:t>
            </a:r>
            <a:endParaRPr lang="en-US" sz="2800" smtClean="0">
              <a:latin typeface="微软雅黑" panose="020B0503020204020204" charset="-122"/>
              <a:ea typeface="微软雅黑" panose="020B0503020204020204" charset="-122"/>
            </a:endParaRPr>
          </a:p>
          <a:p>
            <a:pPr>
              <a:lnSpc>
                <a:spcPct val="15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hlinkClick r:id="rId2" action="ppaction://hlinksldjump"/>
              </a:rPr>
              <a:t>7.7.3</a:t>
            </a:r>
            <a:r>
              <a:rPr lang="zh-CN" altLang="en-US" sz="2800" smtClean="0">
                <a:latin typeface="微软雅黑" panose="020B0503020204020204" charset="-122"/>
                <a:ea typeface="微软雅黑" panose="020B0503020204020204" charset="-122"/>
                <a:hlinkClick r:id="rId2" action="ppaction://hlinksldjump"/>
              </a:rPr>
              <a:t>多维数组名作函数参数</a:t>
            </a:r>
            <a:endParaRPr lang="zh-CN" altLang="en-US" sz="2800" smtClean="0">
              <a:latin typeface="微软雅黑" panose="020B0503020204020204" charset="-122"/>
              <a:ea typeface="微软雅黑" panose="020B0503020204020204" charset="-122"/>
            </a:endParaRPr>
          </a:p>
        </p:txBody>
      </p:sp>
    </p:spTree>
  </p:cSld>
  <p:clrMapOvr>
    <a:masterClrMapping/>
  </p:clrMapOvr>
  <p:transition spd="med">
    <p:blinds/>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60" name="Rectangle 3"/>
          <p:cNvSpPr>
            <a:spLocks noGrp="1"/>
          </p:cNvSpPr>
          <p:nvPr>
            <p:ph type="body" idx="4294967295"/>
          </p:nvPr>
        </p:nvSpPr>
        <p:spPr>
          <a:xfrm>
            <a:off x="786130" y="1214755"/>
            <a:ext cx="8018780" cy="4785995"/>
          </a:xfrm>
        </p:spPr>
        <p:txBody>
          <a:bodyPr/>
          <a:lstStyle/>
          <a:p>
            <a:pPr>
              <a:lnSpc>
                <a:spcPct val="150000"/>
              </a:lnSpc>
              <a:spcBef>
                <a:spcPts val="0"/>
              </a:spcBef>
              <a:spcAft>
                <a:spcPts val="0"/>
              </a:spcAft>
              <a:buFont typeface="Wingdings" panose="05000000000000000000" charset="0"/>
              <a:buChar char=""/>
              <a:defRPr/>
            </a:pPr>
            <a:r>
              <a:rPr lang="zh-CN" altLang="en-US" sz="2800" dirty="0">
                <a:latin typeface="微软雅黑" panose="020B0503020204020204" charset="-122"/>
                <a:ea typeface="微软雅黑" panose="020B0503020204020204" charset="-122"/>
              </a:rPr>
              <a:t>数组名代表数组的首</a:t>
            </a:r>
            <a:r>
              <a:rPr lang="zh-CN" altLang="en-US" sz="2800" dirty="0" smtClean="0">
                <a:latin typeface="微软雅黑" panose="020B0503020204020204" charset="-122"/>
                <a:ea typeface="微软雅黑" panose="020B0503020204020204" charset="-122"/>
              </a:rPr>
              <a:t>元素的地址 </a:t>
            </a:r>
            <a:endParaRPr lang="en-US" altLang="zh-CN" sz="2800" dirty="0">
              <a:latin typeface="微软雅黑" panose="020B0503020204020204" charset="-122"/>
              <a:ea typeface="微软雅黑" panose="020B0503020204020204" charset="-122"/>
            </a:endParaRPr>
          </a:p>
          <a:p>
            <a:pPr>
              <a:lnSpc>
                <a:spcPct val="150000"/>
              </a:lnSpc>
              <a:spcBef>
                <a:spcPts val="0"/>
              </a:spcBef>
              <a:spcAft>
                <a:spcPts val="0"/>
              </a:spcAft>
              <a:buFont typeface="Wingdings" panose="05000000000000000000" charset="0"/>
              <a:buChar char=""/>
              <a:defRPr/>
            </a:pPr>
            <a:r>
              <a:rPr lang="zh-CN" altLang="en-US" sz="2800" noProof="1" smtClean="0">
                <a:latin typeface="微软雅黑" panose="020B0503020204020204" charset="-122"/>
                <a:ea typeface="微软雅黑" panose="020B0503020204020204" charset="-122"/>
              </a:rPr>
              <a:t>数组</a:t>
            </a:r>
            <a:r>
              <a:rPr lang="zh-CN" altLang="en-US" sz="2800" noProof="1">
                <a:latin typeface="微软雅黑" panose="020B0503020204020204" charset="-122"/>
                <a:ea typeface="微软雅黑" panose="020B0503020204020204" charset="-122"/>
              </a:rPr>
              <a:t>名可以作函数参数</a:t>
            </a:r>
            <a:r>
              <a:rPr lang="en-US" altLang="x-none" sz="2800" noProof="1">
                <a:latin typeface="微软雅黑" panose="020B0503020204020204" charset="-122"/>
                <a:ea typeface="微软雅黑" panose="020B0503020204020204" charset="-122"/>
              </a:rPr>
              <a:t>(</a:t>
            </a:r>
            <a:r>
              <a:rPr lang="zh-CN" altLang="en-US" sz="2800" noProof="1">
                <a:latin typeface="微软雅黑" panose="020B0503020204020204" charset="-122"/>
                <a:ea typeface="微软雅黑" panose="020B0503020204020204" charset="-122"/>
              </a:rPr>
              <a:t>包括实参和形参</a:t>
            </a:r>
            <a:r>
              <a:rPr lang="en-US" altLang="x-none" sz="2800" noProof="1">
                <a:latin typeface="微软雅黑" panose="020B0503020204020204" charset="-122"/>
                <a:ea typeface="微软雅黑" panose="020B0503020204020204" charset="-122"/>
              </a:rPr>
              <a:t>)</a:t>
            </a:r>
            <a:endParaRPr lang="en-US" altLang="x-none" sz="2800" noProof="1">
              <a:latin typeface="微软雅黑" panose="020B0503020204020204" charset="-122"/>
              <a:ea typeface="微软雅黑" panose="020B0503020204020204" charset="-122"/>
            </a:endParaRPr>
          </a:p>
          <a:p>
            <a:pPr>
              <a:lnSpc>
                <a:spcPct val="150000"/>
              </a:lnSpc>
              <a:spcBef>
                <a:spcPts val="0"/>
              </a:spcBef>
              <a:spcAft>
                <a:spcPts val="0"/>
              </a:spcAft>
              <a:buFont typeface="Wingdings" panose="05000000000000000000" charset="0"/>
              <a:buChar char=""/>
              <a:defRPr/>
            </a:pPr>
            <a:r>
              <a:rPr lang="zh-CN" altLang="en-US" sz="2800" noProof="1">
                <a:latin typeface="微软雅黑" panose="020B0503020204020204" charset="-122"/>
                <a:ea typeface="微软雅黑" panose="020B0503020204020204" charset="-122"/>
              </a:rPr>
              <a:t>用数组元素作实参时，向形参变量传递的是数组元素的</a:t>
            </a:r>
            <a:r>
              <a:rPr lang="zh-CN" altLang="en-US" sz="2800" noProof="1" smtClean="0">
                <a:latin typeface="微软雅黑" panose="020B0503020204020204" charset="-122"/>
                <a:ea typeface="微软雅黑" panose="020B0503020204020204" charset="-122"/>
              </a:rPr>
              <a:t>值</a:t>
            </a:r>
            <a:r>
              <a:rPr lang="zh-CN" altLang="en-US" sz="2800" noProof="1">
                <a:latin typeface="微软雅黑" panose="020B0503020204020204" charset="-122"/>
                <a:ea typeface="微软雅黑" panose="020B0503020204020204" charset="-122"/>
              </a:rPr>
              <a:t>；</a:t>
            </a:r>
            <a:r>
              <a:rPr lang="zh-CN" altLang="en-US" sz="2800" noProof="1" smtClean="0">
                <a:latin typeface="微软雅黑" panose="020B0503020204020204" charset="-122"/>
                <a:ea typeface="微软雅黑" panose="020B0503020204020204" charset="-122"/>
              </a:rPr>
              <a:t>用</a:t>
            </a:r>
            <a:r>
              <a:rPr lang="zh-CN" altLang="en-US" sz="2800" b="1" noProof="1">
                <a:solidFill>
                  <a:srgbClr val="FF0000"/>
                </a:solidFill>
                <a:latin typeface="微软雅黑" panose="020B0503020204020204" charset="-122"/>
                <a:ea typeface="微软雅黑" panose="020B0503020204020204" charset="-122"/>
              </a:rPr>
              <a:t>数组名作函数实参</a:t>
            </a:r>
            <a:r>
              <a:rPr lang="zh-CN" altLang="en-US" sz="2800" noProof="1">
                <a:latin typeface="微软雅黑" panose="020B0503020204020204" charset="-122"/>
                <a:ea typeface="微软雅黑" panose="020B0503020204020204" charset="-122"/>
              </a:rPr>
              <a:t>时，向形参传递的是</a:t>
            </a:r>
            <a:r>
              <a:rPr lang="zh-CN" altLang="en-US" sz="2800" b="1" noProof="1">
                <a:solidFill>
                  <a:srgbClr val="FF0000"/>
                </a:solidFill>
                <a:effectLst/>
                <a:latin typeface="微软雅黑" panose="020B0503020204020204" charset="-122"/>
                <a:ea typeface="微软雅黑" panose="020B0503020204020204" charset="-122"/>
              </a:rPr>
              <a:t>数组首元素的地址</a:t>
            </a:r>
            <a:endParaRPr lang="zh-CN" altLang="en-US" sz="2800" b="1" noProof="1">
              <a:solidFill>
                <a:srgbClr val="FF0000"/>
              </a:solidFill>
              <a:effectLst/>
              <a:latin typeface="微软雅黑" panose="020B0503020204020204" charset="-122"/>
              <a:ea typeface="微软雅黑" panose="020B0503020204020204" charset="-122"/>
            </a:endParaRPr>
          </a:p>
        </p:txBody>
      </p:sp>
      <p:sp>
        <p:nvSpPr>
          <p:cNvPr id="5" name="Rectangle 2"/>
          <p:cNvSpPr>
            <a:spLocks noChangeArrowheads="1"/>
          </p:cNvSpPr>
          <p:nvPr/>
        </p:nvSpPr>
        <p:spPr bwMode="auto">
          <a:xfrm>
            <a:off x="5000625" y="93663"/>
            <a:ext cx="414337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数组名作函数参数</a:t>
            </a:r>
            <a:endParaRPr lang="zh-CN" altLang="en-US" sz="2500" b="1">
              <a:solidFill>
                <a:srgbClr val="800000"/>
              </a:solidFill>
              <a:ea typeface="黑体" pitchFamily="49" charset="-122"/>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1860">
                                            <p:txEl>
                                              <p:pRg st="0" end="0"/>
                                            </p:txEl>
                                          </p:spTgt>
                                        </p:tgtEl>
                                        <p:attrNameLst>
                                          <p:attrName>style.visibility</p:attrName>
                                        </p:attrNameLst>
                                      </p:cBhvr>
                                      <p:to>
                                        <p:strVal val="visible"/>
                                      </p:to>
                                    </p:set>
                                    <p:animEffect transition="in" filter="blinds(horizontal)">
                                      <p:cBhvr>
                                        <p:cTn id="12" dur="500"/>
                                        <p:tgtEl>
                                          <p:spTgt spid="12186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1860">
                                            <p:txEl>
                                              <p:pRg st="1" end="1"/>
                                            </p:txEl>
                                          </p:spTgt>
                                        </p:tgtEl>
                                        <p:attrNameLst>
                                          <p:attrName>style.visibility</p:attrName>
                                        </p:attrNameLst>
                                      </p:cBhvr>
                                      <p:to>
                                        <p:strVal val="visible"/>
                                      </p:to>
                                    </p:set>
                                    <p:animEffect transition="in" filter="blinds(horizontal)">
                                      <p:cBhvr>
                                        <p:cTn id="17" dur="500"/>
                                        <p:tgtEl>
                                          <p:spTgt spid="12186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1860">
                                            <p:txEl>
                                              <p:pRg st="2" end="2"/>
                                            </p:txEl>
                                          </p:spTgt>
                                        </p:tgtEl>
                                        <p:attrNameLst>
                                          <p:attrName>style.visibility</p:attrName>
                                        </p:attrNameLst>
                                      </p:cBhvr>
                                      <p:to>
                                        <p:strVal val="visible"/>
                                      </p:to>
                                    </p:set>
                                    <p:animEffect transition="in" filter="blinds(horizontal)">
                                      <p:cBhvr>
                                        <p:cTn id="22" dur="500"/>
                                        <p:tgtEl>
                                          <p:spTgt spid="12186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build="p"/>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4" name="Rectangle 3"/>
          <p:cNvSpPr>
            <a:spLocks noGrp="1" noChangeArrowheads="1"/>
          </p:cNvSpPr>
          <p:nvPr>
            <p:ph type="body" idx="4294967295"/>
          </p:nvPr>
        </p:nvSpPr>
        <p:spPr>
          <a:xfrm>
            <a:off x="357188" y="1143000"/>
            <a:ext cx="8572500" cy="4500563"/>
          </a:xfrm>
        </p:spPr>
        <p:txBody>
          <a:bodyPr/>
          <a:lstStyle/>
          <a:p>
            <a:pPr>
              <a:lnSpc>
                <a:spcPct val="130000"/>
              </a:lnSpc>
              <a:spcBef>
                <a:spcPct val="0"/>
              </a:spcBef>
              <a:buFont typeface="Arial" panose="020B0604020202090204" pitchFamily="34" charset="0"/>
              <a:buNone/>
            </a:pPr>
            <a:r>
              <a:rPr lang="zh-CN" altLang="en-US" sz="2800" b="1" dirty="0" smtClean="0">
                <a:latin typeface="微软雅黑" panose="020B0503020204020204" charset="-122"/>
                <a:ea typeface="微软雅黑" panose="020B0503020204020204" charset="-122"/>
              </a:rPr>
              <a:t>【例</a:t>
            </a:r>
            <a:r>
              <a:rPr lang="en-US" altLang="zh-CN" sz="2800" b="1" dirty="0" smtClean="0">
                <a:latin typeface="微软雅黑" panose="020B0503020204020204" charset="-122"/>
                <a:ea typeface="微软雅黑" panose="020B0503020204020204" charset="-122"/>
              </a:rPr>
              <a:t>7-7</a:t>
            </a:r>
            <a:r>
              <a:rPr lang="zh-CN" altLang="en-US" sz="2800" b="1" dirty="0" smtClean="0">
                <a:latin typeface="微软雅黑" panose="020B0503020204020204" charset="-122"/>
                <a:ea typeface="微软雅黑" panose="020B0503020204020204" charset="-122"/>
              </a:rPr>
              <a:t>】</a:t>
            </a:r>
            <a:r>
              <a:rPr lang="zh-CN" altLang="en-US" sz="2800" dirty="0" smtClean="0">
                <a:latin typeface="微软雅黑" panose="020B0503020204020204" charset="-122"/>
                <a:ea typeface="微软雅黑" panose="020B0503020204020204" charset="-122"/>
                <a:hlinkClick r:id="rId1" action="ppaction://hlinkfile"/>
              </a:rPr>
              <a:t>求</a:t>
            </a:r>
            <a:r>
              <a:rPr lang="en-US" altLang="zh-CN" sz="2800" dirty="0" smtClean="0">
                <a:latin typeface="微软雅黑" panose="020B0503020204020204" charset="-122"/>
                <a:ea typeface="微软雅黑" panose="020B0503020204020204" charset="-122"/>
                <a:hlinkClick r:id="rId1" action="ppaction://hlinkfile"/>
              </a:rPr>
              <a:t>N</a:t>
            </a:r>
            <a:r>
              <a:rPr lang="zh-CN" altLang="en-US" sz="2800" dirty="0" smtClean="0">
                <a:latin typeface="微软雅黑" panose="020B0503020204020204" charset="-122"/>
                <a:ea typeface="微软雅黑" panose="020B0503020204020204" charset="-122"/>
                <a:hlinkClick r:id="rId1" action="ppaction://hlinkfile"/>
              </a:rPr>
              <a:t>个数的平均值</a:t>
            </a:r>
            <a:endParaRPr lang="en-US" altLang="zh-CN"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zh-CN" altLang="en-US" sz="2800" dirty="0" smtClean="0">
                <a:latin typeface="微软雅黑" panose="020B0503020204020204" charset="-122"/>
                <a:ea typeface="微软雅黑" panose="020B0503020204020204" charset="-122"/>
              </a:rPr>
              <a:t> </a:t>
            </a:r>
            <a:r>
              <a:rPr lang="en-US" altLang="zh-CN" sz="2800" dirty="0" smtClean="0">
                <a:latin typeface="微软雅黑" panose="020B0503020204020204" charset="-122"/>
                <a:ea typeface="微软雅黑" panose="020B0503020204020204" charset="-122"/>
              </a:rPr>
              <a:t>		</a:t>
            </a:r>
            <a:r>
              <a:rPr lang="zh-CN" altLang="en-US" sz="2800" dirty="0" smtClean="0">
                <a:latin typeface="微软雅黑" panose="020B0503020204020204" charset="-122"/>
                <a:ea typeface="微软雅黑" panose="020B0503020204020204" charset="-122"/>
              </a:rPr>
              <a:t>有一个一维数组</a:t>
            </a:r>
            <a:r>
              <a:rPr lang="en-US" altLang="zh-CN" sz="2800" dirty="0" smtClean="0">
                <a:latin typeface="微软雅黑" panose="020B0503020204020204" charset="-122"/>
                <a:ea typeface="微软雅黑" panose="020B0503020204020204" charset="-122"/>
              </a:rPr>
              <a:t>score</a:t>
            </a:r>
            <a:r>
              <a:rPr lang="zh-CN" altLang="en-US" sz="2800" dirty="0" smtClean="0">
                <a:latin typeface="微软雅黑" panose="020B0503020204020204" charset="-122"/>
                <a:ea typeface="微软雅黑" panose="020B0503020204020204" charset="-122"/>
              </a:rPr>
              <a:t>，内放</a:t>
            </a:r>
            <a:r>
              <a:rPr lang="en-US" altLang="zh-CN" sz="2800" dirty="0" smtClean="0">
                <a:latin typeface="微软雅黑" panose="020B0503020204020204" charset="-122"/>
                <a:ea typeface="微软雅黑" panose="020B0503020204020204" charset="-122"/>
              </a:rPr>
              <a:t>10</a:t>
            </a:r>
            <a:r>
              <a:rPr lang="zh-CN" altLang="en-US" sz="2800" dirty="0" smtClean="0">
                <a:latin typeface="微软雅黑" panose="020B0503020204020204" charset="-122"/>
                <a:ea typeface="微软雅黑" panose="020B0503020204020204" charset="-122"/>
              </a:rPr>
              <a:t>个学生成绩，求平均成绩。</a:t>
            </a:r>
            <a:endParaRPr lang="en-US" sz="2800" dirty="0" smtClean="0">
              <a:latin typeface="微软雅黑" panose="020B0503020204020204" charset="-122"/>
              <a:ea typeface="微软雅黑" panose="020B0503020204020204" charset="-122"/>
            </a:endParaRPr>
          </a:p>
          <a:p>
            <a:pPr lvl="1">
              <a:lnSpc>
                <a:spcPct val="130000"/>
              </a:lnSpc>
              <a:spcBef>
                <a:spcPct val="0"/>
              </a:spcBef>
              <a:buFont typeface="Wingdings" panose="05000000000000000000" charset="0"/>
              <a:buChar char=""/>
            </a:pPr>
            <a:r>
              <a:rPr lang="zh-CN" altLang="en-US" sz="2800" dirty="0" smtClean="0">
                <a:latin typeface="微软雅黑" panose="020B0503020204020204" charset="-122"/>
                <a:ea typeface="微软雅黑" panose="020B0503020204020204" charset="-122"/>
              </a:rPr>
              <a:t>解题思路：编写函数</a:t>
            </a:r>
            <a:r>
              <a:rPr lang="en-US" altLang="zh-CN" sz="2800" dirty="0" smtClean="0">
                <a:latin typeface="微软雅黑" panose="020B0503020204020204" charset="-122"/>
                <a:ea typeface="微软雅黑" panose="020B0503020204020204" charset="-122"/>
              </a:rPr>
              <a:t>average</a:t>
            </a:r>
            <a:r>
              <a:rPr lang="zh-CN" altLang="en-US" sz="2800" dirty="0" smtClean="0">
                <a:latin typeface="微软雅黑" panose="020B0503020204020204" charset="-122"/>
                <a:ea typeface="微软雅黑" panose="020B0503020204020204" charset="-122"/>
              </a:rPr>
              <a:t>求平均成绩并返回</a:t>
            </a:r>
            <a:r>
              <a:rPr lang="en-US" altLang="zh-CN" sz="2800" dirty="0" smtClean="0">
                <a:latin typeface="微软雅黑" panose="020B0503020204020204" charset="-122"/>
                <a:ea typeface="微软雅黑" panose="020B0503020204020204" charset="-122"/>
              </a:rPr>
              <a:t>main</a:t>
            </a:r>
            <a:r>
              <a:rPr lang="zh-CN" altLang="en-US" sz="2800" dirty="0" smtClean="0">
                <a:latin typeface="微软雅黑" panose="020B0503020204020204" charset="-122"/>
                <a:ea typeface="微软雅黑" panose="020B0503020204020204" charset="-122"/>
              </a:rPr>
              <a:t>函数</a:t>
            </a:r>
            <a:r>
              <a:rPr lang="en-US" sz="2800" dirty="0" smtClean="0">
                <a:latin typeface="微软雅黑" panose="020B0503020204020204" charset="-122"/>
                <a:ea typeface="微软雅黑" panose="020B0503020204020204" charset="-122"/>
              </a:rPr>
              <a:t>，</a:t>
            </a:r>
            <a:r>
              <a:rPr lang="en-US" sz="2800" dirty="0" err="1" smtClean="0">
                <a:solidFill>
                  <a:srgbClr val="CC0000"/>
                </a:solidFill>
                <a:latin typeface="微软雅黑" panose="020B0503020204020204" charset="-122"/>
                <a:ea typeface="微软雅黑" panose="020B0503020204020204" charset="-122"/>
              </a:rPr>
              <a:t>用数组名作为函数实参，形参也用数组名</a:t>
            </a:r>
            <a:endParaRPr lang="zh-CN" altLang="en-US" sz="2800" dirty="0" smtClean="0">
              <a:solidFill>
                <a:srgbClr val="CC0000"/>
              </a:solidFill>
              <a:latin typeface="微软雅黑" panose="020B0503020204020204" charset="-122"/>
              <a:ea typeface="微软雅黑" panose="020B0503020204020204" charset="-122"/>
            </a:endParaRPr>
          </a:p>
        </p:txBody>
      </p:sp>
      <p:sp>
        <p:nvSpPr>
          <p:cNvPr id="70659" name="Rectangle 2"/>
          <p:cNvSpPr>
            <a:spLocks noChangeArrowheads="1"/>
          </p:cNvSpPr>
          <p:nvPr/>
        </p:nvSpPr>
        <p:spPr bwMode="auto">
          <a:xfrm>
            <a:off x="5000625" y="93663"/>
            <a:ext cx="414337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数组名作函数参数</a:t>
            </a:r>
            <a:endParaRPr lang="zh-CN" altLang="en-US" sz="2500" b="1">
              <a:solidFill>
                <a:srgbClr val="800000"/>
              </a:solidFill>
              <a:ea typeface="黑体" pitchFamily="49" charset="-122"/>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884">
                                            <p:txEl>
                                              <p:pRg st="2" end="2"/>
                                            </p:txEl>
                                          </p:spTgt>
                                        </p:tgtEl>
                                        <p:attrNameLst>
                                          <p:attrName>style.visibility</p:attrName>
                                        </p:attrNameLst>
                                      </p:cBhvr>
                                      <p:to>
                                        <p:strVal val="visible"/>
                                      </p:to>
                                    </p:set>
                                    <p:animEffect transition="in" filter="blinds(horizontal)">
                                      <p:cBhvr>
                                        <p:cTn id="7" dur="500"/>
                                        <p:tgtEl>
                                          <p:spTgt spid="12288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内容占位符 2"/>
          <p:cNvSpPr>
            <a:spLocks noGrp="1" noChangeArrowheads="1"/>
          </p:cNvSpPr>
          <p:nvPr>
            <p:ph idx="4294967295"/>
          </p:nvPr>
        </p:nvSpPr>
        <p:spPr>
          <a:xfrm>
            <a:off x="1000125" y="1000125"/>
            <a:ext cx="8035925" cy="5286375"/>
          </a:xfrm>
        </p:spPr>
        <p:txBody>
          <a:bodyPr/>
          <a:lstStyle/>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#include &lt;</a:t>
            </a:r>
            <a:r>
              <a:rPr lang="en-US" altLang="zh-CN" sz="2800" dirty="0" err="1" smtClean="0">
                <a:latin typeface="微软雅黑" panose="020B0503020204020204" charset="-122"/>
                <a:ea typeface="微软雅黑" panose="020B0503020204020204" charset="-122"/>
              </a:rPr>
              <a:t>stdio.h</a:t>
            </a:r>
            <a:r>
              <a:rPr lang="en-US" altLang="zh-CN" sz="2800" dirty="0" smtClean="0">
                <a:latin typeface="微软雅黑" panose="020B0503020204020204" charset="-122"/>
                <a:ea typeface="微软雅黑" panose="020B0503020204020204" charset="-122"/>
              </a:rPr>
              <a:t>&gt;</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err="1" smtClean="0">
                <a:latin typeface="微软雅黑" panose="020B0503020204020204" charset="-122"/>
                <a:ea typeface="微软雅黑" panose="020B0503020204020204" charset="-122"/>
              </a:rPr>
              <a:t>int</a:t>
            </a:r>
            <a:r>
              <a:rPr lang="en-US" altLang="zh-CN" sz="2800" dirty="0" smtClean="0">
                <a:latin typeface="微软雅黑" panose="020B0503020204020204" charset="-122"/>
                <a:ea typeface="微软雅黑" panose="020B0503020204020204" charset="-122"/>
              </a:rPr>
              <a:t> main()</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a:t>
            </a:r>
            <a:endParaRPr lang="en-US" altLang="zh-CN" sz="2800" dirty="0" smtClean="0">
              <a:solidFill>
                <a:srgbClr val="9D138D"/>
              </a:solidFill>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a:t>
            </a:r>
            <a:r>
              <a:rPr lang="en-US" altLang="zh-CN" sz="2800" dirty="0" smtClean="0">
                <a:solidFill>
                  <a:srgbClr val="00B050"/>
                </a:solidFill>
                <a:latin typeface="微软雅黑" panose="020B0503020204020204" charset="-122"/>
                <a:ea typeface="微软雅黑" panose="020B0503020204020204" charset="-122"/>
              </a:rPr>
              <a:t>float score[10]</a:t>
            </a:r>
            <a:r>
              <a:rPr lang="en-US" altLang="zh-CN" sz="2800" dirty="0" smtClean="0">
                <a:latin typeface="微软雅黑" panose="020B0503020204020204" charset="-122"/>
                <a:ea typeface="微软雅黑" panose="020B0503020204020204" charset="-122"/>
              </a:rPr>
              <a:t> ={100,56,78,</a:t>
            </a:r>
            <a:endParaRPr lang="en-US" altLang="zh-CN"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98,67.5,99,54,88.5,76,58};</a:t>
            </a:r>
            <a:endParaRPr lang="en-US" altLang="zh-CN"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avg1 = </a:t>
            </a:r>
            <a:r>
              <a:rPr lang="en-US" altLang="zh-CN" sz="2800" dirty="0" smtClean="0">
                <a:solidFill>
                  <a:srgbClr val="9D138D"/>
                </a:solidFill>
                <a:latin typeface="微软雅黑" panose="020B0503020204020204" charset="-122"/>
                <a:ea typeface="微软雅黑" panose="020B0503020204020204" charset="-122"/>
              </a:rPr>
              <a:t>aver</a:t>
            </a:r>
            <a:r>
              <a:rPr lang="en-US" altLang="zh-CN" sz="2800" dirty="0" smtClean="0">
                <a:latin typeface="微软雅黑" panose="020B0503020204020204" charset="-122"/>
                <a:ea typeface="微软雅黑" panose="020B0503020204020204" charset="-122"/>
              </a:rPr>
              <a:t>(</a:t>
            </a:r>
            <a:r>
              <a:rPr lang="en-US" altLang="zh-CN" sz="2800" b="1" dirty="0" smtClean="0">
                <a:solidFill>
                  <a:srgbClr val="CC0000"/>
                </a:solidFill>
                <a:latin typeface="微软雅黑" panose="020B0503020204020204" charset="-122"/>
                <a:ea typeface="微软雅黑" panose="020B0503020204020204" charset="-122"/>
              </a:rPr>
              <a:t>score</a:t>
            </a:r>
            <a:r>
              <a:rPr lang="en-US" altLang="zh-CN" sz="2800" dirty="0" smtClean="0">
                <a:latin typeface="微软雅黑" panose="020B0503020204020204" charset="-122"/>
                <a:ea typeface="微软雅黑" panose="020B0503020204020204" charset="-122"/>
              </a:rPr>
              <a:t>); </a:t>
            </a:r>
            <a:endParaRPr lang="en-US" altLang="zh-CN"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a:latin typeface="微软雅黑" panose="020B0503020204020204" charset="-122"/>
                <a:ea typeface="微软雅黑" panose="020B0503020204020204" charset="-122"/>
              </a:rPr>
              <a:t> </a:t>
            </a:r>
            <a:r>
              <a:rPr lang="en-US" altLang="zh-CN" sz="2800" dirty="0" smtClean="0">
                <a:latin typeface="微软雅黑" panose="020B0503020204020204" charset="-122"/>
                <a:ea typeface="微软雅黑" panose="020B0503020204020204" charset="-122"/>
              </a:rPr>
              <a:t>  avg2 = </a:t>
            </a:r>
            <a:r>
              <a:rPr lang="en-US" altLang="zh-CN" sz="2800" dirty="0">
                <a:solidFill>
                  <a:srgbClr val="9D138D"/>
                </a:solidFill>
                <a:latin typeface="微软雅黑" panose="020B0503020204020204" charset="-122"/>
                <a:ea typeface="微软雅黑" panose="020B0503020204020204" charset="-122"/>
              </a:rPr>
              <a:t>average</a:t>
            </a:r>
            <a:r>
              <a:rPr lang="en-US" altLang="zh-CN" sz="2800" dirty="0" smtClean="0">
                <a:latin typeface="微软雅黑" panose="020B0503020204020204" charset="-122"/>
                <a:ea typeface="微软雅黑" panose="020B0503020204020204" charset="-122"/>
              </a:rPr>
              <a:t>(</a:t>
            </a:r>
            <a:r>
              <a:rPr lang="en-US" altLang="zh-CN" sz="2800" b="1" dirty="0" smtClean="0">
                <a:solidFill>
                  <a:srgbClr val="FF0000"/>
                </a:solidFill>
                <a:latin typeface="微软雅黑" panose="020B0503020204020204" charset="-122"/>
                <a:ea typeface="微软雅黑" panose="020B0503020204020204" charset="-122"/>
              </a:rPr>
              <a:t>score,10</a:t>
            </a:r>
            <a:r>
              <a:rPr lang="en-US" altLang="zh-CN" sz="2800" dirty="0" smtClean="0">
                <a:latin typeface="微软雅黑" panose="020B0503020204020204" charset="-122"/>
                <a:ea typeface="微软雅黑" panose="020B0503020204020204" charset="-122"/>
              </a:rPr>
              <a:t>);</a:t>
            </a:r>
            <a:endParaRPr lang="zh-CN" altLang="en-US" sz="2800" dirty="0" smtClean="0">
              <a:latin typeface="微软雅黑" panose="020B0503020204020204" charset="-122"/>
              <a:ea typeface="微软雅黑" panose="020B0503020204020204" charset="-122"/>
            </a:endParaRPr>
          </a:p>
          <a:p>
            <a:pPr>
              <a:lnSpc>
                <a:spcPct val="130000"/>
              </a:lnSpc>
              <a:spcBef>
                <a:spcPct val="0"/>
              </a:spcBef>
              <a:buNone/>
            </a:pPr>
            <a:r>
              <a:rPr lang="en-US" altLang="zh-CN" sz="2800" dirty="0" smtClean="0">
                <a:latin typeface="微软雅黑" panose="020B0503020204020204" charset="-122"/>
                <a:ea typeface="微软雅黑" panose="020B0503020204020204" charset="-122"/>
              </a:rPr>
              <a:t>   </a:t>
            </a:r>
            <a:r>
              <a:rPr lang="en-US" altLang="zh-CN" sz="2800" dirty="0" err="1" smtClean="0">
                <a:latin typeface="微软雅黑" panose="020B0503020204020204" charset="-122"/>
                <a:ea typeface="微软雅黑" panose="020B0503020204020204" charset="-122"/>
              </a:rPr>
              <a:t>printf</a:t>
            </a:r>
            <a:r>
              <a:rPr lang="en-US" altLang="zh-CN" sz="2800" dirty="0" smtClean="0">
                <a:latin typeface="微软雅黑" panose="020B0503020204020204" charset="-122"/>
                <a:ea typeface="微软雅黑" panose="020B0503020204020204" charset="-122"/>
              </a:rPr>
              <a:t>("%</a:t>
            </a:r>
            <a:r>
              <a:rPr lang="en-US" altLang="zh-CN" sz="2800" dirty="0">
                <a:latin typeface="微软雅黑" panose="020B0503020204020204" charset="-122"/>
                <a:ea typeface="微软雅黑" panose="020B0503020204020204" charset="-122"/>
              </a:rPr>
              <a:t>5.2f\n%5.2f\n",</a:t>
            </a:r>
            <a:r>
              <a:rPr lang="en-US" altLang="zh-CN" sz="2800" dirty="0" smtClean="0">
                <a:latin typeface="微软雅黑" panose="020B0503020204020204" charset="-122"/>
                <a:ea typeface="微软雅黑" panose="020B0503020204020204" charset="-122"/>
              </a:rPr>
              <a:t>avg1,avg2);</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return 0;</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a:t>
            </a:r>
            <a:endParaRPr lang="zh-CN" altLang="en-US" sz="2800" dirty="0" smtClean="0">
              <a:latin typeface="微软雅黑" panose="020B0503020204020204" charset="-122"/>
              <a:ea typeface="微软雅黑" panose="020B0503020204020204" charset="-122"/>
            </a:endParaRPr>
          </a:p>
        </p:txBody>
      </p:sp>
      <p:sp>
        <p:nvSpPr>
          <p:cNvPr id="123908" name="圆角矩形标注 3"/>
          <p:cNvSpPr>
            <a:spLocks noChangeArrowheads="1"/>
          </p:cNvSpPr>
          <p:nvPr/>
        </p:nvSpPr>
        <p:spPr bwMode="auto">
          <a:xfrm>
            <a:off x="4678363" y="1285875"/>
            <a:ext cx="2857500" cy="642938"/>
          </a:xfrm>
          <a:prstGeom prst="wedgeRoundRectCallout">
            <a:avLst>
              <a:gd name="adj1" fmla="val -101287"/>
              <a:gd name="adj2" fmla="val 172088"/>
              <a:gd name="adj3" fmla="val 16667"/>
            </a:avLst>
          </a:prstGeom>
          <a:solidFill>
            <a:srgbClr val="FFCCFF"/>
          </a:solidFill>
          <a:ln w="9525">
            <a:solidFill>
              <a:schemeClr val="tx1"/>
            </a:solidFill>
            <a:miter lim="800000"/>
          </a:ln>
        </p:spPr>
        <p:txBody>
          <a:bodyPr/>
          <a:lstStyle/>
          <a:p>
            <a:pPr algn="ctr" eaLnBrk="1" hangingPunct="1">
              <a:buFont typeface="Arial" panose="020B0604020202090204" pitchFamily="34" charset="0"/>
              <a:buNone/>
            </a:pPr>
            <a:r>
              <a:rPr lang="zh-CN" altLang="en-US" sz="2800" b="1">
                <a:solidFill>
                  <a:srgbClr val="0000CC"/>
                </a:solidFill>
              </a:rPr>
              <a:t>定义实参数组</a:t>
            </a:r>
            <a:endParaRPr lang="zh-CN" altLang="en-US" sz="2800" b="1">
              <a:solidFill>
                <a:srgbClr val="0000CC"/>
              </a:solidFill>
            </a:endParaRPr>
          </a:p>
        </p:txBody>
      </p:sp>
      <p:sp>
        <p:nvSpPr>
          <p:cNvPr id="71684" name="Rectangle 2"/>
          <p:cNvSpPr>
            <a:spLocks noChangeArrowheads="1"/>
          </p:cNvSpPr>
          <p:nvPr/>
        </p:nvSpPr>
        <p:spPr bwMode="auto">
          <a:xfrm>
            <a:off x="5000625" y="93663"/>
            <a:ext cx="414337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数组名作函数参数</a:t>
            </a:r>
            <a:endParaRPr lang="zh-CN" altLang="en-US" sz="2500" b="1">
              <a:solidFill>
                <a:srgbClr val="800000"/>
              </a:solidFill>
              <a:ea typeface="黑体"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908"/>
                                        </p:tgtEl>
                                        <p:attrNameLst>
                                          <p:attrName>style.visibility</p:attrName>
                                        </p:attrNameLst>
                                      </p:cBhvr>
                                      <p:to>
                                        <p:strVal val="visible"/>
                                      </p:to>
                                    </p:set>
                                    <p:animEffect transition="in" filter="blinds(horizontal)">
                                      <p:cBhvr>
                                        <p:cTn id="7" dur="500"/>
                                        <p:tgtEl>
                                          <p:spTgt spid="123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内容占位符 2"/>
          <p:cNvSpPr>
            <a:spLocks noGrp="1" noChangeArrowheads="1"/>
          </p:cNvSpPr>
          <p:nvPr>
            <p:ph idx="4294967295"/>
          </p:nvPr>
        </p:nvSpPr>
        <p:spPr>
          <a:xfrm>
            <a:off x="1285875" y="1143000"/>
            <a:ext cx="6286500" cy="4429125"/>
          </a:xfrm>
        </p:spPr>
        <p:txBody>
          <a:bodyPr/>
          <a:lstStyle/>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float </a:t>
            </a:r>
            <a:r>
              <a:rPr lang="en-US" altLang="zh-CN" sz="2800" dirty="0" smtClean="0">
                <a:solidFill>
                  <a:srgbClr val="9D138D"/>
                </a:solidFill>
                <a:latin typeface="微软雅黑" panose="020B0503020204020204" charset="-122"/>
                <a:ea typeface="微软雅黑" panose="020B0503020204020204" charset="-122"/>
              </a:rPr>
              <a:t>aver</a:t>
            </a:r>
            <a:r>
              <a:rPr lang="en-US" altLang="zh-CN" sz="2800" dirty="0" smtClean="0">
                <a:latin typeface="微软雅黑" panose="020B0503020204020204" charset="-122"/>
                <a:ea typeface="微软雅黑" panose="020B0503020204020204" charset="-122"/>
              </a:rPr>
              <a:t>(</a:t>
            </a:r>
            <a:r>
              <a:rPr lang="en-US" altLang="zh-CN" sz="2800" dirty="0" smtClean="0">
                <a:solidFill>
                  <a:srgbClr val="00B050"/>
                </a:solidFill>
                <a:latin typeface="微软雅黑" panose="020B0503020204020204" charset="-122"/>
                <a:ea typeface="微软雅黑" panose="020B0503020204020204" charset="-122"/>
              </a:rPr>
              <a:t>float</a:t>
            </a:r>
            <a:r>
              <a:rPr lang="en-US" altLang="zh-CN" sz="2800" dirty="0" smtClean="0">
                <a:latin typeface="微软雅黑" panose="020B0503020204020204" charset="-122"/>
                <a:ea typeface="微软雅黑" panose="020B0503020204020204" charset="-122"/>
              </a:rPr>
              <a:t> </a:t>
            </a:r>
            <a:r>
              <a:rPr lang="en-US" altLang="zh-CN" sz="2800" dirty="0" smtClean="0">
                <a:solidFill>
                  <a:srgbClr val="00B050"/>
                </a:solidFill>
                <a:latin typeface="微软雅黑" panose="020B0503020204020204" charset="-122"/>
                <a:ea typeface="微软雅黑" panose="020B0503020204020204" charset="-122"/>
              </a:rPr>
              <a:t>array[10]</a:t>
            </a:r>
            <a:r>
              <a:rPr lang="en-US" altLang="zh-CN" sz="2800" dirty="0" smtClean="0">
                <a:latin typeface="微软雅黑" panose="020B0503020204020204" charset="-122"/>
                <a:ea typeface="微软雅黑" panose="020B0503020204020204" charset="-122"/>
              </a:rPr>
              <a:t>)</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a:t>
            </a:r>
            <a:r>
              <a:rPr lang="en-US" altLang="zh-CN" sz="2800" dirty="0" err="1" smtClean="0">
                <a:latin typeface="微软雅黑" panose="020B0503020204020204" charset="-122"/>
                <a:ea typeface="微软雅黑" panose="020B0503020204020204" charset="-122"/>
              </a:rPr>
              <a:t>int</a:t>
            </a:r>
            <a:r>
              <a:rPr lang="en-US" altLang="zh-CN" sz="2800" dirty="0" smtClean="0">
                <a:latin typeface="微软雅黑" panose="020B0503020204020204" charset="-122"/>
                <a:ea typeface="微软雅黑" panose="020B0503020204020204" charset="-122"/>
              </a:rPr>
              <a:t> </a:t>
            </a:r>
            <a:r>
              <a:rPr lang="en-US" altLang="zh-CN" sz="2800" dirty="0" err="1" smtClean="0">
                <a:latin typeface="微软雅黑" panose="020B0503020204020204" charset="-122"/>
                <a:ea typeface="微软雅黑" panose="020B0503020204020204" charset="-122"/>
              </a:rPr>
              <a:t>i</a:t>
            </a:r>
            <a:r>
              <a:rPr lang="en-US" altLang="zh-CN" sz="2800" dirty="0" smtClean="0">
                <a:latin typeface="微软雅黑" panose="020B0503020204020204" charset="-122"/>
                <a:ea typeface="微软雅黑" panose="020B0503020204020204" charset="-122"/>
              </a:rPr>
              <a:t>;</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float </a:t>
            </a:r>
            <a:r>
              <a:rPr lang="en-US" altLang="zh-CN" sz="2800" dirty="0" err="1" smtClean="0">
                <a:latin typeface="微软雅黑" panose="020B0503020204020204" charset="-122"/>
                <a:ea typeface="微软雅黑" panose="020B0503020204020204" charset="-122"/>
              </a:rPr>
              <a:t>aver,sum</a:t>
            </a:r>
            <a:r>
              <a:rPr lang="en-US" altLang="zh-CN" sz="2800" dirty="0" smtClean="0">
                <a:solidFill>
                  <a:srgbClr val="FF0000"/>
                </a:solidFill>
                <a:latin typeface="微软雅黑" panose="020B0503020204020204" charset="-122"/>
                <a:ea typeface="微软雅黑" panose="020B0503020204020204" charset="-122"/>
              </a:rPr>
              <a:t>=0;</a:t>
            </a:r>
            <a:endParaRPr lang="zh-CN" altLang="en-US" sz="2800" dirty="0" smtClean="0">
              <a:solidFill>
                <a:srgbClr val="FF0000"/>
              </a:solidFill>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for(</a:t>
            </a:r>
            <a:r>
              <a:rPr lang="en-US" altLang="zh-CN" sz="2800" dirty="0" err="1" smtClean="0">
                <a:latin typeface="微软雅黑" panose="020B0503020204020204" charset="-122"/>
                <a:ea typeface="微软雅黑" panose="020B0503020204020204" charset="-122"/>
              </a:rPr>
              <a:t>i</a:t>
            </a:r>
            <a:r>
              <a:rPr lang="en-US" altLang="zh-CN" sz="2800" dirty="0" smtClean="0">
                <a:latin typeface="微软雅黑" panose="020B0503020204020204" charset="-122"/>
                <a:ea typeface="微软雅黑" panose="020B0503020204020204" charset="-122"/>
              </a:rPr>
              <a:t>=</a:t>
            </a:r>
            <a:r>
              <a:rPr lang="en-US" altLang="zh-CN" sz="2800" dirty="0" smtClean="0">
                <a:solidFill>
                  <a:srgbClr val="FF0000"/>
                </a:solidFill>
                <a:latin typeface="微软雅黑" panose="020B0503020204020204" charset="-122"/>
                <a:ea typeface="微软雅黑" panose="020B0503020204020204" charset="-122"/>
              </a:rPr>
              <a:t>0</a:t>
            </a:r>
            <a:r>
              <a:rPr lang="en-US" altLang="zh-CN" sz="2800" dirty="0" smtClean="0">
                <a:latin typeface="微软雅黑" panose="020B0503020204020204" charset="-122"/>
                <a:ea typeface="微软雅黑" panose="020B0503020204020204" charset="-122"/>
              </a:rPr>
              <a:t>;i&lt;10;i++)</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sum=</a:t>
            </a:r>
            <a:r>
              <a:rPr lang="en-US" altLang="zh-CN" sz="2800" dirty="0" err="1" smtClean="0">
                <a:latin typeface="微软雅黑" panose="020B0503020204020204" charset="-122"/>
                <a:ea typeface="微软雅黑" panose="020B0503020204020204" charset="-122"/>
              </a:rPr>
              <a:t>sum+array</a:t>
            </a:r>
            <a:r>
              <a:rPr lang="en-US" altLang="zh-CN" sz="2800" dirty="0" smtClean="0">
                <a:latin typeface="微软雅黑" panose="020B0503020204020204" charset="-122"/>
                <a:ea typeface="微软雅黑" panose="020B0503020204020204" charset="-122"/>
              </a:rPr>
              <a:t>[</a:t>
            </a:r>
            <a:r>
              <a:rPr lang="en-US" altLang="zh-CN" sz="2800" dirty="0" err="1" smtClean="0">
                <a:latin typeface="微软雅黑" panose="020B0503020204020204" charset="-122"/>
                <a:ea typeface="微软雅黑" panose="020B0503020204020204" charset="-122"/>
              </a:rPr>
              <a:t>i</a:t>
            </a:r>
            <a:r>
              <a:rPr lang="en-US" altLang="zh-CN" sz="2800" dirty="0" smtClean="0">
                <a:latin typeface="微软雅黑" panose="020B0503020204020204" charset="-122"/>
                <a:ea typeface="微软雅黑" panose="020B0503020204020204" charset="-122"/>
              </a:rPr>
              <a:t>]; </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aver=sum/10;</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return(aver);</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endParaRPr lang="zh-CN" altLang="en-US" sz="2800" dirty="0" smtClean="0">
              <a:latin typeface="微软雅黑" panose="020B0503020204020204" charset="-122"/>
              <a:ea typeface="微软雅黑" panose="020B0503020204020204" charset="-122"/>
            </a:endParaRPr>
          </a:p>
        </p:txBody>
      </p:sp>
      <p:sp>
        <p:nvSpPr>
          <p:cNvPr id="124933" name="圆角矩形标注 5"/>
          <p:cNvSpPr>
            <a:spLocks noChangeArrowheads="1"/>
          </p:cNvSpPr>
          <p:nvPr/>
        </p:nvSpPr>
        <p:spPr bwMode="auto">
          <a:xfrm>
            <a:off x="5644088" y="2703959"/>
            <a:ext cx="2749550" cy="1079500"/>
          </a:xfrm>
          <a:prstGeom prst="wedgeRoundRectCallout">
            <a:avLst>
              <a:gd name="adj1" fmla="val -68183"/>
              <a:gd name="adj2" fmla="val -143541"/>
              <a:gd name="adj3" fmla="val 16667"/>
            </a:avLst>
          </a:prstGeom>
          <a:solidFill>
            <a:srgbClr val="FFCCFF"/>
          </a:solidFill>
          <a:ln w="9525">
            <a:solidFill>
              <a:schemeClr val="tx1"/>
            </a:solidFill>
            <a:miter lim="800000"/>
          </a:ln>
        </p:spPr>
        <p:txBody>
          <a:bodyPr/>
          <a:lstStyle/>
          <a:p>
            <a:pPr algn="ctr" eaLnBrk="1" hangingPunct="1">
              <a:buFont typeface="Arial" panose="020B0604020202090204" pitchFamily="34" charset="0"/>
              <a:buNone/>
            </a:pPr>
            <a:r>
              <a:rPr lang="zh-CN" altLang="en-US" sz="2800" b="1">
                <a:solidFill>
                  <a:srgbClr val="0000CC"/>
                </a:solidFill>
              </a:rPr>
              <a:t>此处定义长度无意义，可省</a:t>
            </a:r>
            <a:endParaRPr lang="zh-CN" altLang="en-US" sz="2800" b="1">
              <a:solidFill>
                <a:srgbClr val="0000CC"/>
              </a:solidFill>
            </a:endParaRPr>
          </a:p>
        </p:txBody>
      </p:sp>
      <p:pic>
        <p:nvPicPr>
          <p:cNvPr id="124936"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63938" y="5589588"/>
            <a:ext cx="411797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9" name="圆角矩形标注 5"/>
          <p:cNvSpPr>
            <a:spLocks noChangeArrowheads="1"/>
          </p:cNvSpPr>
          <p:nvPr/>
        </p:nvSpPr>
        <p:spPr bwMode="auto">
          <a:xfrm>
            <a:off x="5363845" y="4364990"/>
            <a:ext cx="2928938" cy="642938"/>
          </a:xfrm>
          <a:prstGeom prst="wedgeRoundRectCallout">
            <a:avLst>
              <a:gd name="adj1" fmla="val -56611"/>
              <a:gd name="adj2" fmla="val -114199"/>
              <a:gd name="adj3" fmla="val 16667"/>
            </a:avLst>
          </a:prstGeom>
          <a:solidFill>
            <a:srgbClr val="FFCCFF"/>
          </a:solidFill>
          <a:ln w="9525">
            <a:solidFill>
              <a:schemeClr val="tx1"/>
            </a:solidFill>
            <a:miter lim="800000"/>
          </a:ln>
        </p:spPr>
        <p:txBody>
          <a:bodyPr/>
          <a:lstStyle/>
          <a:p>
            <a:pPr algn="ctr" eaLnBrk="1" hangingPunct="1">
              <a:buFont typeface="Arial" panose="020B0604020202090204" pitchFamily="34" charset="0"/>
              <a:buNone/>
            </a:pPr>
            <a:r>
              <a:rPr lang="zh-CN" altLang="en-US" sz="2800" b="1">
                <a:solidFill>
                  <a:srgbClr val="0000CC"/>
                </a:solidFill>
              </a:rPr>
              <a:t>相当于</a:t>
            </a:r>
            <a:r>
              <a:rPr lang="en-US" altLang="zh-CN" sz="2800" b="1">
                <a:solidFill>
                  <a:srgbClr val="0000CC"/>
                </a:solidFill>
              </a:rPr>
              <a:t>score[i]</a:t>
            </a:r>
            <a:endParaRPr lang="zh-CN" altLang="en-US" sz="2800" b="1">
              <a:solidFill>
                <a:srgbClr val="0000CC"/>
              </a:solidFill>
            </a:endParaRPr>
          </a:p>
        </p:txBody>
      </p:sp>
      <p:sp>
        <p:nvSpPr>
          <p:cNvPr id="72712" name="Rectangle 2"/>
          <p:cNvSpPr>
            <a:spLocks noChangeArrowheads="1"/>
          </p:cNvSpPr>
          <p:nvPr/>
        </p:nvSpPr>
        <p:spPr bwMode="auto">
          <a:xfrm>
            <a:off x="5000625" y="93663"/>
            <a:ext cx="414337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数组名作函数参数</a:t>
            </a:r>
            <a:endParaRPr lang="zh-CN" altLang="en-US" sz="2500" b="1">
              <a:solidFill>
                <a:srgbClr val="800000"/>
              </a:solidFill>
              <a:ea typeface="黑体" pitchFamily="49" charset="-122"/>
            </a:endParaRPr>
          </a:p>
        </p:txBody>
      </p:sp>
      <p:sp>
        <p:nvSpPr>
          <p:cNvPr id="124932" name="圆角矩形标注 3"/>
          <p:cNvSpPr>
            <a:spLocks noChangeArrowheads="1"/>
          </p:cNvSpPr>
          <p:nvPr/>
        </p:nvSpPr>
        <p:spPr bwMode="auto">
          <a:xfrm>
            <a:off x="1908175" y="44133"/>
            <a:ext cx="3290888" cy="671041"/>
          </a:xfrm>
          <a:prstGeom prst="wedgeRoundRectCallout">
            <a:avLst>
              <a:gd name="adj1" fmla="val 42001"/>
              <a:gd name="adj2" fmla="val 131451"/>
              <a:gd name="adj3" fmla="val 16667"/>
            </a:avLst>
          </a:prstGeom>
          <a:solidFill>
            <a:srgbClr val="FFCCFF"/>
          </a:solidFill>
          <a:ln w="9525">
            <a:solidFill>
              <a:schemeClr val="tx1"/>
            </a:solidFill>
            <a:miter lim="800000"/>
          </a:ln>
        </p:spPr>
        <p:txBody>
          <a:bodyPr/>
          <a:lstStyle/>
          <a:p>
            <a:pPr algn="ctr" eaLnBrk="1" hangingPunct="1"/>
            <a:r>
              <a:rPr lang="zh-CN" altLang="en-US" sz="2800" b="1" dirty="0">
                <a:solidFill>
                  <a:srgbClr val="0000CC"/>
                </a:solidFill>
              </a:rPr>
              <a:t>定义形参</a:t>
            </a:r>
            <a:r>
              <a:rPr lang="zh-CN" altLang="en-US" sz="2800" b="1" dirty="0" smtClean="0">
                <a:solidFill>
                  <a:srgbClr val="0000CC"/>
                </a:solidFill>
              </a:rPr>
              <a:t>数组</a:t>
            </a:r>
            <a:endParaRPr lang="en-US" altLang="zh-CN" sz="2800" b="1" dirty="0" smtClean="0">
              <a:solidFill>
                <a:srgbClr val="0000CC"/>
              </a:solidFill>
            </a:endParaRPr>
          </a:p>
        </p:txBody>
      </p:sp>
      <p:sp>
        <p:nvSpPr>
          <p:cNvPr id="124940" name="圆角矩形标注 5"/>
          <p:cNvSpPr>
            <a:spLocks noChangeArrowheads="1"/>
          </p:cNvSpPr>
          <p:nvPr/>
        </p:nvSpPr>
        <p:spPr bwMode="auto">
          <a:xfrm>
            <a:off x="6157069" y="476568"/>
            <a:ext cx="2808287" cy="1871910"/>
          </a:xfrm>
          <a:prstGeom prst="wedgeRoundRectCallout">
            <a:avLst>
              <a:gd name="adj1" fmla="val -77635"/>
              <a:gd name="adj2" fmla="val 6226"/>
              <a:gd name="adj3" fmla="val 16667"/>
            </a:avLst>
          </a:prstGeom>
          <a:solidFill>
            <a:schemeClr val="accent5">
              <a:lumMod val="20000"/>
              <a:lumOff val="80000"/>
            </a:schemeClr>
          </a:solidFill>
          <a:ln w="9525">
            <a:solidFill>
              <a:schemeClr val="tx1"/>
            </a:solidFill>
            <a:miter lim="800000"/>
          </a:ln>
        </p:spPr>
        <p:txBody>
          <a:bodyPr/>
          <a:lstStyle/>
          <a:p>
            <a:pPr algn="l" eaLnBrk="1" hangingPunct="1">
              <a:buFont typeface="Arial" panose="020B0604020202090204" pitchFamily="34" charset="0"/>
              <a:buNone/>
            </a:pPr>
            <a:r>
              <a:rPr lang="zh-CN" altLang="en-US" sz="2800" b="1" dirty="0">
                <a:solidFill>
                  <a:srgbClr val="FF0000"/>
                </a:solidFill>
                <a:latin typeface="微软雅黑" charset="0"/>
                <a:ea typeface="微软雅黑" charset="0"/>
                <a:cs typeface="微软雅黑" charset="0"/>
              </a:rPr>
              <a:t>增加整型变量</a:t>
            </a:r>
            <a:r>
              <a:rPr lang="en-US" altLang="zh-CN" sz="2800" b="1" dirty="0">
                <a:solidFill>
                  <a:srgbClr val="FF0000"/>
                </a:solidFill>
                <a:latin typeface="微软雅黑" charset="0"/>
                <a:ea typeface="微软雅黑" charset="0"/>
                <a:cs typeface="微软雅黑" charset="0"/>
              </a:rPr>
              <a:t>n</a:t>
            </a:r>
            <a:r>
              <a:rPr lang="zh-CN" altLang="en-US" sz="2800" b="1" dirty="0">
                <a:solidFill>
                  <a:srgbClr val="FF0000"/>
                </a:solidFill>
                <a:latin typeface="微软雅黑" charset="0"/>
                <a:ea typeface="微软雅黑" charset="0"/>
                <a:cs typeface="微软雅黑" charset="0"/>
              </a:rPr>
              <a:t>表示</a:t>
            </a:r>
            <a:r>
              <a:rPr lang="zh-CN" altLang="en-US" sz="2800" b="1" dirty="0" smtClean="0">
                <a:solidFill>
                  <a:srgbClr val="FF0000"/>
                </a:solidFill>
                <a:latin typeface="微软雅黑" charset="0"/>
                <a:ea typeface="微软雅黑" charset="0"/>
                <a:cs typeface="微软雅黑" charset="0"/>
              </a:rPr>
              <a:t>数组</a:t>
            </a:r>
            <a:r>
              <a:rPr lang="zh-CN" altLang="en-US" sz="2800" b="1" dirty="0">
                <a:solidFill>
                  <a:srgbClr val="FF0000"/>
                </a:solidFill>
                <a:latin typeface="微软雅黑" charset="0"/>
                <a:ea typeface="微软雅黑" charset="0"/>
                <a:cs typeface="微软雅黑" charset="0"/>
              </a:rPr>
              <a:t>中</a:t>
            </a:r>
            <a:r>
              <a:rPr lang="zh-CN" altLang="en-US" sz="2800" b="1" dirty="0" smtClean="0">
                <a:solidFill>
                  <a:srgbClr val="FF0000"/>
                </a:solidFill>
                <a:latin typeface="微软雅黑" charset="0"/>
                <a:ea typeface="微软雅黑" charset="0"/>
                <a:cs typeface="微软雅黑" charset="0"/>
              </a:rPr>
              <a:t>实际需要处理的元素个数</a:t>
            </a:r>
            <a:endParaRPr lang="zh-CN" altLang="en-US" sz="2800" b="1" dirty="0">
              <a:solidFill>
                <a:srgbClr val="FF0000"/>
              </a:solidFill>
              <a:latin typeface="微软雅黑" charset="0"/>
              <a:ea typeface="微软雅黑" charset="0"/>
              <a:cs typeface="微软雅黑"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4932"/>
                                        </p:tgtEl>
                                        <p:attrNameLst>
                                          <p:attrName>style.visibility</p:attrName>
                                        </p:attrNameLst>
                                      </p:cBhvr>
                                      <p:to>
                                        <p:strVal val="visible"/>
                                      </p:to>
                                    </p:set>
                                    <p:animEffect transition="in" filter="wipe(down)">
                                      <p:cBhvr>
                                        <p:cTn id="7" dur="500"/>
                                        <p:tgtEl>
                                          <p:spTgt spid="1249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4939"/>
                                        </p:tgtEl>
                                        <p:attrNameLst>
                                          <p:attrName>style.visibility</p:attrName>
                                        </p:attrNameLst>
                                      </p:cBhvr>
                                      <p:to>
                                        <p:strVal val="visible"/>
                                      </p:to>
                                    </p:set>
                                    <p:animEffect transition="in" filter="wipe(left)">
                                      <p:cBhvr>
                                        <p:cTn id="12" dur="500"/>
                                        <p:tgtEl>
                                          <p:spTgt spid="1249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4936"/>
                                        </p:tgtEl>
                                        <p:attrNameLst>
                                          <p:attrName>style.visibility</p:attrName>
                                        </p:attrNameLst>
                                      </p:cBhvr>
                                      <p:to>
                                        <p:strVal val="visible"/>
                                      </p:to>
                                    </p:set>
                                    <p:animEffect transition="in" filter="wipe(left)">
                                      <p:cBhvr>
                                        <p:cTn id="17" dur="500"/>
                                        <p:tgtEl>
                                          <p:spTgt spid="1249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4933"/>
                                        </p:tgtEl>
                                        <p:attrNameLst>
                                          <p:attrName>style.visibility</p:attrName>
                                        </p:attrNameLst>
                                      </p:cBhvr>
                                      <p:to>
                                        <p:strVal val="visible"/>
                                      </p:to>
                                    </p:set>
                                    <p:animEffect transition="in" filter="wipe(left)">
                                      <p:cBhvr>
                                        <p:cTn id="22" dur="500"/>
                                        <p:tgtEl>
                                          <p:spTgt spid="1249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4940"/>
                                        </p:tgtEl>
                                        <p:attrNameLst>
                                          <p:attrName>style.visibility</p:attrName>
                                        </p:attrNameLst>
                                      </p:cBhvr>
                                      <p:to>
                                        <p:strVal val="visible"/>
                                      </p:to>
                                    </p:set>
                                    <p:animEffect transition="in" filter="wipe(left)">
                                      <p:cBhvr>
                                        <p:cTn id="27" dur="500"/>
                                        <p:tgtEl>
                                          <p:spTgt spid="124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3" grpId="0" bldLvl="0" animBg="1"/>
      <p:bldP spid="124939" grpId="0" bldLvl="0" animBg="1"/>
      <p:bldP spid="124940" grpId="0" bldLvl="0" animBg="1"/>
      <p:bldP spid="124932"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内容占位符 2"/>
          <p:cNvSpPr>
            <a:spLocks noGrp="1" noChangeArrowheads="1"/>
          </p:cNvSpPr>
          <p:nvPr>
            <p:ph idx="4294967295"/>
          </p:nvPr>
        </p:nvSpPr>
        <p:spPr>
          <a:xfrm>
            <a:off x="1357313" y="1143000"/>
            <a:ext cx="6215062" cy="4429125"/>
          </a:xfrm>
        </p:spPr>
        <p:txBody>
          <a:bodyPr/>
          <a:lstStyle/>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float </a:t>
            </a:r>
            <a:r>
              <a:rPr lang="en-US" altLang="zh-CN" sz="2800" dirty="0" smtClean="0">
                <a:solidFill>
                  <a:srgbClr val="9D138D"/>
                </a:solidFill>
                <a:latin typeface="微软雅黑" panose="020B0503020204020204" charset="-122"/>
                <a:ea typeface="微软雅黑" panose="020B0503020204020204" charset="-122"/>
              </a:rPr>
              <a:t>average</a:t>
            </a:r>
            <a:r>
              <a:rPr lang="en-US" altLang="zh-CN" sz="2800" dirty="0" smtClean="0">
                <a:latin typeface="微软雅黑" panose="020B0503020204020204" charset="-122"/>
                <a:ea typeface="微软雅黑" panose="020B0503020204020204" charset="-122"/>
              </a:rPr>
              <a:t>( </a:t>
            </a:r>
            <a:r>
              <a:rPr lang="en-US" altLang="zh-CN" sz="2800" b="1" dirty="0" smtClean="0">
                <a:solidFill>
                  <a:srgbClr val="CC0000"/>
                </a:solidFill>
                <a:latin typeface="微软雅黑" panose="020B0503020204020204" charset="-122"/>
                <a:ea typeface="微软雅黑" panose="020B0503020204020204" charset="-122"/>
              </a:rPr>
              <a:t>float array[],</a:t>
            </a:r>
            <a:r>
              <a:rPr lang="en-US" altLang="zh-CN" sz="2800" b="1" dirty="0" err="1" smtClean="0">
                <a:solidFill>
                  <a:srgbClr val="CC0000"/>
                </a:solidFill>
                <a:latin typeface="微软雅黑" panose="020B0503020204020204" charset="-122"/>
                <a:ea typeface="微软雅黑" panose="020B0503020204020204" charset="-122"/>
              </a:rPr>
              <a:t>int</a:t>
            </a:r>
            <a:r>
              <a:rPr lang="en-US" altLang="zh-CN" sz="2800" b="1" dirty="0" smtClean="0">
                <a:solidFill>
                  <a:srgbClr val="CC0000"/>
                </a:solidFill>
                <a:latin typeface="微软雅黑" panose="020B0503020204020204" charset="-122"/>
                <a:ea typeface="微软雅黑" panose="020B0503020204020204" charset="-122"/>
              </a:rPr>
              <a:t> n</a:t>
            </a:r>
            <a:r>
              <a:rPr lang="en-US" altLang="zh-CN" sz="2800" dirty="0" smtClean="0">
                <a:solidFill>
                  <a:srgbClr val="00B050"/>
                </a:solidFill>
                <a:latin typeface="微软雅黑" panose="020B0503020204020204" charset="-122"/>
                <a:ea typeface="微软雅黑" panose="020B0503020204020204" charset="-122"/>
              </a:rPr>
              <a:t> </a:t>
            </a:r>
            <a:r>
              <a:rPr lang="en-US" altLang="zh-CN" sz="2800" dirty="0" smtClean="0">
                <a:latin typeface="微软雅黑" panose="020B0503020204020204" charset="-122"/>
                <a:ea typeface="微软雅黑" panose="020B0503020204020204" charset="-122"/>
              </a:rPr>
              <a:t>)</a:t>
            </a:r>
            <a:endParaRPr lang="en-US" altLang="zh-CN"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a:t>
            </a:r>
            <a:r>
              <a:rPr lang="en-US" altLang="zh-CN" sz="2800" dirty="0" err="1" smtClean="0">
                <a:latin typeface="微软雅黑" panose="020B0503020204020204" charset="-122"/>
                <a:ea typeface="微软雅黑" panose="020B0503020204020204" charset="-122"/>
              </a:rPr>
              <a:t>int</a:t>
            </a:r>
            <a:r>
              <a:rPr lang="en-US" altLang="zh-CN" sz="2800" dirty="0" smtClean="0">
                <a:latin typeface="微软雅黑" panose="020B0503020204020204" charset="-122"/>
                <a:ea typeface="微软雅黑" panose="020B0503020204020204" charset="-122"/>
              </a:rPr>
              <a:t> </a:t>
            </a:r>
            <a:r>
              <a:rPr lang="en-US" altLang="zh-CN" sz="2800" dirty="0" err="1" smtClean="0">
                <a:latin typeface="微软雅黑" panose="020B0503020204020204" charset="-122"/>
                <a:ea typeface="微软雅黑" panose="020B0503020204020204" charset="-122"/>
              </a:rPr>
              <a:t>i</a:t>
            </a:r>
            <a:r>
              <a:rPr lang="en-US" altLang="zh-CN" sz="2800" dirty="0" smtClean="0">
                <a:latin typeface="微软雅黑" panose="020B0503020204020204" charset="-122"/>
                <a:ea typeface="微软雅黑" panose="020B0503020204020204" charset="-122"/>
              </a:rPr>
              <a:t>;</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float </a:t>
            </a:r>
            <a:r>
              <a:rPr lang="en-US" altLang="zh-CN" sz="2800" dirty="0" err="1" smtClean="0">
                <a:latin typeface="微软雅黑" panose="020B0503020204020204" charset="-122"/>
                <a:ea typeface="微软雅黑" panose="020B0503020204020204" charset="-122"/>
              </a:rPr>
              <a:t>aver,sum</a:t>
            </a:r>
            <a:r>
              <a:rPr lang="en-US" altLang="zh-CN" sz="2800" dirty="0" smtClean="0">
                <a:solidFill>
                  <a:srgbClr val="FF0000"/>
                </a:solidFill>
                <a:latin typeface="微软雅黑" panose="020B0503020204020204" charset="-122"/>
                <a:ea typeface="微软雅黑" panose="020B0503020204020204" charset="-122"/>
              </a:rPr>
              <a:t>=0;</a:t>
            </a:r>
            <a:endParaRPr lang="zh-CN" altLang="en-US" sz="2800" dirty="0" smtClean="0">
              <a:solidFill>
                <a:srgbClr val="FF0000"/>
              </a:solidFill>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for(</a:t>
            </a:r>
            <a:r>
              <a:rPr lang="en-US" altLang="zh-CN" sz="2800" dirty="0" err="1" smtClean="0">
                <a:latin typeface="微软雅黑" panose="020B0503020204020204" charset="-122"/>
                <a:ea typeface="微软雅黑" panose="020B0503020204020204" charset="-122"/>
              </a:rPr>
              <a:t>i</a:t>
            </a:r>
            <a:r>
              <a:rPr lang="en-US" altLang="zh-CN" sz="2800" dirty="0" smtClean="0">
                <a:latin typeface="微软雅黑" panose="020B0503020204020204" charset="-122"/>
                <a:ea typeface="微软雅黑" panose="020B0503020204020204" charset="-122"/>
              </a:rPr>
              <a:t>=</a:t>
            </a:r>
            <a:r>
              <a:rPr lang="en-US" altLang="zh-CN" sz="2800" dirty="0" smtClean="0">
                <a:solidFill>
                  <a:srgbClr val="FF0000"/>
                </a:solidFill>
                <a:latin typeface="微软雅黑" panose="020B0503020204020204" charset="-122"/>
                <a:ea typeface="微软雅黑" panose="020B0503020204020204" charset="-122"/>
              </a:rPr>
              <a:t>0</a:t>
            </a:r>
            <a:r>
              <a:rPr lang="en-US" altLang="zh-CN" sz="2800" dirty="0" smtClean="0">
                <a:latin typeface="微软雅黑" panose="020B0503020204020204" charset="-122"/>
                <a:ea typeface="微软雅黑" panose="020B0503020204020204" charset="-122"/>
              </a:rPr>
              <a:t>;i&lt;</a:t>
            </a:r>
            <a:r>
              <a:rPr lang="en-US" altLang="zh-CN" sz="2800" dirty="0" err="1" smtClean="0">
                <a:solidFill>
                  <a:srgbClr val="CC0000"/>
                </a:solidFill>
                <a:latin typeface="微软雅黑" panose="020B0503020204020204" charset="-122"/>
                <a:ea typeface="微软雅黑" panose="020B0503020204020204" charset="-122"/>
              </a:rPr>
              <a:t>n</a:t>
            </a:r>
            <a:r>
              <a:rPr lang="en-US" altLang="zh-CN" sz="2800" dirty="0" err="1" smtClean="0">
                <a:latin typeface="微软雅黑" panose="020B0503020204020204" charset="-122"/>
                <a:ea typeface="微软雅黑" panose="020B0503020204020204" charset="-122"/>
              </a:rPr>
              <a:t>;i</a:t>
            </a:r>
            <a:r>
              <a:rPr lang="en-US" altLang="zh-CN" sz="2800" dirty="0" smtClean="0">
                <a:latin typeface="微软雅黑" panose="020B0503020204020204" charset="-122"/>
                <a:ea typeface="微软雅黑" panose="020B0503020204020204" charset="-122"/>
              </a:rPr>
              <a:t>++)</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sum=</a:t>
            </a:r>
            <a:r>
              <a:rPr lang="en-US" altLang="zh-CN" sz="2800" dirty="0" err="1" smtClean="0">
                <a:latin typeface="微软雅黑" panose="020B0503020204020204" charset="-122"/>
                <a:ea typeface="微软雅黑" panose="020B0503020204020204" charset="-122"/>
              </a:rPr>
              <a:t>sum+array</a:t>
            </a:r>
            <a:r>
              <a:rPr lang="en-US" altLang="zh-CN" sz="2800" dirty="0" smtClean="0">
                <a:latin typeface="微软雅黑" panose="020B0503020204020204" charset="-122"/>
                <a:ea typeface="微软雅黑" panose="020B0503020204020204" charset="-122"/>
              </a:rPr>
              <a:t>[</a:t>
            </a:r>
            <a:r>
              <a:rPr lang="en-US" altLang="zh-CN" sz="2800" dirty="0" err="1" smtClean="0">
                <a:latin typeface="微软雅黑" panose="020B0503020204020204" charset="-122"/>
                <a:ea typeface="微软雅黑" panose="020B0503020204020204" charset="-122"/>
              </a:rPr>
              <a:t>i</a:t>
            </a:r>
            <a:r>
              <a:rPr lang="en-US" altLang="zh-CN" sz="2800" dirty="0" smtClean="0">
                <a:latin typeface="微软雅黑" panose="020B0503020204020204" charset="-122"/>
                <a:ea typeface="微软雅黑" panose="020B0503020204020204" charset="-122"/>
              </a:rPr>
              <a:t>]; </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aver=sum/n;</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return(aver);</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a:t>
            </a:r>
            <a:endParaRPr lang="zh-CN" altLang="en-US" sz="2800" dirty="0" smtClean="0">
              <a:latin typeface="微软雅黑" panose="020B0503020204020204" charset="-122"/>
              <a:ea typeface="微软雅黑" panose="020B0503020204020204" charset="-122"/>
            </a:endParaRPr>
          </a:p>
        </p:txBody>
      </p:sp>
      <p:sp>
        <p:nvSpPr>
          <p:cNvPr id="73731" name="Rectangle 2"/>
          <p:cNvSpPr>
            <a:spLocks noChangeArrowheads="1"/>
          </p:cNvSpPr>
          <p:nvPr/>
        </p:nvSpPr>
        <p:spPr bwMode="auto">
          <a:xfrm>
            <a:off x="5000625" y="93663"/>
            <a:ext cx="414337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数组名作函数参数</a:t>
            </a:r>
            <a:endParaRPr lang="zh-CN" altLang="en-US" sz="2500" b="1">
              <a:solidFill>
                <a:srgbClr val="800000"/>
              </a:solidFill>
              <a:ea typeface="黑体" pitchFamily="49" charset="-122"/>
            </a:endParaRPr>
          </a:p>
        </p:txBody>
      </p:sp>
    </p:spTree>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内容占位符 2"/>
          <p:cNvSpPr>
            <a:spLocks noGrp="1" noChangeArrowheads="1"/>
          </p:cNvSpPr>
          <p:nvPr>
            <p:ph idx="4294967295"/>
          </p:nvPr>
        </p:nvSpPr>
        <p:spPr>
          <a:xfrm>
            <a:off x="500063" y="1214438"/>
            <a:ext cx="8153400" cy="5053012"/>
          </a:xfrm>
        </p:spPr>
        <p:txBody>
          <a:bodyPr/>
          <a:lstStyle/>
          <a:p>
            <a:pPr>
              <a:lnSpc>
                <a:spcPct val="130000"/>
              </a:lnSpc>
              <a:spcBef>
                <a:spcPct val="0"/>
              </a:spcBef>
              <a:buFont typeface="Arial" panose="020B0604020202090204" pitchFamily="34" charset="0"/>
              <a:buNone/>
            </a:pPr>
            <a:r>
              <a:rPr lang="zh-CN" altLang="en-US" sz="2800" dirty="0" smtClean="0">
                <a:latin typeface="微软雅黑" panose="020B0503020204020204" charset="-122"/>
                <a:ea typeface="微软雅黑" panose="020B0503020204020204" charset="-122"/>
              </a:rPr>
              <a:t>【</a:t>
            </a:r>
            <a:r>
              <a:rPr lang="zh-CN" altLang="en-US" sz="2800" b="1" dirty="0" smtClean="0">
                <a:latin typeface="微软雅黑" panose="020B0503020204020204" charset="-122"/>
                <a:ea typeface="微软雅黑" panose="020B0503020204020204" charset="-122"/>
              </a:rPr>
              <a:t>例</a:t>
            </a:r>
            <a:r>
              <a:rPr lang="en-US" altLang="zh-CN" sz="2800" b="1" dirty="0" smtClean="0">
                <a:latin typeface="微软雅黑" panose="020B0503020204020204" charset="-122"/>
                <a:ea typeface="微软雅黑" panose="020B0503020204020204" charset="-122"/>
              </a:rPr>
              <a:t>7-8</a:t>
            </a:r>
            <a:r>
              <a:rPr lang="zh-CN" altLang="en-US" sz="2800" dirty="0" smtClean="0">
                <a:latin typeface="微软雅黑" panose="020B0503020204020204" charset="-122"/>
                <a:ea typeface="微软雅黑" panose="020B0503020204020204" charset="-122"/>
              </a:rPr>
              <a:t>】</a:t>
            </a:r>
            <a:r>
              <a:rPr lang="zh-CN" altLang="en-US" sz="2800" dirty="0" smtClean="0">
                <a:latin typeface="微软雅黑" panose="020B0503020204020204" charset="-122"/>
                <a:ea typeface="微软雅黑" panose="020B0503020204020204" charset="-122"/>
                <a:hlinkClick r:id="rId1" action="ppaction://hlinkfile"/>
              </a:rPr>
              <a:t>选择排序</a:t>
            </a:r>
            <a:endParaRPr lang="en-US" altLang="zh-CN"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a:latin typeface="微软雅黑" panose="020B0503020204020204" charset="-122"/>
                <a:ea typeface="微软雅黑" panose="020B0503020204020204" charset="-122"/>
              </a:rPr>
              <a:t>	</a:t>
            </a:r>
            <a:r>
              <a:rPr lang="zh-CN" altLang="en-US" sz="2800" dirty="0" smtClean="0">
                <a:latin typeface="微软雅黑" panose="020B0503020204020204" charset="-122"/>
                <a:ea typeface="微软雅黑" panose="020B0503020204020204" charset="-122"/>
              </a:rPr>
              <a:t>用选择法对数组中</a:t>
            </a:r>
            <a:r>
              <a:rPr lang="en-US" altLang="zh-CN" sz="2800" dirty="0" smtClean="0">
                <a:latin typeface="微软雅黑" panose="020B0503020204020204" charset="-122"/>
                <a:ea typeface="微软雅黑" panose="020B0503020204020204" charset="-122"/>
              </a:rPr>
              <a:t>10</a:t>
            </a:r>
            <a:r>
              <a:rPr lang="zh-CN" altLang="en-US" sz="2800" dirty="0" smtClean="0">
                <a:latin typeface="微软雅黑" panose="020B0503020204020204" charset="-122"/>
                <a:ea typeface="微软雅黑" panose="020B0503020204020204" charset="-122"/>
              </a:rPr>
              <a:t>个整数按由小到大排序。</a:t>
            </a:r>
            <a:endParaRPr lang="en-US" sz="2800" dirty="0" smtClean="0">
              <a:latin typeface="微软雅黑" panose="020B0503020204020204" charset="-122"/>
              <a:ea typeface="微软雅黑" panose="020B0503020204020204" charset="-122"/>
            </a:endParaRPr>
          </a:p>
        </p:txBody>
      </p:sp>
      <p:sp>
        <p:nvSpPr>
          <p:cNvPr id="78851" name="Rectangle 2"/>
          <p:cNvSpPr>
            <a:spLocks noChangeArrowheads="1"/>
          </p:cNvSpPr>
          <p:nvPr/>
        </p:nvSpPr>
        <p:spPr bwMode="auto">
          <a:xfrm>
            <a:off x="5000625" y="93663"/>
            <a:ext cx="414337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数组名作函数参数</a:t>
            </a:r>
            <a:endParaRPr lang="zh-CN" altLang="en-US" sz="2500" b="1">
              <a:solidFill>
                <a:srgbClr val="800000"/>
              </a:solidFill>
              <a:ea typeface="黑体" pitchFamily="49" charset="-122"/>
            </a:endParaRPr>
          </a:p>
        </p:txBody>
      </p:sp>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内容占位符 2"/>
          <p:cNvSpPr>
            <a:spLocks noGrp="1" noChangeArrowheads="1"/>
          </p:cNvSpPr>
          <p:nvPr>
            <p:ph idx="4294967295"/>
          </p:nvPr>
        </p:nvSpPr>
        <p:spPr>
          <a:xfrm>
            <a:off x="607219" y="525735"/>
            <a:ext cx="8786812" cy="6143625"/>
          </a:xfrm>
        </p:spPr>
        <p:txBody>
          <a:bodyPr/>
          <a:lstStyle/>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#define N 10</a:t>
            </a:r>
            <a:endParaRPr lang="zh-CN" altLang="en-US" sz="2800" dirty="0" smtClean="0">
              <a:latin typeface="微软雅黑" panose="020B0503020204020204" charset="-122"/>
              <a:ea typeface="微软雅黑" panose="020B0503020204020204" charset="-122"/>
            </a:endParaRPr>
          </a:p>
          <a:p>
            <a:pPr>
              <a:lnSpc>
                <a:spcPct val="130000"/>
              </a:lnSpc>
              <a:spcBef>
                <a:spcPct val="0"/>
              </a:spcBef>
              <a:buNone/>
            </a:pPr>
            <a:r>
              <a:rPr lang="en-US" altLang="zh-CN" sz="2800" dirty="0" smtClean="0">
                <a:solidFill>
                  <a:srgbClr val="9D138D"/>
                </a:solidFill>
                <a:latin typeface="微软雅黑" panose="020B0503020204020204" charset="-122"/>
                <a:ea typeface="微软雅黑" panose="020B0503020204020204" charset="-122"/>
              </a:rPr>
              <a:t>void </a:t>
            </a:r>
            <a:r>
              <a:rPr lang="en-US" altLang="zh-CN" sz="2800" dirty="0">
                <a:solidFill>
                  <a:srgbClr val="9D138D"/>
                </a:solidFill>
                <a:latin typeface="微软雅黑" panose="020B0503020204020204" charset="-122"/>
                <a:ea typeface="微软雅黑" panose="020B0503020204020204" charset="-122"/>
              </a:rPr>
              <a:t>sort(</a:t>
            </a:r>
            <a:r>
              <a:rPr lang="en-US" altLang="zh-CN" sz="2800" dirty="0" err="1">
                <a:solidFill>
                  <a:srgbClr val="9D138D"/>
                </a:solidFill>
                <a:latin typeface="微软雅黑" panose="020B0503020204020204" charset="-122"/>
                <a:ea typeface="微软雅黑" panose="020B0503020204020204" charset="-122"/>
              </a:rPr>
              <a:t>int</a:t>
            </a:r>
            <a:r>
              <a:rPr lang="en-US" altLang="zh-CN" sz="2800" dirty="0">
                <a:solidFill>
                  <a:srgbClr val="9D138D"/>
                </a:solidFill>
                <a:latin typeface="微软雅黑" panose="020B0503020204020204" charset="-122"/>
                <a:ea typeface="微软雅黑" panose="020B0503020204020204" charset="-122"/>
              </a:rPr>
              <a:t> array[],</a:t>
            </a:r>
            <a:r>
              <a:rPr lang="en-US" altLang="zh-CN" sz="2800" dirty="0" err="1">
                <a:solidFill>
                  <a:srgbClr val="9D138D"/>
                </a:solidFill>
                <a:latin typeface="微软雅黑" panose="020B0503020204020204" charset="-122"/>
                <a:ea typeface="微软雅黑" panose="020B0503020204020204" charset="-122"/>
              </a:rPr>
              <a:t>int</a:t>
            </a:r>
            <a:r>
              <a:rPr lang="en-US" altLang="zh-CN" sz="2800" dirty="0">
                <a:solidFill>
                  <a:srgbClr val="9D138D"/>
                </a:solidFill>
                <a:latin typeface="微软雅黑" panose="020B0503020204020204" charset="-122"/>
                <a:ea typeface="微软雅黑" panose="020B0503020204020204" charset="-122"/>
              </a:rPr>
              <a:t> n</a:t>
            </a:r>
            <a:r>
              <a:rPr lang="en-US" altLang="zh-CN" sz="2800" dirty="0" smtClean="0">
                <a:solidFill>
                  <a:srgbClr val="9D138D"/>
                </a:solidFill>
                <a:latin typeface="微软雅黑" panose="020B0503020204020204" charset="-122"/>
                <a:ea typeface="微软雅黑" panose="020B0503020204020204" charset="-122"/>
              </a:rPr>
              <a:t>);</a:t>
            </a:r>
            <a:endParaRPr lang="en-US" altLang="zh-CN" sz="2800" dirty="0" smtClean="0">
              <a:solidFill>
                <a:srgbClr val="9D138D"/>
              </a:solidFill>
              <a:latin typeface="微软雅黑" panose="020B0503020204020204" charset="-122"/>
              <a:ea typeface="微软雅黑" panose="020B0503020204020204" charset="-122"/>
            </a:endParaRPr>
          </a:p>
          <a:p>
            <a:pPr>
              <a:lnSpc>
                <a:spcPct val="130000"/>
              </a:lnSpc>
              <a:spcBef>
                <a:spcPct val="0"/>
              </a:spcBef>
              <a:buNone/>
            </a:pPr>
            <a:r>
              <a:rPr lang="en-US" altLang="zh-CN" sz="2800" dirty="0" err="1" smtClean="0">
                <a:latin typeface="微软雅黑" panose="020B0503020204020204" charset="-122"/>
                <a:ea typeface="微软雅黑" panose="020B0503020204020204" charset="-122"/>
              </a:rPr>
              <a:t>int</a:t>
            </a:r>
            <a:r>
              <a:rPr lang="en-US" altLang="zh-CN" sz="2800" dirty="0" smtClean="0">
                <a:latin typeface="微软雅黑" panose="020B0503020204020204" charset="-122"/>
                <a:ea typeface="微软雅黑" panose="020B0503020204020204" charset="-122"/>
              </a:rPr>
              <a:t> main()</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a:t>
            </a:r>
            <a:endParaRPr lang="en-US" altLang="zh-CN"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a:t>
            </a:r>
            <a:r>
              <a:rPr lang="en-US" altLang="zh-CN" sz="2800" dirty="0" err="1" smtClean="0">
                <a:latin typeface="微软雅黑" panose="020B0503020204020204" charset="-122"/>
                <a:ea typeface="微软雅黑" panose="020B0503020204020204" charset="-122"/>
              </a:rPr>
              <a:t>int</a:t>
            </a:r>
            <a:r>
              <a:rPr lang="en-US" altLang="zh-CN" sz="2800" dirty="0" smtClean="0">
                <a:latin typeface="微软雅黑" panose="020B0503020204020204" charset="-122"/>
                <a:ea typeface="微软雅黑" panose="020B0503020204020204" charset="-122"/>
              </a:rPr>
              <a:t> a[N]={45,2,9,0,-3,54,12,5,66,33},i;</a:t>
            </a:r>
            <a:endParaRPr lang="en-US" altLang="zh-CN"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a:t>
            </a:r>
            <a:r>
              <a:rPr lang="en-US" altLang="zh-CN" sz="2800" dirty="0" smtClean="0">
                <a:solidFill>
                  <a:srgbClr val="9D138D"/>
                </a:solidFill>
                <a:latin typeface="微软雅黑" panose="020B0503020204020204" charset="-122"/>
                <a:ea typeface="微软雅黑" panose="020B0503020204020204" charset="-122"/>
              </a:rPr>
              <a:t>sort</a:t>
            </a:r>
            <a:r>
              <a:rPr lang="en-US" altLang="zh-CN" sz="2800" dirty="0" smtClean="0">
                <a:latin typeface="微软雅黑" panose="020B0503020204020204" charset="-122"/>
                <a:ea typeface="微软雅黑" panose="020B0503020204020204" charset="-122"/>
              </a:rPr>
              <a:t>(</a:t>
            </a:r>
            <a:r>
              <a:rPr lang="en-US" altLang="zh-CN" sz="2800" dirty="0" err="1" smtClean="0">
                <a:solidFill>
                  <a:srgbClr val="FF0000"/>
                </a:solidFill>
                <a:latin typeface="微软雅黑" panose="020B0503020204020204" charset="-122"/>
                <a:ea typeface="微软雅黑" panose="020B0503020204020204" charset="-122"/>
              </a:rPr>
              <a:t>a</a:t>
            </a:r>
            <a:r>
              <a:rPr lang="en-US" altLang="zh-CN" sz="2800" dirty="0" err="1" smtClean="0">
                <a:latin typeface="微软雅黑" panose="020B0503020204020204" charset="-122"/>
                <a:ea typeface="微软雅黑" panose="020B0503020204020204" charset="-122"/>
              </a:rPr>
              <a:t>,</a:t>
            </a:r>
            <a:r>
              <a:rPr lang="en-US" altLang="zh-CN" sz="2800" dirty="0" err="1" smtClean="0">
                <a:solidFill>
                  <a:srgbClr val="FF0000"/>
                </a:solidFill>
                <a:latin typeface="微软雅黑" panose="020B0503020204020204" charset="-122"/>
                <a:ea typeface="微软雅黑" panose="020B0503020204020204" charset="-122"/>
              </a:rPr>
              <a:t>N</a:t>
            </a:r>
            <a:r>
              <a:rPr lang="en-US" altLang="zh-CN" sz="2800" dirty="0" smtClean="0">
                <a:latin typeface="微软雅黑" panose="020B0503020204020204" charset="-122"/>
                <a:ea typeface="微软雅黑" panose="020B0503020204020204" charset="-122"/>
              </a:rPr>
              <a:t>); </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a:t>
            </a:r>
            <a:r>
              <a:rPr lang="en-US" altLang="zh-CN" sz="2800" dirty="0" err="1" smtClean="0">
                <a:latin typeface="微软雅黑" panose="020B0503020204020204" charset="-122"/>
                <a:ea typeface="微软雅黑" panose="020B0503020204020204" charset="-122"/>
              </a:rPr>
              <a:t>printf</a:t>
            </a:r>
            <a:r>
              <a:rPr lang="en-US" altLang="zh-CN" sz="2800" dirty="0" smtClean="0">
                <a:latin typeface="微软雅黑" panose="020B0503020204020204" charset="-122"/>
                <a:ea typeface="微软雅黑" panose="020B0503020204020204" charset="-122"/>
              </a:rPr>
              <a:t>("The sorted array:\n");</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for(</a:t>
            </a:r>
            <a:r>
              <a:rPr lang="en-US" altLang="zh-CN" sz="2800" dirty="0" err="1" smtClean="0">
                <a:latin typeface="微软雅黑" panose="020B0503020204020204" charset="-122"/>
                <a:ea typeface="微软雅黑" panose="020B0503020204020204" charset="-122"/>
              </a:rPr>
              <a:t>i</a:t>
            </a:r>
            <a:r>
              <a:rPr lang="en-US" altLang="zh-CN" sz="2800" dirty="0" smtClean="0">
                <a:latin typeface="微软雅黑" panose="020B0503020204020204" charset="-122"/>
                <a:ea typeface="微软雅黑" panose="020B0503020204020204" charset="-122"/>
              </a:rPr>
              <a:t>=0;i&lt;10;i++)   </a:t>
            </a:r>
            <a:r>
              <a:rPr lang="en-US" altLang="zh-CN" sz="2800" dirty="0" err="1" smtClean="0">
                <a:latin typeface="微软雅黑" panose="020B0503020204020204" charset="-122"/>
                <a:ea typeface="微软雅黑" panose="020B0503020204020204" charset="-122"/>
              </a:rPr>
              <a:t>printf</a:t>
            </a:r>
            <a:r>
              <a:rPr lang="en-US" altLang="zh-CN" sz="2800" dirty="0" smtClean="0">
                <a:latin typeface="微软雅黑" panose="020B0503020204020204" charset="-122"/>
                <a:ea typeface="微软雅黑" panose="020B0503020204020204" charset="-122"/>
              </a:rPr>
              <a:t>("%d ",a[</a:t>
            </a:r>
            <a:r>
              <a:rPr lang="en-US" altLang="zh-CN" sz="2800" dirty="0" err="1" smtClean="0">
                <a:latin typeface="微软雅黑" panose="020B0503020204020204" charset="-122"/>
                <a:ea typeface="微软雅黑" panose="020B0503020204020204" charset="-122"/>
              </a:rPr>
              <a:t>i</a:t>
            </a:r>
            <a:r>
              <a:rPr lang="en-US" altLang="zh-CN" sz="2800" dirty="0" smtClean="0">
                <a:latin typeface="微软雅黑" panose="020B0503020204020204" charset="-122"/>
                <a:ea typeface="微软雅黑" panose="020B0503020204020204" charset="-122"/>
              </a:rPr>
              <a:t>]);</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a:t>
            </a:r>
            <a:r>
              <a:rPr lang="en-US" altLang="zh-CN" sz="2800" dirty="0" err="1" smtClean="0">
                <a:latin typeface="微软雅黑" panose="020B0503020204020204" charset="-122"/>
                <a:ea typeface="微软雅黑" panose="020B0503020204020204" charset="-122"/>
              </a:rPr>
              <a:t>printf</a:t>
            </a:r>
            <a:r>
              <a:rPr lang="en-US" altLang="zh-CN" sz="2800" dirty="0" smtClean="0">
                <a:latin typeface="微软雅黑" panose="020B0503020204020204" charset="-122"/>
                <a:ea typeface="微软雅黑" panose="020B0503020204020204" charset="-122"/>
              </a:rPr>
              <a:t>("\n");</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return 0;</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a:t>
            </a:r>
            <a:endParaRPr lang="zh-CN" altLang="en-US" sz="2800" dirty="0" smtClean="0">
              <a:latin typeface="微软雅黑" panose="020B0503020204020204" charset="-122"/>
              <a:ea typeface="微软雅黑" panose="020B0503020204020204" charset="-122"/>
            </a:endParaRPr>
          </a:p>
        </p:txBody>
      </p:sp>
      <p:sp>
        <p:nvSpPr>
          <p:cNvPr id="79875" name="Rectangle 2"/>
          <p:cNvSpPr>
            <a:spLocks noChangeArrowheads="1"/>
          </p:cNvSpPr>
          <p:nvPr/>
        </p:nvSpPr>
        <p:spPr bwMode="auto">
          <a:xfrm>
            <a:off x="5000625" y="93663"/>
            <a:ext cx="414337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数组名作函数参数</a:t>
            </a:r>
            <a:endParaRPr lang="zh-CN" altLang="en-US" sz="2500" b="1">
              <a:solidFill>
                <a:srgbClr val="800000"/>
              </a:solidFill>
              <a:ea typeface="黑体" pitchFamily="49" charset="-122"/>
            </a:endParaRPr>
          </a:p>
        </p:txBody>
      </p:sp>
    </p:spTree>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内容占位符 2"/>
          <p:cNvSpPr>
            <a:spLocks noGrp="1" noChangeArrowheads="1"/>
          </p:cNvSpPr>
          <p:nvPr>
            <p:ph idx="4294967295"/>
          </p:nvPr>
        </p:nvSpPr>
        <p:spPr>
          <a:xfrm>
            <a:off x="714375" y="714375"/>
            <a:ext cx="7929563" cy="5929313"/>
          </a:xfrm>
        </p:spPr>
        <p:txBody>
          <a:bodyPr/>
          <a:lstStyle/>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void </a:t>
            </a:r>
            <a:r>
              <a:rPr lang="en-US" altLang="zh-CN" sz="2800" dirty="0" smtClean="0">
                <a:solidFill>
                  <a:srgbClr val="9D138D"/>
                </a:solidFill>
                <a:latin typeface="微软雅黑" panose="020B0503020204020204" charset="-122"/>
                <a:ea typeface="微软雅黑" panose="020B0503020204020204" charset="-122"/>
              </a:rPr>
              <a:t>sort</a:t>
            </a:r>
            <a:r>
              <a:rPr lang="en-US" altLang="zh-CN" sz="2800" dirty="0" smtClean="0">
                <a:latin typeface="微软雅黑" panose="020B0503020204020204" charset="-122"/>
                <a:ea typeface="微软雅黑" panose="020B0503020204020204" charset="-122"/>
              </a:rPr>
              <a:t>(</a:t>
            </a:r>
            <a:r>
              <a:rPr lang="en-US" altLang="zh-CN" sz="2800" dirty="0" err="1" smtClean="0">
                <a:latin typeface="微软雅黑" panose="020B0503020204020204" charset="-122"/>
                <a:ea typeface="微软雅黑" panose="020B0503020204020204" charset="-122"/>
              </a:rPr>
              <a:t>int</a:t>
            </a:r>
            <a:r>
              <a:rPr lang="en-US" altLang="zh-CN" sz="2800" dirty="0" smtClean="0">
                <a:latin typeface="微软雅黑" panose="020B0503020204020204" charset="-122"/>
                <a:ea typeface="微软雅黑" panose="020B0503020204020204" charset="-122"/>
              </a:rPr>
              <a:t> </a:t>
            </a:r>
            <a:r>
              <a:rPr lang="en-US" altLang="zh-CN" sz="2800" dirty="0" smtClean="0">
                <a:solidFill>
                  <a:srgbClr val="FF0000"/>
                </a:solidFill>
                <a:latin typeface="微软雅黑" panose="020B0503020204020204" charset="-122"/>
                <a:ea typeface="微软雅黑" panose="020B0503020204020204" charset="-122"/>
              </a:rPr>
              <a:t>array</a:t>
            </a:r>
            <a:r>
              <a:rPr lang="en-US" altLang="zh-CN" sz="2800" dirty="0" smtClean="0">
                <a:latin typeface="微软雅黑" panose="020B0503020204020204" charset="-122"/>
                <a:ea typeface="微软雅黑" panose="020B0503020204020204" charset="-122"/>
              </a:rPr>
              <a:t>[],</a:t>
            </a:r>
            <a:r>
              <a:rPr lang="en-US" altLang="zh-CN" sz="2800" dirty="0" err="1" smtClean="0">
                <a:latin typeface="微软雅黑" panose="020B0503020204020204" charset="-122"/>
                <a:ea typeface="微软雅黑" panose="020B0503020204020204" charset="-122"/>
              </a:rPr>
              <a:t>int</a:t>
            </a:r>
            <a:r>
              <a:rPr lang="en-US" altLang="zh-CN" sz="2800" dirty="0" smtClean="0">
                <a:latin typeface="微软雅黑" panose="020B0503020204020204" charset="-122"/>
                <a:ea typeface="微软雅黑" panose="020B0503020204020204" charset="-122"/>
              </a:rPr>
              <a:t> </a:t>
            </a:r>
            <a:r>
              <a:rPr lang="en-US" altLang="zh-CN" sz="2800" dirty="0" smtClean="0">
                <a:solidFill>
                  <a:srgbClr val="FF0000"/>
                </a:solidFill>
                <a:latin typeface="微软雅黑" panose="020B0503020204020204" charset="-122"/>
                <a:ea typeface="微软雅黑" panose="020B0503020204020204" charset="-122"/>
              </a:rPr>
              <a:t>n</a:t>
            </a:r>
            <a:r>
              <a:rPr lang="en-US" altLang="zh-CN" sz="2800" dirty="0" smtClean="0">
                <a:latin typeface="微软雅黑" panose="020B0503020204020204" charset="-122"/>
                <a:ea typeface="微软雅黑" panose="020B0503020204020204" charset="-122"/>
              </a:rPr>
              <a:t>)</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 </a:t>
            </a:r>
            <a:r>
              <a:rPr lang="en-US" altLang="zh-CN" sz="2800" dirty="0" err="1" smtClean="0">
                <a:latin typeface="微软雅黑" panose="020B0503020204020204" charset="-122"/>
                <a:ea typeface="微软雅黑" panose="020B0503020204020204" charset="-122"/>
              </a:rPr>
              <a:t>int</a:t>
            </a:r>
            <a:r>
              <a:rPr lang="en-US" altLang="zh-CN" sz="2800" dirty="0" smtClean="0">
                <a:latin typeface="微软雅黑" panose="020B0503020204020204" charset="-122"/>
                <a:ea typeface="微软雅黑" panose="020B0503020204020204" charset="-122"/>
              </a:rPr>
              <a:t> </a:t>
            </a:r>
            <a:r>
              <a:rPr lang="en-US" altLang="zh-CN" sz="2800" dirty="0" err="1" smtClean="0">
                <a:latin typeface="微软雅黑" panose="020B0503020204020204" charset="-122"/>
                <a:ea typeface="微软雅黑" panose="020B0503020204020204" charset="-122"/>
              </a:rPr>
              <a:t>i,j,k,t</a:t>
            </a:r>
            <a:r>
              <a:rPr lang="en-US" altLang="zh-CN" sz="2800" dirty="0" smtClean="0">
                <a:latin typeface="微软雅黑" panose="020B0503020204020204" charset="-122"/>
                <a:ea typeface="微软雅黑" panose="020B0503020204020204" charset="-122"/>
              </a:rPr>
              <a:t>;</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for(</a:t>
            </a:r>
            <a:r>
              <a:rPr lang="en-US" altLang="zh-CN" sz="2800" dirty="0" err="1" smtClean="0">
                <a:latin typeface="微软雅黑" panose="020B0503020204020204" charset="-122"/>
                <a:ea typeface="微软雅黑" panose="020B0503020204020204" charset="-122"/>
              </a:rPr>
              <a:t>i</a:t>
            </a:r>
            <a:r>
              <a:rPr lang="en-US" altLang="zh-CN" sz="2800" dirty="0" smtClean="0">
                <a:latin typeface="微软雅黑" panose="020B0503020204020204" charset="-122"/>
                <a:ea typeface="微软雅黑" panose="020B0503020204020204" charset="-122"/>
              </a:rPr>
              <a:t>=0;i&lt;</a:t>
            </a:r>
            <a:r>
              <a:rPr lang="en-US" altLang="zh-CN" sz="2800" dirty="0" smtClean="0">
                <a:solidFill>
                  <a:srgbClr val="FF0000"/>
                </a:solidFill>
                <a:latin typeface="微软雅黑" panose="020B0503020204020204" charset="-122"/>
                <a:ea typeface="微软雅黑" panose="020B0503020204020204" charset="-122"/>
              </a:rPr>
              <a:t>n</a:t>
            </a:r>
            <a:r>
              <a:rPr lang="en-US" altLang="zh-CN" sz="2800" dirty="0" smtClean="0">
                <a:latin typeface="微软雅黑" panose="020B0503020204020204" charset="-122"/>
                <a:ea typeface="微软雅黑" panose="020B0503020204020204" charset="-122"/>
              </a:rPr>
              <a:t>-1;i++)</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  k=</a:t>
            </a:r>
            <a:r>
              <a:rPr lang="en-US" altLang="zh-CN" sz="2800" dirty="0" err="1" smtClean="0">
                <a:latin typeface="微软雅黑" panose="020B0503020204020204" charset="-122"/>
                <a:ea typeface="微软雅黑" panose="020B0503020204020204" charset="-122"/>
              </a:rPr>
              <a:t>i</a:t>
            </a:r>
            <a:r>
              <a:rPr lang="en-US" altLang="zh-CN" sz="2800" dirty="0" smtClean="0">
                <a:latin typeface="微软雅黑" panose="020B0503020204020204" charset="-122"/>
                <a:ea typeface="微软雅黑" panose="020B0503020204020204" charset="-122"/>
              </a:rPr>
              <a:t>;</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for(j=i+1;j&lt;</a:t>
            </a:r>
            <a:r>
              <a:rPr lang="en-US" altLang="zh-CN" sz="2800" dirty="0" err="1" smtClean="0">
                <a:solidFill>
                  <a:srgbClr val="FF0000"/>
                </a:solidFill>
                <a:latin typeface="微软雅黑" panose="020B0503020204020204" charset="-122"/>
                <a:ea typeface="微软雅黑" panose="020B0503020204020204" charset="-122"/>
              </a:rPr>
              <a:t>n</a:t>
            </a:r>
            <a:r>
              <a:rPr lang="en-US" altLang="zh-CN" sz="2800" dirty="0" err="1" smtClean="0">
                <a:latin typeface="微软雅黑" panose="020B0503020204020204" charset="-122"/>
                <a:ea typeface="微软雅黑" panose="020B0503020204020204" charset="-122"/>
              </a:rPr>
              <a:t>;j</a:t>
            </a:r>
            <a:r>
              <a:rPr lang="en-US" altLang="zh-CN" sz="2800" dirty="0" smtClean="0">
                <a:latin typeface="微软雅黑" panose="020B0503020204020204" charset="-122"/>
                <a:ea typeface="微软雅黑" panose="020B0503020204020204" charset="-122"/>
              </a:rPr>
              <a:t>++)</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if(</a:t>
            </a:r>
            <a:r>
              <a:rPr lang="en-US" altLang="zh-CN" sz="2800" dirty="0" smtClean="0">
                <a:solidFill>
                  <a:srgbClr val="FF0000"/>
                </a:solidFill>
                <a:latin typeface="微软雅黑" panose="020B0503020204020204" charset="-122"/>
                <a:ea typeface="微软雅黑" panose="020B0503020204020204" charset="-122"/>
              </a:rPr>
              <a:t>array</a:t>
            </a:r>
            <a:r>
              <a:rPr lang="en-US" altLang="zh-CN" sz="2800" dirty="0" smtClean="0">
                <a:latin typeface="微软雅黑" panose="020B0503020204020204" charset="-122"/>
                <a:ea typeface="微软雅黑" panose="020B0503020204020204" charset="-122"/>
              </a:rPr>
              <a:t>[j]&lt;</a:t>
            </a:r>
            <a:r>
              <a:rPr lang="en-US" altLang="zh-CN" sz="2800" dirty="0" smtClean="0">
                <a:solidFill>
                  <a:srgbClr val="FF0000"/>
                </a:solidFill>
                <a:latin typeface="微软雅黑" panose="020B0503020204020204" charset="-122"/>
                <a:ea typeface="微软雅黑" panose="020B0503020204020204" charset="-122"/>
              </a:rPr>
              <a:t>array</a:t>
            </a:r>
            <a:r>
              <a:rPr lang="en-US" altLang="zh-CN" sz="2800" dirty="0" smtClean="0">
                <a:latin typeface="微软雅黑" panose="020B0503020204020204" charset="-122"/>
                <a:ea typeface="微软雅黑" panose="020B0503020204020204" charset="-122"/>
              </a:rPr>
              <a:t>[k])    k=j;</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t=</a:t>
            </a:r>
            <a:r>
              <a:rPr lang="en-US" altLang="zh-CN" sz="2800" dirty="0" smtClean="0">
                <a:solidFill>
                  <a:srgbClr val="FF0000"/>
                </a:solidFill>
                <a:latin typeface="微软雅黑" panose="020B0503020204020204" charset="-122"/>
                <a:ea typeface="微软雅黑" panose="020B0503020204020204" charset="-122"/>
              </a:rPr>
              <a:t>array</a:t>
            </a:r>
            <a:r>
              <a:rPr lang="en-US" altLang="zh-CN" sz="2800" dirty="0" smtClean="0">
                <a:latin typeface="微软雅黑" panose="020B0503020204020204" charset="-122"/>
                <a:ea typeface="微软雅黑" panose="020B0503020204020204" charset="-122"/>
              </a:rPr>
              <a:t>[k];</a:t>
            </a:r>
            <a:endParaRPr lang="en-US" altLang="zh-CN"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a:t>
            </a:r>
            <a:r>
              <a:rPr lang="en-US" altLang="zh-CN" sz="2800" dirty="0" smtClean="0">
                <a:solidFill>
                  <a:srgbClr val="FF0000"/>
                </a:solidFill>
                <a:latin typeface="微软雅黑" panose="020B0503020204020204" charset="-122"/>
                <a:ea typeface="微软雅黑" panose="020B0503020204020204" charset="-122"/>
              </a:rPr>
              <a:t>array</a:t>
            </a:r>
            <a:r>
              <a:rPr lang="en-US" altLang="zh-CN" sz="2800" dirty="0" smtClean="0">
                <a:latin typeface="微软雅黑" panose="020B0503020204020204" charset="-122"/>
                <a:ea typeface="微软雅黑" panose="020B0503020204020204" charset="-122"/>
              </a:rPr>
              <a:t>[k]=</a:t>
            </a:r>
            <a:r>
              <a:rPr lang="en-US" altLang="zh-CN" sz="2800" dirty="0" smtClean="0">
                <a:solidFill>
                  <a:srgbClr val="FF0000"/>
                </a:solidFill>
                <a:latin typeface="微软雅黑" panose="020B0503020204020204" charset="-122"/>
                <a:ea typeface="微软雅黑" panose="020B0503020204020204" charset="-122"/>
              </a:rPr>
              <a:t>array</a:t>
            </a:r>
            <a:r>
              <a:rPr lang="en-US" altLang="zh-CN" sz="2800" dirty="0" smtClean="0">
                <a:latin typeface="微软雅黑" panose="020B0503020204020204" charset="-122"/>
                <a:ea typeface="微软雅黑" panose="020B0503020204020204" charset="-122"/>
              </a:rPr>
              <a:t>[</a:t>
            </a:r>
            <a:r>
              <a:rPr lang="en-US" altLang="zh-CN" sz="2800" dirty="0" err="1" smtClean="0">
                <a:latin typeface="微软雅黑" panose="020B0503020204020204" charset="-122"/>
                <a:ea typeface="微软雅黑" panose="020B0503020204020204" charset="-122"/>
              </a:rPr>
              <a:t>i</a:t>
            </a:r>
            <a:r>
              <a:rPr lang="en-US" altLang="zh-CN" sz="2800" dirty="0" smtClean="0">
                <a:latin typeface="微软雅黑" panose="020B0503020204020204" charset="-122"/>
                <a:ea typeface="微软雅黑" panose="020B0503020204020204" charset="-122"/>
              </a:rPr>
              <a:t>];</a:t>
            </a:r>
            <a:endParaRPr lang="en-US" altLang="zh-CN"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a:t>
            </a:r>
            <a:r>
              <a:rPr lang="en-US" altLang="zh-CN" sz="2800" dirty="0" smtClean="0">
                <a:solidFill>
                  <a:srgbClr val="FF0000"/>
                </a:solidFill>
                <a:latin typeface="微软雅黑" panose="020B0503020204020204" charset="-122"/>
                <a:ea typeface="微软雅黑" panose="020B0503020204020204" charset="-122"/>
              </a:rPr>
              <a:t>array</a:t>
            </a:r>
            <a:r>
              <a:rPr lang="en-US" altLang="zh-CN" sz="2800" dirty="0" smtClean="0">
                <a:latin typeface="微软雅黑" panose="020B0503020204020204" charset="-122"/>
                <a:ea typeface="微软雅黑" panose="020B0503020204020204" charset="-122"/>
              </a:rPr>
              <a:t>[</a:t>
            </a:r>
            <a:r>
              <a:rPr lang="en-US" altLang="zh-CN" sz="2800" dirty="0" err="1" smtClean="0">
                <a:latin typeface="微软雅黑" panose="020B0503020204020204" charset="-122"/>
                <a:ea typeface="微软雅黑" panose="020B0503020204020204" charset="-122"/>
              </a:rPr>
              <a:t>i</a:t>
            </a:r>
            <a:r>
              <a:rPr lang="en-US" altLang="zh-CN" sz="2800" dirty="0" smtClean="0">
                <a:latin typeface="微软雅黑" panose="020B0503020204020204" charset="-122"/>
                <a:ea typeface="微软雅黑" panose="020B0503020204020204" charset="-122"/>
              </a:rPr>
              <a:t>]=t;</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a:t>
            </a:r>
            <a:endParaRPr lang="zh-CN" altLang="en-US" sz="2800" dirty="0" smtClean="0">
              <a:latin typeface="微软雅黑" panose="020B0503020204020204" charset="-122"/>
              <a:ea typeface="微软雅黑" panose="020B0503020204020204" charset="-122"/>
            </a:endParaRPr>
          </a:p>
        </p:txBody>
      </p:sp>
      <p:sp>
        <p:nvSpPr>
          <p:cNvPr id="134148" name="矩形 3"/>
          <p:cNvSpPr>
            <a:spLocks noChangeArrowheads="1"/>
          </p:cNvSpPr>
          <p:nvPr/>
        </p:nvSpPr>
        <p:spPr bwMode="auto">
          <a:xfrm>
            <a:off x="1116648" y="2492375"/>
            <a:ext cx="6143625" cy="1574800"/>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p>
            <a:pPr eaLnBrk="1" hangingPunct="1">
              <a:buFont typeface="Arial" panose="020B0604020202090204" pitchFamily="34" charset="0"/>
              <a:buNone/>
            </a:pPr>
            <a:endParaRPr lang="zh-CN" altLang="en-US"/>
          </a:p>
        </p:txBody>
      </p:sp>
      <p:sp>
        <p:nvSpPr>
          <p:cNvPr id="134149" name="圆角矩形标注 4"/>
          <p:cNvSpPr>
            <a:spLocks noChangeArrowheads="1"/>
          </p:cNvSpPr>
          <p:nvPr/>
        </p:nvSpPr>
        <p:spPr bwMode="auto">
          <a:xfrm>
            <a:off x="5147945" y="836613"/>
            <a:ext cx="3962400" cy="1214437"/>
          </a:xfrm>
          <a:prstGeom prst="wedgeRoundRectCallout">
            <a:avLst>
              <a:gd name="adj1" fmla="val -54503"/>
              <a:gd name="adj2" fmla="val 151647"/>
              <a:gd name="adj3" fmla="val 16667"/>
            </a:avLst>
          </a:prstGeom>
          <a:solidFill>
            <a:srgbClr val="FFFFCC"/>
          </a:solidFill>
          <a:ln w="9525">
            <a:solidFill>
              <a:schemeClr val="tx1"/>
            </a:solidFill>
            <a:miter lim="800000"/>
          </a:ln>
        </p:spPr>
        <p:txBody>
          <a:bodyPr/>
          <a:lstStyle/>
          <a:p>
            <a:pPr eaLnBrk="1" hangingPunct="1">
              <a:buFont typeface="Arial" panose="020B0604020202090204" pitchFamily="34" charset="0"/>
              <a:buNone/>
            </a:pPr>
            <a:r>
              <a:rPr lang="zh-CN" altLang="en-US" sz="2800" b="1">
                <a:solidFill>
                  <a:srgbClr val="0000CC"/>
                </a:solidFill>
              </a:rPr>
              <a:t>求</a:t>
            </a:r>
            <a:r>
              <a:rPr lang="en-US" altLang="zh-CN" sz="2800" b="1">
                <a:solidFill>
                  <a:srgbClr val="0000CC"/>
                </a:solidFill>
              </a:rPr>
              <a:t>sort[i]~sort[</a:t>
            </a:r>
            <a:r>
              <a:rPr lang="en-US" altLang="zh-CN" sz="2800" b="1">
                <a:solidFill>
                  <a:srgbClr val="0000CC"/>
                </a:solidFill>
              </a:rPr>
              <a:t>n-1]</a:t>
            </a:r>
            <a:r>
              <a:rPr lang="zh-CN" altLang="en-US" sz="2800" b="1">
                <a:solidFill>
                  <a:srgbClr val="0000CC"/>
                </a:solidFill>
              </a:rPr>
              <a:t> 的最小数</a:t>
            </a:r>
            <a:r>
              <a:rPr lang="en-US" altLang="zh-CN" sz="2800" b="1">
                <a:solidFill>
                  <a:srgbClr val="0000CC"/>
                </a:solidFill>
              </a:rPr>
              <a:t>sort[k]</a:t>
            </a:r>
            <a:endParaRPr lang="zh-CN" altLang="en-US" sz="2800" b="1">
              <a:solidFill>
                <a:srgbClr val="0000CC"/>
              </a:solidFill>
            </a:endParaRPr>
          </a:p>
        </p:txBody>
      </p:sp>
      <p:pic>
        <p:nvPicPr>
          <p:cNvPr id="134150" name="Picture 2"/>
          <p:cNvPicPr>
            <a:picLocks noChangeAspect="1" noChangeArrowheads="1"/>
          </p:cNvPicPr>
          <p:nvPr/>
        </p:nvPicPr>
        <p:blipFill>
          <a:blip r:embed="rId1">
            <a:extLst>
              <a:ext uri="{28A0092B-C50C-407E-A947-70E740481C1C}">
                <a14:useLocalDpi xmlns:a14="http://schemas.microsoft.com/office/drawing/2010/main" val="0"/>
              </a:ext>
            </a:extLst>
          </a:blip>
          <a:srcRect t="53156"/>
          <a:stretch>
            <a:fillRect/>
          </a:stretch>
        </p:blipFill>
        <p:spPr bwMode="auto">
          <a:xfrm>
            <a:off x="2857500" y="5949950"/>
            <a:ext cx="5532438"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2" name="Rectangle 2"/>
          <p:cNvSpPr>
            <a:spLocks noChangeArrowheads="1"/>
          </p:cNvSpPr>
          <p:nvPr/>
        </p:nvSpPr>
        <p:spPr bwMode="auto">
          <a:xfrm>
            <a:off x="5000625" y="93663"/>
            <a:ext cx="414337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数组名作函数参数</a:t>
            </a:r>
            <a:endParaRPr lang="zh-CN" altLang="en-US" sz="2500" b="1">
              <a:solidFill>
                <a:srgbClr val="800000"/>
              </a:solidFill>
              <a:ea typeface="黑体"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4148"/>
                                        </p:tgtEl>
                                        <p:attrNameLst>
                                          <p:attrName>style.visibility</p:attrName>
                                        </p:attrNameLst>
                                      </p:cBhvr>
                                      <p:to>
                                        <p:strVal val="visible"/>
                                      </p:to>
                                    </p:set>
                                    <p:animEffect transition="in" filter="blinds(horizontal)">
                                      <p:cBhvr>
                                        <p:cTn id="7" dur="500"/>
                                        <p:tgtEl>
                                          <p:spTgt spid="134148"/>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34149"/>
                                        </p:tgtEl>
                                        <p:attrNameLst>
                                          <p:attrName>style.visibility</p:attrName>
                                        </p:attrNameLst>
                                      </p:cBhvr>
                                      <p:to>
                                        <p:strVal val="visible"/>
                                      </p:to>
                                    </p:set>
                                    <p:animEffect transition="in" filter="blinds(horizontal)">
                                      <p:cBhvr>
                                        <p:cTn id="11" dur="500"/>
                                        <p:tgtEl>
                                          <p:spTgt spid="134149"/>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34150"/>
                                        </p:tgtEl>
                                        <p:attrNameLst>
                                          <p:attrName>style.visibility</p:attrName>
                                        </p:attrNameLst>
                                      </p:cBhvr>
                                      <p:to>
                                        <p:strVal val="visible"/>
                                      </p:to>
                                    </p:set>
                                    <p:animEffect transition="in" filter="blinds(horizontal)">
                                      <p:cBhvr>
                                        <p:cTn id="16" dur="500"/>
                                        <p:tgtEl>
                                          <p:spTgt spid="134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8" grpId="0" bldLvl="0" animBg="1"/>
      <p:bldP spid="134149"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4" name="Rectangle 3"/>
          <p:cNvSpPr>
            <a:spLocks noGrp="1" noChangeArrowheads="1"/>
          </p:cNvSpPr>
          <p:nvPr>
            <p:ph type="body" idx="4294967295"/>
          </p:nvPr>
        </p:nvSpPr>
        <p:spPr>
          <a:xfrm>
            <a:off x="428625" y="790575"/>
            <a:ext cx="8215630" cy="5113655"/>
          </a:xfrm>
        </p:spPr>
        <p:txBody>
          <a:bodyPr/>
          <a:lstStyle/>
          <a:p>
            <a:pPr marL="171450" lvl="1" eaLnBrk="1" hangingPunct="1">
              <a:lnSpc>
                <a:spcPct val="130000"/>
              </a:lnSpc>
              <a:spcBef>
                <a:spcPct val="0"/>
              </a:spcBef>
              <a:buFont typeface="Wingdings" panose="05000000000000000000" pitchFamily="2" charset="2"/>
              <a:buChar char="Ø"/>
            </a:pPr>
            <a:r>
              <a:rPr lang="zh-CN" altLang="en-US" sz="2800" b="1" dirty="0">
                <a:solidFill>
                  <a:srgbClr val="0000CC"/>
                </a:solidFill>
                <a:latin typeface="微软雅黑" panose="020B0503020204020204" charset="-122"/>
                <a:ea typeface="微软雅黑" panose="020B0503020204020204" charset="-122"/>
              </a:rPr>
              <a:t>函数是一个代码块</a:t>
            </a:r>
            <a:r>
              <a:rPr lang="zh-CN" altLang="en-US" sz="2800" b="1" dirty="0">
                <a:latin typeface="微软雅黑" panose="020B0503020204020204" charset="-122"/>
                <a:ea typeface="微软雅黑" panose="020B0503020204020204" charset="-122"/>
              </a:rPr>
              <a:t>，完成：</a:t>
            </a:r>
            <a:endParaRPr lang="zh-CN" altLang="en-US" sz="2800" b="1" dirty="0">
              <a:latin typeface="微软雅黑" panose="020B0503020204020204" charset="-122"/>
              <a:ea typeface="微软雅黑" panose="020B0503020204020204" charset="-122"/>
            </a:endParaRPr>
          </a:p>
          <a:p>
            <a:pPr marL="0" lvl="1" indent="457200" eaLnBrk="1" hangingPunct="1">
              <a:lnSpc>
                <a:spcPct val="130000"/>
              </a:lnSpc>
              <a:spcBef>
                <a:spcPct val="0"/>
              </a:spcBef>
              <a:buFont typeface="Wingdings" panose="05000000000000000000" pitchFamily="2" charset="2"/>
              <a:buNone/>
            </a:pPr>
            <a:r>
              <a:rPr lang="zh-CN" altLang="en-US" sz="2800" b="1" dirty="0">
                <a:latin typeface="微软雅黑" panose="020B0503020204020204" charset="-122"/>
                <a:ea typeface="微软雅黑" panose="020B0503020204020204" charset="-122"/>
              </a:rPr>
              <a:t>①</a:t>
            </a:r>
            <a:r>
              <a:rPr lang="zh-CN" altLang="en-US" sz="2800" b="1" dirty="0">
                <a:solidFill>
                  <a:srgbClr val="FF0000"/>
                </a:solidFill>
                <a:latin typeface="微软雅黑" panose="020B0503020204020204" charset="-122"/>
                <a:ea typeface="微软雅黑" panose="020B0503020204020204" charset="-122"/>
              </a:rPr>
              <a:t>接收</a:t>
            </a:r>
            <a:r>
              <a:rPr lang="en-US" altLang="zh-CN" sz="2800" b="1" dirty="0">
                <a:solidFill>
                  <a:srgbClr val="FF0000"/>
                </a:solidFill>
                <a:latin typeface="微软雅黑" panose="020B0503020204020204" charset="-122"/>
                <a:ea typeface="微软雅黑" panose="020B0503020204020204" charset="-122"/>
              </a:rPr>
              <a:t>0</a:t>
            </a:r>
            <a:r>
              <a:rPr lang="zh-CN" altLang="en-US" sz="2800" b="1" dirty="0">
                <a:solidFill>
                  <a:srgbClr val="FF0000"/>
                </a:solidFill>
                <a:latin typeface="微软雅黑" panose="020B0503020204020204" charset="-122"/>
                <a:ea typeface="微软雅黑" panose="020B0503020204020204" charset="-122"/>
              </a:rPr>
              <a:t>个或多个</a:t>
            </a:r>
            <a:r>
              <a:rPr lang="zh-CN" altLang="en-US" sz="2800" b="1" dirty="0">
                <a:latin typeface="微软雅黑" panose="020B0503020204020204" charset="-122"/>
                <a:ea typeface="微软雅黑" panose="020B0503020204020204" charset="-122"/>
              </a:rPr>
              <a:t>参数</a:t>
            </a:r>
            <a:endParaRPr lang="zh-CN" altLang="en-US" sz="2800" b="1" dirty="0">
              <a:latin typeface="微软雅黑" panose="020B0503020204020204" charset="-122"/>
              <a:ea typeface="微软雅黑" panose="020B0503020204020204" charset="-122"/>
            </a:endParaRPr>
          </a:p>
          <a:p>
            <a:pPr marL="0" lvl="1" indent="457200" eaLnBrk="1" hangingPunct="1">
              <a:lnSpc>
                <a:spcPct val="130000"/>
              </a:lnSpc>
              <a:spcBef>
                <a:spcPct val="0"/>
              </a:spcBef>
              <a:buFont typeface="Wingdings" panose="05000000000000000000" pitchFamily="2" charset="2"/>
              <a:buNone/>
            </a:pPr>
            <a:r>
              <a:rPr lang="zh-CN" altLang="en-US" sz="2800" b="1" dirty="0">
                <a:latin typeface="微软雅黑" panose="020B0503020204020204" charset="-122"/>
                <a:ea typeface="微软雅黑" panose="020B0503020204020204" charset="-122"/>
              </a:rPr>
              <a:t>②完成特定功能运算</a:t>
            </a:r>
            <a:endParaRPr lang="zh-CN" altLang="en-US" sz="2800" b="1" dirty="0">
              <a:latin typeface="微软雅黑" panose="020B0503020204020204" charset="-122"/>
              <a:ea typeface="微软雅黑" panose="020B0503020204020204" charset="-122"/>
            </a:endParaRPr>
          </a:p>
          <a:p>
            <a:pPr marL="0" lvl="1" indent="457200" eaLnBrk="1" hangingPunct="1">
              <a:lnSpc>
                <a:spcPct val="130000"/>
              </a:lnSpc>
              <a:spcBef>
                <a:spcPct val="0"/>
              </a:spcBef>
              <a:buFont typeface="Wingdings" panose="05000000000000000000" pitchFamily="2" charset="2"/>
              <a:buNone/>
            </a:pPr>
            <a:r>
              <a:rPr lang="zh-CN" altLang="en-US" sz="2800" b="1" dirty="0">
                <a:latin typeface="微软雅黑" panose="020B0503020204020204" charset="-122"/>
                <a:ea typeface="微软雅黑" panose="020B0503020204020204" charset="-122"/>
              </a:rPr>
              <a:t>③</a:t>
            </a:r>
            <a:r>
              <a:rPr lang="zh-CN" altLang="en-US" sz="2800" b="1" dirty="0">
                <a:solidFill>
                  <a:srgbClr val="FF0000"/>
                </a:solidFill>
                <a:latin typeface="微软雅黑" panose="020B0503020204020204" charset="-122"/>
                <a:ea typeface="微软雅黑" panose="020B0503020204020204" charset="-122"/>
              </a:rPr>
              <a:t>返回</a:t>
            </a:r>
            <a:r>
              <a:rPr lang="en-US" altLang="zh-CN" sz="2800" b="1" dirty="0">
                <a:solidFill>
                  <a:srgbClr val="FF0000"/>
                </a:solidFill>
                <a:latin typeface="微软雅黑" panose="020B0503020204020204" charset="-122"/>
                <a:ea typeface="微软雅黑" panose="020B0503020204020204" charset="-122"/>
              </a:rPr>
              <a:t>0</a:t>
            </a:r>
            <a:r>
              <a:rPr lang="zh-CN" altLang="en-US" sz="2800" b="1" dirty="0">
                <a:solidFill>
                  <a:srgbClr val="FF0000"/>
                </a:solidFill>
                <a:latin typeface="微软雅黑" panose="020B0503020204020204" charset="-122"/>
                <a:ea typeface="微软雅黑" panose="020B0503020204020204" charset="-122"/>
              </a:rPr>
              <a:t>个或</a:t>
            </a:r>
            <a:r>
              <a:rPr lang="en-US" altLang="zh-CN" sz="2800" b="1" dirty="0">
                <a:solidFill>
                  <a:srgbClr val="FF0000"/>
                </a:solidFill>
                <a:latin typeface="微软雅黑" panose="020B0503020204020204" charset="-122"/>
                <a:ea typeface="微软雅黑" panose="020B0503020204020204" charset="-122"/>
              </a:rPr>
              <a:t>1</a:t>
            </a:r>
            <a:r>
              <a:rPr lang="zh-CN" altLang="en-US" sz="2800" b="1" dirty="0">
                <a:solidFill>
                  <a:srgbClr val="FF0000"/>
                </a:solidFill>
                <a:latin typeface="微软雅黑" panose="020B0503020204020204" charset="-122"/>
                <a:ea typeface="微软雅黑" panose="020B0503020204020204" charset="-122"/>
              </a:rPr>
              <a:t>个</a:t>
            </a:r>
            <a:r>
              <a:rPr lang="zh-CN" altLang="en-US" sz="2800" b="1" dirty="0" smtClean="0">
                <a:latin typeface="微软雅黑" panose="020B0503020204020204" charset="-122"/>
                <a:ea typeface="微软雅黑" panose="020B0503020204020204" charset="-122"/>
              </a:rPr>
              <a:t>值：</a:t>
            </a:r>
            <a:r>
              <a:rPr lang="en-US" altLang="zh-CN" sz="2800" b="1" dirty="0" smtClean="0">
                <a:latin typeface="微软雅黑" panose="020B0503020204020204" charset="-122"/>
                <a:ea typeface="微软雅黑" panose="020B0503020204020204" charset="-122"/>
              </a:rPr>
              <a:t>    </a:t>
            </a:r>
            <a:r>
              <a:rPr lang="en-US" altLang="zh-CN" sz="2800" b="1" dirty="0" smtClean="0">
                <a:sym typeface="+mn-ea"/>
              </a:rPr>
              <a:t>f(x)</a:t>
            </a:r>
            <a:r>
              <a:rPr lang="zh-CN" altLang="en-US" sz="2800" b="1" dirty="0" smtClean="0">
                <a:sym typeface="+mn-ea"/>
              </a:rPr>
              <a:t>；</a:t>
            </a:r>
            <a:r>
              <a:rPr lang="en-US" altLang="zh-CN" sz="2800" b="1" dirty="0" smtClean="0">
                <a:sym typeface="+mn-ea"/>
              </a:rPr>
              <a:t> </a:t>
            </a:r>
            <a:r>
              <a:rPr lang="zh-CN" altLang="en-US" sz="2800" b="1" dirty="0" smtClean="0">
                <a:sym typeface="+mn-ea"/>
              </a:rPr>
              <a:t>或</a:t>
            </a:r>
            <a:r>
              <a:rPr lang="en-US" altLang="zh-CN" sz="2800" b="1" dirty="0" smtClean="0">
                <a:sym typeface="+mn-ea"/>
              </a:rPr>
              <a:t> </a:t>
            </a:r>
            <a:r>
              <a:rPr lang="en-US" altLang="zh-CN" sz="2800" b="1" dirty="0" smtClean="0">
                <a:latin typeface="微软雅黑" panose="020B0503020204020204" charset="-122"/>
                <a:ea typeface="微软雅黑" panose="020B0503020204020204" charset="-122"/>
              </a:rPr>
              <a:t>y=f(x)</a:t>
            </a:r>
            <a:r>
              <a:rPr lang="zh-CN" altLang="en-US" sz="2800" b="1" dirty="0" smtClean="0">
                <a:latin typeface="微软雅黑" panose="020B0503020204020204" charset="-122"/>
                <a:ea typeface="微软雅黑" panose="020B0503020204020204" charset="-122"/>
              </a:rPr>
              <a:t>；</a:t>
            </a:r>
            <a:endParaRPr lang="en-US" altLang="zh-CN" sz="2800" b="1" dirty="0" smtClean="0">
              <a:latin typeface="微软雅黑" panose="020B0503020204020204" charset="-122"/>
              <a:ea typeface="微软雅黑" panose="020B0503020204020204" charset="-122"/>
            </a:endParaRPr>
          </a:p>
          <a:p>
            <a:pPr marL="342900" lvl="2" indent="0" eaLnBrk="1" hangingPunct="1">
              <a:lnSpc>
                <a:spcPct val="130000"/>
              </a:lnSpc>
              <a:spcBef>
                <a:spcPct val="0"/>
              </a:spcBef>
              <a:buNone/>
            </a:pPr>
            <a:endParaRPr lang="zh-CN" altLang="en-US" sz="2400" b="1" dirty="0">
              <a:latin typeface="微软雅黑" panose="020B0503020204020204" charset="-122"/>
              <a:ea typeface="微软雅黑" panose="020B0503020204020204" charset="-122"/>
            </a:endParaRPr>
          </a:p>
          <a:p>
            <a:pPr eaLnBrk="1" hangingPunct="1">
              <a:lnSpc>
                <a:spcPct val="130000"/>
              </a:lnSpc>
              <a:spcBef>
                <a:spcPct val="0"/>
              </a:spcBef>
              <a:buFont typeface="Wingdings" panose="05000000000000000000" pitchFamily="2" charset="2"/>
              <a:buChar char="Ø"/>
            </a:pPr>
            <a:r>
              <a:rPr lang="zh-CN" altLang="en-US" sz="2800" dirty="0" smtClean="0">
                <a:latin typeface="微软雅黑" panose="020B0503020204020204" charset="-122"/>
                <a:ea typeface="微软雅黑" panose="020B0503020204020204" charset="-122"/>
              </a:rPr>
              <a:t>可以使用库函数</a:t>
            </a:r>
            <a:r>
              <a:rPr lang="en-US" altLang="zh-CN" sz="2800" dirty="0" smtClean="0">
                <a:latin typeface="微软雅黑" panose="020B0503020204020204" charset="-122"/>
                <a:ea typeface="微软雅黑" panose="020B0503020204020204" charset="-122"/>
              </a:rPr>
              <a:t>，</a:t>
            </a:r>
            <a:r>
              <a:rPr lang="zh-CN" altLang="en-US" sz="2800" dirty="0" smtClean="0">
                <a:latin typeface="微软雅黑" panose="020B0503020204020204" charset="-122"/>
                <a:ea typeface="微软雅黑" panose="020B0503020204020204" charset="-122"/>
              </a:rPr>
              <a:t>也可以使用自己编写的函数</a:t>
            </a:r>
            <a:endParaRPr lang="en-US" sz="2800" dirty="0" smtClean="0">
              <a:latin typeface="微软雅黑" panose="020B0503020204020204" charset="-122"/>
              <a:ea typeface="微软雅黑" panose="020B0503020204020204" charset="-122"/>
            </a:endParaRPr>
          </a:p>
          <a:p>
            <a:pPr eaLnBrk="1" hangingPunct="1">
              <a:lnSpc>
                <a:spcPct val="130000"/>
              </a:lnSpc>
              <a:spcBef>
                <a:spcPct val="0"/>
              </a:spcBef>
              <a:buFont typeface="Wingdings" panose="05000000000000000000" pitchFamily="2" charset="2"/>
              <a:buChar char="Ø"/>
            </a:pPr>
            <a:r>
              <a:rPr lang="zh-CN" altLang="en-US" sz="2800" dirty="0" smtClean="0">
                <a:latin typeface="微软雅黑" panose="020B0503020204020204" charset="-122"/>
                <a:ea typeface="微软雅黑" panose="020B0503020204020204" charset="-122"/>
              </a:rPr>
              <a:t>在程序设计中要善于利用函数，可以减少重复编写程序段的工作量，同时可以方便地实现模块化的程序设计</a:t>
            </a:r>
            <a:endParaRPr lang="en-US" sz="2800" dirty="0" smtClean="0">
              <a:latin typeface="微软雅黑" panose="020B0503020204020204" charset="-122"/>
              <a:ea typeface="微软雅黑" panose="020B0503020204020204" charset="-122"/>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44">
                                            <p:txEl>
                                              <p:pRg st="5" end="5"/>
                                            </p:txEl>
                                          </p:spTgt>
                                        </p:tgtEl>
                                        <p:attrNameLst>
                                          <p:attrName>style.visibility</p:attrName>
                                        </p:attrNameLst>
                                      </p:cBhvr>
                                      <p:to>
                                        <p:strVal val="visible"/>
                                      </p:to>
                                    </p:set>
                                    <p:animEffect transition="in" filter="wipe(left)">
                                      <p:cBhvr>
                                        <p:cTn id="7" dur="500"/>
                                        <p:tgtEl>
                                          <p:spTgt spid="10244">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44">
                                            <p:txEl>
                                              <p:pRg st="6" end="6"/>
                                            </p:txEl>
                                          </p:spTgt>
                                        </p:tgtEl>
                                        <p:attrNameLst>
                                          <p:attrName>style.visibility</p:attrName>
                                        </p:attrNameLst>
                                      </p:cBhvr>
                                      <p:to>
                                        <p:strVal val="visible"/>
                                      </p:to>
                                    </p:set>
                                    <p:animEffect transition="in" filter="blinds(horizontal)">
                                      <p:cBhvr>
                                        <p:cTn id="12" dur="500"/>
                                        <p:tgtEl>
                                          <p:spTgt spid="1024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3"/>
          <p:cNvSpPr>
            <a:spLocks noGrp="1" noChangeArrowheads="1"/>
          </p:cNvSpPr>
          <p:nvPr>
            <p:ph type="body" idx="4294967295"/>
          </p:nvPr>
        </p:nvSpPr>
        <p:spPr>
          <a:xfrm>
            <a:off x="755576" y="764704"/>
            <a:ext cx="7358063" cy="4786313"/>
          </a:xfrm>
        </p:spPr>
        <p:txBody>
          <a:bodyPr/>
          <a:lstStyle/>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a:t>
            </a:r>
            <a:r>
              <a:rPr lang="zh-CN" altLang="en-US" sz="2800" smtClean="0">
                <a:latin typeface="微软雅黑" panose="020B0503020204020204" charset="-122"/>
                <a:ea typeface="微软雅黑" panose="020B0503020204020204" charset="-122"/>
              </a:rPr>
              <a:t>例</a:t>
            </a:r>
            <a:r>
              <a:rPr lang="en-US" altLang="zh-CN" sz="2800" smtClean="0">
                <a:latin typeface="微软雅黑" panose="020B0503020204020204" charset="-122"/>
                <a:ea typeface="微软雅黑" panose="020B0503020204020204" charset="-122"/>
              </a:rPr>
              <a:t>7.13 </a:t>
            </a:r>
            <a:r>
              <a:rPr lang="zh-CN" altLang="en-US" sz="2800" smtClean="0">
                <a:latin typeface="微软雅黑" panose="020B0503020204020204" charset="-122"/>
                <a:ea typeface="微软雅黑" panose="020B0503020204020204" charset="-122"/>
              </a:rPr>
              <a:t>有一个３×４的矩阵，求所有元素中的最大值。</a:t>
            </a:r>
            <a:endParaRPr lang="en-US" sz="2800" smtClean="0">
              <a:latin typeface="微软雅黑" panose="020B0503020204020204" charset="-122"/>
              <a:ea typeface="微软雅黑" panose="020B0503020204020204" charset="-122"/>
            </a:endParaRPr>
          </a:p>
        </p:txBody>
      </p:sp>
      <p:sp>
        <p:nvSpPr>
          <p:cNvPr id="5" name="Rectangle 2"/>
          <p:cNvSpPr>
            <a:spLocks noChangeArrowheads="1"/>
          </p:cNvSpPr>
          <p:nvPr/>
        </p:nvSpPr>
        <p:spPr bwMode="auto">
          <a:xfrm>
            <a:off x="5000625" y="93663"/>
            <a:ext cx="414337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多维数组名作函数参数</a:t>
            </a:r>
            <a:endParaRPr lang="zh-CN" altLang="en-US" sz="2500" b="1">
              <a:solidFill>
                <a:srgbClr val="800000"/>
              </a:solidFill>
              <a:ea typeface="黑体" pitchFamily="49" charset="-122"/>
            </a:endParaRPr>
          </a:p>
        </p:txBody>
      </p:sp>
      <p:sp>
        <p:nvSpPr>
          <p:cNvPr id="4" name="内容占位符 2"/>
          <p:cNvSpPr txBox="1">
            <a:spLocks noChangeArrowheads="1"/>
          </p:cNvSpPr>
          <p:nvPr/>
        </p:nvSpPr>
        <p:spPr bwMode="auto">
          <a:xfrm>
            <a:off x="1026795" y="2060575"/>
            <a:ext cx="7919720"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171450" indent="-171450" algn="l" defTabSz="685800" rtl="0" eaLnBrk="0" fontAlgn="base" hangingPunct="0">
              <a:lnSpc>
                <a:spcPct val="90000"/>
              </a:lnSpc>
              <a:spcBef>
                <a:spcPts val="750"/>
              </a:spcBef>
              <a:spcAft>
                <a:spcPct val="0"/>
              </a:spcAft>
              <a:buFont typeface="Arial" panose="020B0604020202090204" pitchFamily="34" charset="0"/>
              <a:buChar char="•"/>
              <a:defRPr sz="2100" kern="1200">
                <a:solidFill>
                  <a:schemeClr val="tx1"/>
                </a:solidFill>
                <a:latin typeface="微软雅黑" panose="020B0503020204020204" charset="-122"/>
                <a:ea typeface="微软雅黑" panose="020B0503020204020204" charset="-122"/>
                <a:cs typeface="+mn-cs"/>
              </a:defRPr>
            </a:lvl1pPr>
            <a:lvl2pPr marL="514350" indent="-171450" algn="l" defTabSz="685800" rtl="0" eaLnBrk="0" fontAlgn="base" hangingPunct="0">
              <a:lnSpc>
                <a:spcPct val="90000"/>
              </a:lnSpc>
              <a:spcBef>
                <a:spcPts val="375"/>
              </a:spcBef>
              <a:spcAft>
                <a:spcPct val="0"/>
              </a:spcAft>
              <a:buFont typeface="Arial" panose="020B0604020202090204" pitchFamily="34" charset="0"/>
              <a:buChar char="•"/>
              <a:defRPr sz="2100" kern="1200">
                <a:solidFill>
                  <a:schemeClr val="tx1"/>
                </a:solidFill>
                <a:latin typeface="微软雅黑" panose="020B0503020204020204" charset="-122"/>
                <a:ea typeface="微软雅黑" panose="020B0503020204020204" charset="-122"/>
                <a:cs typeface="+mn-cs"/>
              </a:defRPr>
            </a:lvl2pPr>
            <a:lvl3pPr marL="857250" indent="-171450" algn="l" defTabSz="685800" rtl="0" eaLnBrk="0" fontAlgn="base" hangingPunct="0">
              <a:lnSpc>
                <a:spcPct val="90000"/>
              </a:lnSpc>
              <a:spcBef>
                <a:spcPts val="375"/>
              </a:spcBef>
              <a:spcAft>
                <a:spcPct val="0"/>
              </a:spcAft>
              <a:buFont typeface="Arial" panose="020B0604020202090204" pitchFamily="34" charset="0"/>
              <a:buChar char="•"/>
              <a:defRPr sz="1500" kern="1200">
                <a:solidFill>
                  <a:schemeClr val="tx1"/>
                </a:solidFill>
                <a:latin typeface="微软雅黑" panose="020B0503020204020204" charset="-122"/>
                <a:ea typeface="微软雅黑" panose="020B0503020204020204" charset="-122"/>
                <a:cs typeface="+mn-cs"/>
              </a:defRPr>
            </a:lvl3pPr>
            <a:lvl4pPr marL="12001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4pPr>
            <a:lvl5pPr marL="15430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a:lnSpc>
                <a:spcPct val="130000"/>
              </a:lnSpc>
              <a:spcBef>
                <a:spcPct val="0"/>
              </a:spcBef>
              <a:buFont typeface="Arial" panose="020B0604020202090204" pitchFamily="34" charset="0"/>
              <a:buNone/>
            </a:pPr>
            <a:r>
              <a:rPr lang="en-US" altLang="zh-CN" sz="2800" dirty="0" err="1" smtClean="0">
                <a:latin typeface="微软雅黑" panose="020B0503020204020204" charset="-122"/>
                <a:ea typeface="微软雅黑" panose="020B0503020204020204" charset="-122"/>
              </a:rPr>
              <a:t>int</a:t>
            </a:r>
            <a:r>
              <a:rPr lang="en-US" altLang="zh-CN" sz="2800" dirty="0" smtClean="0">
                <a:latin typeface="微软雅黑" panose="020B0503020204020204" charset="-122"/>
                <a:ea typeface="微软雅黑" panose="020B0503020204020204" charset="-122"/>
              </a:rPr>
              <a:t> main()</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a:t>
            </a:r>
            <a:endParaRPr lang="en-US" altLang="zh-CN"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a:t>
            </a:r>
            <a:r>
              <a:rPr lang="en-US" altLang="zh-CN" sz="2800" dirty="0" err="1" smtClean="0">
                <a:latin typeface="微软雅黑" panose="020B0503020204020204" charset="-122"/>
                <a:ea typeface="微软雅黑" panose="020B0503020204020204" charset="-122"/>
              </a:rPr>
              <a:t>int</a:t>
            </a:r>
            <a:r>
              <a:rPr lang="en-US" altLang="zh-CN" sz="2800" dirty="0" smtClean="0">
                <a:latin typeface="微软雅黑" panose="020B0503020204020204" charset="-122"/>
                <a:ea typeface="微软雅黑" panose="020B0503020204020204" charset="-122"/>
              </a:rPr>
              <a:t> a[3][4]={{1,3,5,7},{2,4,6,8},</a:t>
            </a:r>
            <a:endParaRPr lang="en-US" altLang="zh-CN"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{15,17,34,12}}; </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a:t>
            </a:r>
            <a:r>
              <a:rPr lang="en-US" altLang="zh-CN" sz="2800" dirty="0" err="1" smtClean="0">
                <a:latin typeface="微软雅黑" panose="020B0503020204020204" charset="-122"/>
                <a:ea typeface="微软雅黑" panose="020B0503020204020204" charset="-122"/>
              </a:rPr>
              <a:t>printf</a:t>
            </a:r>
            <a:r>
              <a:rPr lang="en-US" altLang="zh-CN" sz="2800" dirty="0" smtClean="0">
                <a:latin typeface="微软雅黑" panose="020B0503020204020204" charset="-122"/>
                <a:ea typeface="微软雅黑" panose="020B0503020204020204" charset="-122"/>
              </a:rPr>
              <a:t>("Max value is %d\n",</a:t>
            </a:r>
            <a:endParaRPr lang="en-US" altLang="zh-CN"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a:t>
            </a:r>
            <a:r>
              <a:rPr lang="en-US" altLang="zh-CN" sz="2800" dirty="0" err="1" smtClean="0">
                <a:solidFill>
                  <a:srgbClr val="9D138D"/>
                </a:solidFill>
                <a:latin typeface="微软雅黑" panose="020B0503020204020204" charset="-122"/>
                <a:ea typeface="微软雅黑" panose="020B0503020204020204" charset="-122"/>
              </a:rPr>
              <a:t>max_value</a:t>
            </a:r>
            <a:r>
              <a:rPr lang="en-US" altLang="zh-CN" sz="2800" dirty="0" smtClean="0">
                <a:latin typeface="微软雅黑" panose="020B0503020204020204" charset="-122"/>
                <a:ea typeface="微软雅黑" panose="020B0503020204020204" charset="-122"/>
              </a:rPr>
              <a:t>(</a:t>
            </a:r>
            <a:r>
              <a:rPr lang="en-US" altLang="zh-CN" sz="2800" dirty="0" smtClean="0">
                <a:solidFill>
                  <a:srgbClr val="FF0000"/>
                </a:solidFill>
                <a:latin typeface="微软雅黑" panose="020B0503020204020204" charset="-122"/>
                <a:ea typeface="微软雅黑" panose="020B0503020204020204" charset="-122"/>
              </a:rPr>
              <a:t>a,3</a:t>
            </a:r>
            <a:r>
              <a:rPr lang="en-US" altLang="zh-CN" sz="2800" dirty="0" smtClean="0">
                <a:latin typeface="微软雅黑" panose="020B0503020204020204" charset="-122"/>
                <a:ea typeface="微软雅黑" panose="020B0503020204020204" charset="-122"/>
              </a:rPr>
              <a:t>)); </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return 0;</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a:t>
            </a:r>
            <a:endParaRPr lang="zh-CN" altLang="en-US" sz="2800" dirty="0" smtClean="0">
              <a:latin typeface="微软雅黑" panose="020B0503020204020204" charset="-122"/>
              <a:ea typeface="微软雅黑" panose="020B0503020204020204" charset="-122"/>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内容占位符 2"/>
          <p:cNvSpPr>
            <a:spLocks noGrp="1" noChangeArrowheads="1"/>
          </p:cNvSpPr>
          <p:nvPr>
            <p:ph idx="4294967295"/>
          </p:nvPr>
        </p:nvSpPr>
        <p:spPr>
          <a:xfrm>
            <a:off x="1294130" y="1336040"/>
            <a:ext cx="7849870" cy="5165090"/>
          </a:xfrm>
        </p:spPr>
        <p:txBody>
          <a:bodyPr/>
          <a:lstStyle/>
          <a:p>
            <a:pPr>
              <a:lnSpc>
                <a:spcPct val="130000"/>
              </a:lnSpc>
              <a:spcBef>
                <a:spcPct val="0"/>
              </a:spcBef>
              <a:buFont typeface="Arial" panose="020B0604020202090204" pitchFamily="34" charset="0"/>
              <a:buNone/>
            </a:pPr>
            <a:r>
              <a:rPr lang="en-US" altLang="zh-CN" sz="2800" dirty="0" err="1" smtClean="0">
                <a:latin typeface="微软雅黑" panose="020B0503020204020204" charset="-122"/>
                <a:ea typeface="微软雅黑" panose="020B0503020204020204" charset="-122"/>
              </a:rPr>
              <a:t>int</a:t>
            </a:r>
            <a:r>
              <a:rPr lang="en-US" altLang="zh-CN" sz="2800" dirty="0" smtClean="0">
                <a:latin typeface="微软雅黑" panose="020B0503020204020204" charset="-122"/>
                <a:ea typeface="微软雅黑" panose="020B0503020204020204" charset="-122"/>
              </a:rPr>
              <a:t> </a:t>
            </a:r>
            <a:r>
              <a:rPr lang="en-US" altLang="zh-CN" sz="2800" dirty="0" err="1" smtClean="0">
                <a:solidFill>
                  <a:srgbClr val="9D138D"/>
                </a:solidFill>
                <a:latin typeface="微软雅黑" panose="020B0503020204020204" charset="-122"/>
                <a:ea typeface="微软雅黑" panose="020B0503020204020204" charset="-122"/>
              </a:rPr>
              <a:t>max_value</a:t>
            </a:r>
            <a:r>
              <a:rPr lang="en-US" altLang="zh-CN" sz="2800" dirty="0" smtClean="0">
                <a:latin typeface="微软雅黑" panose="020B0503020204020204" charset="-122"/>
                <a:ea typeface="微软雅黑" panose="020B0503020204020204" charset="-122"/>
              </a:rPr>
              <a:t>(</a:t>
            </a:r>
            <a:r>
              <a:rPr lang="en-US" altLang="zh-CN" sz="2800" dirty="0" err="1" smtClean="0">
                <a:latin typeface="微软雅黑" panose="020B0503020204020204" charset="-122"/>
                <a:ea typeface="微软雅黑" panose="020B0503020204020204" charset="-122"/>
              </a:rPr>
              <a:t>int</a:t>
            </a:r>
            <a:r>
              <a:rPr lang="en-US" altLang="zh-CN" sz="2800" dirty="0" smtClean="0">
                <a:latin typeface="微软雅黑" panose="020B0503020204020204" charset="-122"/>
                <a:ea typeface="微软雅黑" panose="020B0503020204020204" charset="-122"/>
              </a:rPr>
              <a:t> </a:t>
            </a:r>
            <a:r>
              <a:rPr lang="en-US" altLang="zh-CN" sz="2800" dirty="0" smtClean="0">
                <a:solidFill>
                  <a:srgbClr val="FF0000"/>
                </a:solidFill>
                <a:latin typeface="微软雅黑" panose="020B0503020204020204" charset="-122"/>
                <a:ea typeface="微软雅黑" panose="020B0503020204020204" charset="-122"/>
              </a:rPr>
              <a:t>array</a:t>
            </a:r>
            <a:r>
              <a:rPr lang="en-US" altLang="zh-CN" sz="2800" dirty="0" smtClean="0">
                <a:latin typeface="微软雅黑" panose="020B0503020204020204" charset="-122"/>
                <a:ea typeface="微软雅黑" panose="020B0503020204020204" charset="-122"/>
              </a:rPr>
              <a:t>[][</a:t>
            </a:r>
            <a:r>
              <a:rPr lang="en-US" altLang="zh-CN" sz="2800" dirty="0" smtClean="0">
                <a:solidFill>
                  <a:srgbClr val="CC0000"/>
                </a:solidFill>
                <a:latin typeface="微软雅黑" panose="020B0503020204020204" charset="-122"/>
                <a:ea typeface="微软雅黑" panose="020B0503020204020204" charset="-122"/>
              </a:rPr>
              <a:t>4</a:t>
            </a:r>
            <a:r>
              <a:rPr lang="en-US" altLang="zh-CN" sz="2800" dirty="0" smtClean="0">
                <a:latin typeface="微软雅黑" panose="020B0503020204020204" charset="-122"/>
                <a:ea typeface="微软雅黑" panose="020B0503020204020204" charset="-122"/>
              </a:rPr>
              <a:t>],</a:t>
            </a:r>
            <a:r>
              <a:rPr lang="en-US" altLang="zh-CN" sz="2800" dirty="0" err="1" smtClean="0">
                <a:latin typeface="微软雅黑" panose="020B0503020204020204" charset="-122"/>
                <a:ea typeface="微软雅黑" panose="020B0503020204020204" charset="-122"/>
              </a:rPr>
              <a:t>int</a:t>
            </a:r>
            <a:r>
              <a:rPr lang="en-US" altLang="zh-CN" sz="2800" dirty="0" smtClean="0">
                <a:latin typeface="微软雅黑" panose="020B0503020204020204" charset="-122"/>
                <a:ea typeface="微软雅黑" panose="020B0503020204020204" charset="-122"/>
              </a:rPr>
              <a:t> n)</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a:t>
            </a:r>
            <a:r>
              <a:rPr lang="en-US" altLang="zh-CN" sz="2800" dirty="0" err="1" smtClean="0">
                <a:latin typeface="微软雅黑" panose="020B0503020204020204" charset="-122"/>
                <a:ea typeface="微软雅黑" panose="020B0503020204020204" charset="-122"/>
              </a:rPr>
              <a:t>int</a:t>
            </a:r>
            <a:r>
              <a:rPr lang="en-US" altLang="zh-CN" sz="2800" dirty="0" smtClean="0">
                <a:latin typeface="微软雅黑" panose="020B0503020204020204" charset="-122"/>
                <a:ea typeface="微软雅黑" panose="020B0503020204020204" charset="-122"/>
              </a:rPr>
              <a:t> </a:t>
            </a:r>
            <a:r>
              <a:rPr lang="en-US" altLang="zh-CN" sz="2800" dirty="0" err="1" smtClean="0">
                <a:latin typeface="微软雅黑" panose="020B0503020204020204" charset="-122"/>
                <a:ea typeface="微软雅黑" panose="020B0503020204020204" charset="-122"/>
              </a:rPr>
              <a:t>i,j,max</a:t>
            </a:r>
            <a:r>
              <a:rPr lang="en-US" altLang="zh-CN" sz="2800" dirty="0" smtClean="0">
                <a:latin typeface="微软雅黑" panose="020B0503020204020204" charset="-122"/>
                <a:ea typeface="微软雅黑" panose="020B0503020204020204" charset="-122"/>
              </a:rPr>
              <a:t>;</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max = </a:t>
            </a:r>
            <a:r>
              <a:rPr lang="en-US" altLang="zh-CN" sz="2800" dirty="0" smtClean="0">
                <a:solidFill>
                  <a:srgbClr val="FF0000"/>
                </a:solidFill>
                <a:latin typeface="微软雅黑" panose="020B0503020204020204" charset="-122"/>
                <a:ea typeface="微软雅黑" panose="020B0503020204020204" charset="-122"/>
              </a:rPr>
              <a:t>array</a:t>
            </a:r>
            <a:r>
              <a:rPr lang="en-US" altLang="zh-CN" sz="2800" dirty="0" smtClean="0">
                <a:latin typeface="微软雅黑" panose="020B0503020204020204" charset="-122"/>
                <a:ea typeface="微软雅黑" panose="020B0503020204020204" charset="-122"/>
              </a:rPr>
              <a:t>[0][0];</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for (</a:t>
            </a:r>
            <a:r>
              <a:rPr lang="en-US" altLang="zh-CN" sz="2800" dirty="0" err="1" smtClean="0">
                <a:latin typeface="微软雅黑" panose="020B0503020204020204" charset="-122"/>
                <a:ea typeface="微软雅黑" panose="020B0503020204020204" charset="-122"/>
              </a:rPr>
              <a:t>i</a:t>
            </a:r>
            <a:r>
              <a:rPr lang="en-US" altLang="zh-CN" sz="2800" dirty="0" smtClean="0">
                <a:latin typeface="微软雅黑" panose="020B0503020204020204" charset="-122"/>
                <a:ea typeface="微软雅黑" panose="020B0503020204020204" charset="-122"/>
              </a:rPr>
              <a:t>=0;i&lt;</a:t>
            </a:r>
            <a:r>
              <a:rPr lang="en-US" altLang="zh-CN" sz="2800" dirty="0" err="1" smtClean="0">
                <a:latin typeface="微软雅黑" panose="020B0503020204020204" charset="-122"/>
                <a:ea typeface="微软雅黑" panose="020B0503020204020204" charset="-122"/>
              </a:rPr>
              <a:t>n;i</a:t>
            </a:r>
            <a:r>
              <a:rPr lang="en-US" altLang="zh-CN" sz="2800" dirty="0" smtClean="0">
                <a:latin typeface="微软雅黑" panose="020B0503020204020204" charset="-122"/>
                <a:ea typeface="微软雅黑" panose="020B0503020204020204" charset="-122"/>
              </a:rPr>
              <a:t>++)</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for(j=0;j&lt;4;j++)</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if (</a:t>
            </a:r>
            <a:r>
              <a:rPr lang="en-US" altLang="zh-CN" sz="2800" dirty="0" smtClean="0">
                <a:solidFill>
                  <a:srgbClr val="FF0000"/>
                </a:solidFill>
                <a:latin typeface="微软雅黑" panose="020B0503020204020204" charset="-122"/>
                <a:ea typeface="微软雅黑" panose="020B0503020204020204" charset="-122"/>
              </a:rPr>
              <a:t>array</a:t>
            </a:r>
            <a:r>
              <a:rPr lang="en-US" altLang="zh-CN" sz="2800" dirty="0" smtClean="0">
                <a:latin typeface="微软雅黑" panose="020B0503020204020204" charset="-122"/>
                <a:ea typeface="微软雅黑" panose="020B0503020204020204" charset="-122"/>
              </a:rPr>
              <a:t>[</a:t>
            </a:r>
            <a:r>
              <a:rPr lang="en-US" altLang="zh-CN" sz="2800" dirty="0" err="1" smtClean="0">
                <a:latin typeface="微软雅黑" panose="020B0503020204020204" charset="-122"/>
                <a:ea typeface="微软雅黑" panose="020B0503020204020204" charset="-122"/>
              </a:rPr>
              <a:t>i</a:t>
            </a:r>
            <a:r>
              <a:rPr lang="en-US" altLang="zh-CN" sz="2800" dirty="0" smtClean="0">
                <a:latin typeface="微软雅黑" panose="020B0503020204020204" charset="-122"/>
                <a:ea typeface="微软雅黑" panose="020B0503020204020204" charset="-122"/>
              </a:rPr>
              <a:t>][j]&gt;max) </a:t>
            </a:r>
            <a:endParaRPr lang="en-US" altLang="zh-CN"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max = </a:t>
            </a:r>
            <a:r>
              <a:rPr lang="en-US" altLang="zh-CN" sz="2800" dirty="0" smtClean="0">
                <a:solidFill>
                  <a:srgbClr val="FF0000"/>
                </a:solidFill>
                <a:latin typeface="微软雅黑" panose="020B0503020204020204" charset="-122"/>
                <a:ea typeface="微软雅黑" panose="020B0503020204020204" charset="-122"/>
              </a:rPr>
              <a:t>array</a:t>
            </a:r>
            <a:r>
              <a:rPr lang="en-US" altLang="zh-CN" sz="2800" dirty="0" smtClean="0">
                <a:latin typeface="微软雅黑" panose="020B0503020204020204" charset="-122"/>
                <a:ea typeface="微软雅黑" panose="020B0503020204020204" charset="-122"/>
              </a:rPr>
              <a:t>[</a:t>
            </a:r>
            <a:r>
              <a:rPr lang="en-US" altLang="zh-CN" sz="2800" dirty="0" err="1" smtClean="0">
                <a:latin typeface="微软雅黑" panose="020B0503020204020204" charset="-122"/>
                <a:ea typeface="微软雅黑" panose="020B0503020204020204" charset="-122"/>
              </a:rPr>
              <a:t>i</a:t>
            </a:r>
            <a:r>
              <a:rPr lang="en-US" altLang="zh-CN" sz="2800" dirty="0" smtClean="0">
                <a:latin typeface="微软雅黑" panose="020B0503020204020204" charset="-122"/>
                <a:ea typeface="微软雅黑" panose="020B0503020204020204" charset="-122"/>
              </a:rPr>
              <a:t>][j]; </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    return (max);</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dirty="0" smtClean="0">
                <a:latin typeface="微软雅黑" panose="020B0503020204020204" charset="-122"/>
                <a:ea typeface="微软雅黑" panose="020B0503020204020204" charset="-122"/>
              </a:rPr>
              <a:t>}</a:t>
            </a:r>
            <a:endParaRPr lang="zh-CN" altLang="en-US" sz="2800" dirty="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endParaRPr lang="zh-CN" altLang="en-US" sz="2800" dirty="0" smtClean="0">
              <a:latin typeface="微软雅黑" panose="020B0503020204020204" charset="-122"/>
              <a:ea typeface="微软雅黑" panose="020B0503020204020204" charset="-122"/>
            </a:endParaRPr>
          </a:p>
        </p:txBody>
      </p:sp>
      <p:sp>
        <p:nvSpPr>
          <p:cNvPr id="137220" name="圆角矩形标注 3"/>
          <p:cNvSpPr>
            <a:spLocks noChangeArrowheads="1"/>
          </p:cNvSpPr>
          <p:nvPr/>
        </p:nvSpPr>
        <p:spPr bwMode="auto">
          <a:xfrm>
            <a:off x="3133725" y="610870"/>
            <a:ext cx="5400675" cy="587375"/>
          </a:xfrm>
          <a:prstGeom prst="wedgeRoundRectCallout">
            <a:avLst>
              <a:gd name="adj1" fmla="val -1452"/>
              <a:gd name="adj2" fmla="val 104054"/>
              <a:gd name="adj3" fmla="val 16667"/>
            </a:avLst>
          </a:prstGeom>
          <a:solidFill>
            <a:srgbClr val="FFFFCC"/>
          </a:solidFill>
          <a:ln w="9525">
            <a:solidFill>
              <a:schemeClr val="tx1"/>
            </a:solidFill>
            <a:miter lim="800000"/>
          </a:ln>
        </p:spPr>
        <p:txBody>
          <a:bodyPr/>
          <a:lstStyle/>
          <a:p>
            <a:pPr algn="ctr" eaLnBrk="1" hangingPunct="1">
              <a:lnSpc>
                <a:spcPct val="110000"/>
              </a:lnSpc>
              <a:buFont typeface="Arial" panose="020B0604020202090204" pitchFamily="34" charset="0"/>
              <a:buNone/>
            </a:pPr>
            <a:r>
              <a:rPr lang="zh-CN" altLang="en-US" sz="2400" b="1" dirty="0" smtClean="0">
                <a:solidFill>
                  <a:srgbClr val="0000CC"/>
                </a:solidFill>
              </a:rPr>
              <a:t>不能省，与</a:t>
            </a:r>
            <a:r>
              <a:rPr lang="zh-CN" altLang="en-US" sz="2400" b="1" dirty="0">
                <a:solidFill>
                  <a:srgbClr val="0000CC"/>
                </a:solidFill>
              </a:rPr>
              <a:t>实参数组第二维大小相同</a:t>
            </a:r>
            <a:endParaRPr lang="zh-CN" altLang="en-US" sz="2400" b="1" dirty="0">
              <a:solidFill>
                <a:srgbClr val="0000CC"/>
              </a:solidFill>
            </a:endParaRPr>
          </a:p>
        </p:txBody>
      </p:sp>
      <p:sp>
        <p:nvSpPr>
          <p:cNvPr id="4" name="圆角矩形标注 3"/>
          <p:cNvSpPr>
            <a:spLocks noChangeArrowheads="1"/>
          </p:cNvSpPr>
          <p:nvPr/>
        </p:nvSpPr>
        <p:spPr bwMode="auto">
          <a:xfrm>
            <a:off x="5940425" y="2132965"/>
            <a:ext cx="2143125" cy="587375"/>
          </a:xfrm>
          <a:prstGeom prst="wedgeRoundRectCallout">
            <a:avLst>
              <a:gd name="adj1" fmla="val -76538"/>
              <a:gd name="adj2" fmla="val -107679"/>
              <a:gd name="adj3" fmla="val 16667"/>
            </a:avLst>
          </a:prstGeom>
          <a:solidFill>
            <a:srgbClr val="FFFFCC"/>
          </a:solidFill>
          <a:ln w="9525">
            <a:solidFill>
              <a:schemeClr val="tx1"/>
            </a:solidFill>
            <a:miter lim="800000"/>
          </a:ln>
        </p:spPr>
        <p:txBody>
          <a:bodyPr/>
          <a:lstStyle/>
          <a:p>
            <a:pPr algn="ctr" eaLnBrk="1" hangingPunct="1">
              <a:buFont typeface="Arial" panose="020B0604020202090204" pitchFamily="34" charset="0"/>
              <a:buNone/>
            </a:pPr>
            <a:r>
              <a:rPr lang="zh-CN" altLang="en-US" sz="2800" b="1">
                <a:solidFill>
                  <a:srgbClr val="0000CC"/>
                </a:solidFill>
              </a:rPr>
              <a:t>可以省略</a:t>
            </a:r>
            <a:endParaRPr lang="zh-CN" altLang="en-US" sz="2800" b="1">
              <a:solidFill>
                <a:srgbClr val="0000CC"/>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7220"/>
                                        </p:tgtEl>
                                        <p:attrNameLst>
                                          <p:attrName>style.visibility</p:attrName>
                                        </p:attrNameLst>
                                      </p:cBhvr>
                                      <p:to>
                                        <p:strVal val="visible"/>
                                      </p:to>
                                    </p:set>
                                    <p:animEffect transition="in" filter="wipe(down)">
                                      <p:cBhvr>
                                        <p:cTn id="12" dur="500"/>
                                        <p:tgtEl>
                                          <p:spTgt spid="137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0" grpId="0" bldLvl="0" animBg="1"/>
      <p:bldP spid="4" grpId="0" bldLvl="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3"/>
          <p:cNvSpPr>
            <a:spLocks noGrp="1" noChangeArrowheads="1"/>
          </p:cNvSpPr>
          <p:nvPr>
            <p:ph type="body" idx="4294967295"/>
          </p:nvPr>
        </p:nvSpPr>
        <p:spPr>
          <a:xfrm>
            <a:off x="2071688" y="1643063"/>
            <a:ext cx="5357812" cy="2143125"/>
          </a:xfrm>
        </p:spPr>
        <p:txBody>
          <a:bodyPr/>
          <a:lstStyle/>
          <a:p>
            <a:pPr>
              <a:lnSpc>
                <a:spcPct val="15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hlinkClick r:id="rId1" action="ppaction://hlinksldjump"/>
              </a:rPr>
              <a:t>7.8.1 </a:t>
            </a:r>
            <a:r>
              <a:rPr lang="zh-CN" altLang="en-US" sz="2800" smtClean="0">
                <a:latin typeface="微软雅黑" panose="020B0503020204020204" charset="-122"/>
                <a:ea typeface="微软雅黑" panose="020B0503020204020204" charset="-122"/>
                <a:hlinkClick r:id="rId1" action="ppaction://hlinksldjump"/>
              </a:rPr>
              <a:t>局部变量</a:t>
            </a:r>
            <a:endParaRPr lang="en-US" sz="2800" smtClean="0">
              <a:latin typeface="微软雅黑" panose="020B0503020204020204" charset="-122"/>
              <a:ea typeface="微软雅黑" panose="020B0503020204020204" charset="-122"/>
            </a:endParaRPr>
          </a:p>
          <a:p>
            <a:pPr>
              <a:lnSpc>
                <a:spcPct val="15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hlinkClick r:id="rId2" action="ppaction://hlinksldjump"/>
              </a:rPr>
              <a:t>7.8.2 </a:t>
            </a:r>
            <a:r>
              <a:rPr lang="zh-CN" altLang="en-US" sz="2800" smtClean="0">
                <a:latin typeface="微软雅黑" panose="020B0503020204020204" charset="-122"/>
                <a:ea typeface="微软雅黑" panose="020B0503020204020204" charset="-122"/>
                <a:hlinkClick r:id="rId2" action="ppaction://hlinksldjump"/>
              </a:rPr>
              <a:t>全局变量</a:t>
            </a:r>
            <a:endParaRPr lang="zh-CN" altLang="en-US" sz="2800" smtClean="0">
              <a:latin typeface="微软雅黑" panose="020B0503020204020204" charset="-122"/>
              <a:ea typeface="微软雅黑" panose="020B0503020204020204" charset="-122"/>
            </a:endParaRPr>
          </a:p>
        </p:txBody>
      </p:sp>
    </p:spTree>
  </p:cSld>
  <p:clrMapOvr>
    <a:masterClrMapping/>
  </p:clrMapOvr>
  <p:transition spd="med">
    <p:blinds/>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3"/>
          <p:cNvSpPr>
            <a:spLocks noGrp="1" noChangeArrowheads="1"/>
          </p:cNvSpPr>
          <p:nvPr>
            <p:ph type="body" idx="4294967295"/>
          </p:nvPr>
        </p:nvSpPr>
        <p:spPr>
          <a:xfrm>
            <a:off x="611560" y="908720"/>
            <a:ext cx="8035925" cy="5616624"/>
          </a:xfrm>
        </p:spPr>
        <p:txBody>
          <a:bodyPr/>
          <a:lstStyle/>
          <a:p>
            <a:pPr>
              <a:lnSpc>
                <a:spcPct val="150000"/>
              </a:lnSpc>
              <a:spcBef>
                <a:spcPct val="0"/>
              </a:spcBef>
              <a:buFont typeface="Wingdings" panose="05000000000000000000" pitchFamily="2" charset="2"/>
              <a:buChar char="Ø"/>
            </a:pPr>
            <a:r>
              <a:rPr lang="zh-CN" altLang="en-US" sz="2800" dirty="0" smtClean="0">
                <a:latin typeface="微软雅黑" panose="020B0503020204020204" charset="-122"/>
                <a:ea typeface="微软雅黑" panose="020B0503020204020204" charset="-122"/>
              </a:rPr>
              <a:t>变量</a:t>
            </a:r>
            <a:r>
              <a:rPr lang="zh-CN" altLang="en-US" sz="2800" dirty="0">
                <a:latin typeface="微软雅黑" panose="020B0503020204020204" charset="-122"/>
                <a:ea typeface="微软雅黑" panose="020B0503020204020204" charset="-122"/>
              </a:rPr>
              <a:t>的作用域：代码内可以访问该变量的范围</a:t>
            </a:r>
            <a:endParaRPr lang="zh-CN" altLang="en-US" sz="2800" dirty="0">
              <a:latin typeface="微软雅黑" panose="020B0503020204020204" charset="-122"/>
              <a:ea typeface="微软雅黑" panose="020B0503020204020204" charset="-122"/>
            </a:endParaRPr>
          </a:p>
          <a:p>
            <a:pPr>
              <a:lnSpc>
                <a:spcPct val="150000"/>
              </a:lnSpc>
              <a:spcBef>
                <a:spcPct val="0"/>
              </a:spcBef>
              <a:buFont typeface="Wingdings" panose="05000000000000000000" pitchFamily="2" charset="2"/>
              <a:buChar char="Ø"/>
            </a:pPr>
            <a:r>
              <a:rPr lang="zh-CN" altLang="en-US" sz="2800" noProof="1" smtClean="0">
                <a:latin typeface="Verdana" panose="020B0804030504040204" pitchFamily="34" charset="0"/>
                <a:cs typeface="+mn-ea"/>
              </a:rPr>
              <a:t>函数</a:t>
            </a:r>
            <a:r>
              <a:rPr lang="zh-CN" altLang="en-US" sz="2800" noProof="1">
                <a:latin typeface="Verdana" panose="020B0804030504040204" pitchFamily="34" charset="0"/>
                <a:cs typeface="+mn-ea"/>
              </a:rPr>
              <a:t>每次运行，都</a:t>
            </a:r>
            <a:r>
              <a:rPr lang="zh-CN" altLang="en-US" sz="2800" noProof="1">
                <a:latin typeface="Verdana" panose="020B0804030504040204" pitchFamily="34" charset="0"/>
              </a:rPr>
              <a:t>产生一个独立的变量空间，供本函数使用（</a:t>
            </a:r>
            <a:r>
              <a:rPr lang="zh-CN" altLang="en-US" sz="2800" b="1" noProof="1" smtClean="0">
                <a:latin typeface="Verdana" panose="020B0804030504040204" pitchFamily="34" charset="0"/>
              </a:rPr>
              <a:t>局部变量</a:t>
            </a:r>
            <a:r>
              <a:rPr lang="en-US" altLang="zh-CN" sz="2800" noProof="1" smtClean="0">
                <a:latin typeface="Verdana" panose="020B0804030504040204" pitchFamily="34" charset="0"/>
              </a:rPr>
              <a:t>——</a:t>
            </a:r>
            <a:r>
              <a:rPr lang="zh-CN" altLang="en-US" sz="2800" noProof="1" smtClean="0">
                <a:latin typeface="Verdana" panose="020B0804030504040204" pitchFamily="34" charset="0"/>
              </a:rPr>
              <a:t>作用域是</a:t>
            </a:r>
            <a:r>
              <a:rPr lang="zh-CN" altLang="en-US" sz="2800" b="1" noProof="1" smtClean="0">
                <a:solidFill>
                  <a:srgbClr val="CC0000"/>
                </a:solidFill>
                <a:latin typeface="Verdana" panose="020B0804030504040204" pitchFamily="34" charset="0"/>
              </a:rPr>
              <a:t>代码块</a:t>
            </a:r>
            <a:r>
              <a:rPr lang="zh-CN" altLang="en-US" sz="2800" noProof="1" smtClean="0">
                <a:latin typeface="Verdana" panose="020B0804030504040204" pitchFamily="34" charset="0"/>
              </a:rPr>
              <a:t>）</a:t>
            </a:r>
            <a:endParaRPr lang="en-US" altLang="zh-CN" sz="2800" noProof="1">
              <a:solidFill>
                <a:srgbClr val="9D138D"/>
              </a:solidFill>
              <a:latin typeface="Verdana" panose="020B0804030504040204" pitchFamily="34" charset="0"/>
              <a:cs typeface="+mn-ea"/>
            </a:endParaRPr>
          </a:p>
          <a:p>
            <a:pPr lvl="1">
              <a:lnSpc>
                <a:spcPct val="150000"/>
              </a:lnSpc>
              <a:spcBef>
                <a:spcPct val="0"/>
              </a:spcBef>
            </a:pPr>
            <a:r>
              <a:rPr lang="zh-CN" altLang="en-US" sz="2800" dirty="0" smtClean="0">
                <a:latin typeface="微软雅黑" panose="020B0503020204020204" charset="-122"/>
                <a:ea typeface="微软雅黑" panose="020B0503020204020204" charset="-122"/>
              </a:rPr>
              <a:t>在函数</a:t>
            </a:r>
            <a:r>
              <a:rPr lang="zh-CN" altLang="en-US" sz="2800" dirty="0">
                <a:latin typeface="微软雅黑" panose="020B0503020204020204" charset="-122"/>
                <a:ea typeface="微软雅黑" panose="020B0503020204020204" charset="-122"/>
              </a:rPr>
              <a:t>内部</a:t>
            </a:r>
            <a:r>
              <a:rPr lang="zh-CN" altLang="en-US" sz="2800" dirty="0" smtClean="0">
                <a:latin typeface="微软雅黑" panose="020B0503020204020204" charset="-122"/>
                <a:ea typeface="微软雅黑" panose="020B0503020204020204" charset="-122"/>
              </a:rPr>
              <a:t>定义的变量（含复合语句）</a:t>
            </a:r>
            <a:endParaRPr lang="en-US" altLang="zh-CN" sz="2800" dirty="0" smtClean="0">
              <a:latin typeface="微软雅黑" panose="020B0503020204020204" charset="-122"/>
              <a:ea typeface="微软雅黑" panose="020B0503020204020204" charset="-122"/>
            </a:endParaRPr>
          </a:p>
          <a:p>
            <a:pPr lvl="1">
              <a:lnSpc>
                <a:spcPct val="150000"/>
              </a:lnSpc>
              <a:spcBef>
                <a:spcPct val="0"/>
              </a:spcBef>
            </a:pPr>
            <a:r>
              <a:rPr lang="zh-CN" altLang="en-US" sz="2800" dirty="0" smtClean="0">
                <a:latin typeface="微软雅黑" panose="020B0503020204020204" charset="-122"/>
                <a:ea typeface="微软雅黑" panose="020B0503020204020204" charset="-122"/>
              </a:rPr>
              <a:t>函数参数</a:t>
            </a:r>
            <a:endParaRPr lang="en-US" altLang="zh-CN" sz="2800" dirty="0" smtClean="0">
              <a:latin typeface="微软雅黑" panose="020B0503020204020204" charset="-122"/>
              <a:ea typeface="微软雅黑" panose="020B0503020204020204" charset="-122"/>
            </a:endParaRPr>
          </a:p>
          <a:p>
            <a:pPr lvl="1">
              <a:lnSpc>
                <a:spcPct val="150000"/>
              </a:lnSpc>
              <a:spcBef>
                <a:spcPct val="0"/>
              </a:spcBef>
            </a:pPr>
            <a:r>
              <a:rPr lang="zh-CN" altLang="en-US" sz="2800" dirty="0" smtClean="0">
                <a:latin typeface="微软雅黑" panose="020B0503020204020204" charset="-122"/>
                <a:ea typeface="微软雅黑" panose="020B0503020204020204" charset="-122"/>
              </a:rPr>
              <a:t>定义在</a:t>
            </a:r>
            <a:r>
              <a:rPr lang="zh-CN" altLang="en-US" sz="2800" b="1" dirty="0">
                <a:solidFill>
                  <a:srgbClr val="CC0000"/>
                </a:solidFill>
                <a:latin typeface="Verdana" panose="020B0804030504040204" pitchFamily="34" charset="0"/>
              </a:rPr>
              <a:t>代码块</a:t>
            </a:r>
            <a:r>
              <a:rPr lang="zh-CN" altLang="en-US" sz="2800" dirty="0" smtClean="0">
                <a:latin typeface="微软雅黑" panose="020B0503020204020204" charset="-122"/>
                <a:ea typeface="微软雅黑" panose="020B0503020204020204" charset="-122"/>
              </a:rPr>
              <a:t>内：进入代码块之前，变量不存在，离开代码块，变量消失。</a:t>
            </a:r>
            <a:endParaRPr lang="en-US" altLang="zh-CN" sz="2800" dirty="0" smtClean="0">
              <a:latin typeface="微软雅黑" panose="020B0503020204020204" charset="-122"/>
              <a:ea typeface="微软雅黑" panose="020B0503020204020204" charset="-122"/>
            </a:endParaRPr>
          </a:p>
          <a:p>
            <a:pPr lvl="1">
              <a:lnSpc>
                <a:spcPct val="150000"/>
              </a:lnSpc>
              <a:spcBef>
                <a:spcPct val="0"/>
              </a:spcBef>
            </a:pPr>
            <a:r>
              <a:rPr lang="zh-CN" altLang="en-US" sz="2800" dirty="0" smtClean="0">
                <a:latin typeface="微软雅黑" panose="020B0503020204020204" charset="-122"/>
                <a:ea typeface="微软雅黑" panose="020B0503020204020204" charset="-122"/>
              </a:rPr>
              <a:t>局部变量不会被默认初始化（参数除外）</a:t>
            </a:r>
            <a:endParaRPr lang="en-US" altLang="zh-CN" sz="2800" dirty="0" smtClean="0">
              <a:latin typeface="微软雅黑" panose="020B0503020204020204" charset="-122"/>
              <a:ea typeface="微软雅黑" panose="020B0503020204020204" charset="-122"/>
            </a:endParaRPr>
          </a:p>
        </p:txBody>
      </p:sp>
      <p:sp>
        <p:nvSpPr>
          <p:cNvPr id="6" name="Rectangle 2"/>
          <p:cNvSpPr>
            <a:spLocks noChangeArrowheads="1"/>
          </p:cNvSpPr>
          <p:nvPr/>
        </p:nvSpPr>
        <p:spPr bwMode="auto">
          <a:xfrm>
            <a:off x="5715000" y="93663"/>
            <a:ext cx="34290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局部变量</a:t>
            </a:r>
            <a:endParaRPr lang="zh-CN" altLang="en-US" sz="2500" b="1">
              <a:solidFill>
                <a:srgbClr val="800000"/>
              </a:solidFill>
              <a:ea typeface="黑体" pitchFamily="49" charset="-122"/>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3"/>
          <p:cNvSpPr>
            <a:spLocks noGrp="1" noChangeArrowheads="1"/>
          </p:cNvSpPr>
          <p:nvPr>
            <p:ph type="body" idx="4294967295"/>
          </p:nvPr>
        </p:nvSpPr>
        <p:spPr>
          <a:xfrm>
            <a:off x="785813" y="500063"/>
            <a:ext cx="6715125" cy="6143625"/>
          </a:xfrm>
        </p:spPr>
        <p:txBody>
          <a:bodyPr/>
          <a:lstStyle/>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float f1( int a)      </a:t>
            </a:r>
            <a:endParaRPr lang="zh-CN" altLang="en-US"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 int b,c;</a:t>
            </a:r>
            <a:endParaRPr lang="en-US" altLang="zh-CN"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   ……</a:t>
            </a:r>
            <a:endParaRPr lang="en-US" altLang="zh-CN"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a:t>
            </a:r>
            <a:endParaRPr lang="en-US" altLang="zh-CN"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char f2(int x,int y) </a:t>
            </a:r>
            <a:r>
              <a:rPr lang="zh-CN" altLang="en-US" sz="2400" smtClean="0">
                <a:latin typeface="微软雅黑" panose="020B0503020204020204" charset="-122"/>
                <a:ea typeface="微软雅黑" panose="020B0503020204020204" charset="-122"/>
              </a:rPr>
              <a:t></a:t>
            </a:r>
            <a:endParaRPr lang="zh-CN" altLang="en-US"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 int i,j;</a:t>
            </a:r>
            <a:endParaRPr lang="en-US" altLang="zh-CN"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   ……</a:t>
            </a:r>
            <a:endParaRPr lang="en-US" altLang="zh-CN"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a:t>
            </a:r>
            <a:endParaRPr lang="en-US" altLang="zh-CN"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int main( ) </a:t>
            </a:r>
            <a:r>
              <a:rPr lang="zh-CN" altLang="en-US" sz="2400" smtClean="0">
                <a:latin typeface="微软雅黑" panose="020B0503020204020204" charset="-122"/>
                <a:ea typeface="微软雅黑" panose="020B0503020204020204" charset="-122"/>
              </a:rPr>
              <a:t></a:t>
            </a:r>
            <a:endParaRPr lang="zh-CN" altLang="en-US"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 int m,n;   </a:t>
            </a:r>
            <a:endParaRPr lang="zh-CN" altLang="en-US"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   ……                </a:t>
            </a:r>
            <a:endParaRPr lang="zh-CN" altLang="en-US"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   return 0; </a:t>
            </a:r>
            <a:endParaRPr lang="zh-CN" altLang="en-US"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a:t>
            </a:r>
            <a:endParaRPr lang="zh-CN" altLang="en-US" sz="2400" smtClean="0">
              <a:latin typeface="微软雅黑" panose="020B0503020204020204" charset="-122"/>
              <a:ea typeface="微软雅黑" panose="020B0503020204020204" charset="-122"/>
            </a:endParaRPr>
          </a:p>
        </p:txBody>
      </p:sp>
      <p:sp>
        <p:nvSpPr>
          <p:cNvPr id="141316" name="矩形 4"/>
          <p:cNvSpPr>
            <a:spLocks noChangeArrowheads="1"/>
          </p:cNvSpPr>
          <p:nvPr/>
        </p:nvSpPr>
        <p:spPr bwMode="auto">
          <a:xfrm>
            <a:off x="642938" y="500063"/>
            <a:ext cx="3429000" cy="1928812"/>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p>
            <a:pPr eaLnBrk="1" hangingPunct="1">
              <a:buFont typeface="Arial" panose="020B0604020202090204" pitchFamily="34" charset="0"/>
              <a:buNone/>
            </a:pPr>
            <a:endParaRPr lang="zh-CN" altLang="en-US"/>
          </a:p>
        </p:txBody>
      </p:sp>
      <p:sp>
        <p:nvSpPr>
          <p:cNvPr id="141317" name="圆角矩形标注 5"/>
          <p:cNvSpPr>
            <a:spLocks noChangeArrowheads="1"/>
          </p:cNvSpPr>
          <p:nvPr/>
        </p:nvSpPr>
        <p:spPr bwMode="auto">
          <a:xfrm>
            <a:off x="4714875" y="571500"/>
            <a:ext cx="2571750" cy="1214438"/>
          </a:xfrm>
          <a:prstGeom prst="wedgeRoundRectCallout">
            <a:avLst>
              <a:gd name="adj1" fmla="val -71116"/>
              <a:gd name="adj2" fmla="val 36079"/>
              <a:gd name="adj3" fmla="val 16667"/>
            </a:avLst>
          </a:prstGeom>
          <a:solidFill>
            <a:srgbClr val="FFFFCC"/>
          </a:solidFill>
          <a:ln w="9525">
            <a:solidFill>
              <a:schemeClr val="tx1"/>
            </a:solidFill>
            <a:miter lim="800000"/>
          </a:ln>
        </p:spPr>
        <p:txBody>
          <a:bodyPr/>
          <a:lstStyle/>
          <a:p>
            <a:pPr eaLnBrk="1" hangingPunct="1">
              <a:buFont typeface="Arial" panose="020B0604020202090204" pitchFamily="34" charset="0"/>
              <a:buNone/>
            </a:pPr>
            <a:r>
              <a:rPr lang="en-US" altLang="zh-CN" sz="2800" b="1">
                <a:solidFill>
                  <a:srgbClr val="0000CC"/>
                </a:solidFill>
              </a:rPr>
              <a:t>a</a:t>
            </a:r>
            <a:r>
              <a:rPr lang="zh-CN" altLang="en-US" sz="2800" b="1">
                <a:solidFill>
                  <a:srgbClr val="0000CC"/>
                </a:solidFill>
              </a:rPr>
              <a:t>、</a:t>
            </a:r>
            <a:r>
              <a:rPr lang="en-US" altLang="zh-CN" sz="2800" b="1">
                <a:solidFill>
                  <a:srgbClr val="0000CC"/>
                </a:solidFill>
              </a:rPr>
              <a:t>b</a:t>
            </a:r>
            <a:r>
              <a:rPr lang="zh-CN" altLang="en-US" sz="2800" b="1">
                <a:solidFill>
                  <a:srgbClr val="0000CC"/>
                </a:solidFill>
              </a:rPr>
              <a:t>、</a:t>
            </a:r>
            <a:r>
              <a:rPr lang="en-US" altLang="zh-CN" sz="2800" b="1">
                <a:solidFill>
                  <a:srgbClr val="0000CC"/>
                </a:solidFill>
              </a:rPr>
              <a:t>c</a:t>
            </a:r>
            <a:r>
              <a:rPr lang="zh-CN" altLang="en-US" sz="2800" b="1">
                <a:solidFill>
                  <a:srgbClr val="0000CC"/>
                </a:solidFill>
              </a:rPr>
              <a:t>仅在此函数内有效</a:t>
            </a:r>
            <a:endParaRPr lang="zh-CN" altLang="en-US" sz="2800" b="1">
              <a:solidFill>
                <a:srgbClr val="0000CC"/>
              </a:solidFill>
            </a:endParaRPr>
          </a:p>
        </p:txBody>
      </p:sp>
      <p:sp>
        <p:nvSpPr>
          <p:cNvPr id="141318" name="矩形 9"/>
          <p:cNvSpPr>
            <a:spLocks noChangeArrowheads="1"/>
          </p:cNvSpPr>
          <p:nvPr/>
        </p:nvSpPr>
        <p:spPr bwMode="auto">
          <a:xfrm>
            <a:off x="642938" y="2500313"/>
            <a:ext cx="3929062" cy="1714500"/>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p>
            <a:pPr eaLnBrk="1" hangingPunct="1">
              <a:buFont typeface="Arial" panose="020B0604020202090204" pitchFamily="34" charset="0"/>
              <a:buNone/>
            </a:pPr>
            <a:endParaRPr lang="zh-CN" altLang="en-US"/>
          </a:p>
        </p:txBody>
      </p:sp>
      <p:sp>
        <p:nvSpPr>
          <p:cNvPr id="141319" name="圆角矩形标注 10"/>
          <p:cNvSpPr>
            <a:spLocks noChangeArrowheads="1"/>
          </p:cNvSpPr>
          <p:nvPr/>
        </p:nvSpPr>
        <p:spPr bwMode="auto">
          <a:xfrm>
            <a:off x="5143500" y="2857500"/>
            <a:ext cx="2786063" cy="1214438"/>
          </a:xfrm>
          <a:prstGeom prst="wedgeRoundRectCallout">
            <a:avLst>
              <a:gd name="adj1" fmla="val -75500"/>
              <a:gd name="adj2" fmla="val 23704"/>
              <a:gd name="adj3" fmla="val 16667"/>
            </a:avLst>
          </a:prstGeom>
          <a:solidFill>
            <a:srgbClr val="FFFFCC"/>
          </a:solidFill>
          <a:ln w="9525">
            <a:solidFill>
              <a:schemeClr val="tx1"/>
            </a:solidFill>
            <a:miter lim="800000"/>
          </a:ln>
        </p:spPr>
        <p:txBody>
          <a:bodyPr/>
          <a:lstStyle/>
          <a:p>
            <a:pPr eaLnBrk="1" hangingPunct="1">
              <a:buFont typeface="Arial" panose="020B0604020202090204" pitchFamily="34" charset="0"/>
              <a:buNone/>
            </a:pPr>
            <a:r>
              <a:rPr lang="en-US" altLang="zh-CN" sz="2800" b="1">
                <a:solidFill>
                  <a:srgbClr val="0000CC"/>
                </a:solidFill>
              </a:rPr>
              <a:t>x</a:t>
            </a:r>
            <a:r>
              <a:rPr lang="zh-CN" altLang="en-US" sz="2800" b="1">
                <a:solidFill>
                  <a:srgbClr val="0000CC"/>
                </a:solidFill>
              </a:rPr>
              <a:t>、</a:t>
            </a:r>
            <a:r>
              <a:rPr lang="en-US" altLang="zh-CN" sz="2800" b="1">
                <a:solidFill>
                  <a:srgbClr val="0000CC"/>
                </a:solidFill>
              </a:rPr>
              <a:t>y</a:t>
            </a:r>
            <a:r>
              <a:rPr lang="zh-CN" altLang="en-US" sz="2800" b="1">
                <a:solidFill>
                  <a:srgbClr val="0000CC"/>
                </a:solidFill>
              </a:rPr>
              <a:t>、</a:t>
            </a:r>
            <a:r>
              <a:rPr lang="en-US" altLang="zh-CN" sz="2800" b="1">
                <a:solidFill>
                  <a:srgbClr val="0000CC"/>
                </a:solidFill>
              </a:rPr>
              <a:t>i</a:t>
            </a:r>
            <a:r>
              <a:rPr lang="zh-CN" altLang="en-US" sz="2800" b="1">
                <a:solidFill>
                  <a:srgbClr val="0000CC"/>
                </a:solidFill>
              </a:rPr>
              <a:t>、</a:t>
            </a:r>
            <a:r>
              <a:rPr lang="en-US" altLang="zh-CN" sz="2800" b="1">
                <a:solidFill>
                  <a:srgbClr val="0000CC"/>
                </a:solidFill>
              </a:rPr>
              <a:t>j</a:t>
            </a:r>
            <a:r>
              <a:rPr lang="zh-CN" altLang="en-US" sz="2800" b="1">
                <a:solidFill>
                  <a:srgbClr val="0000CC"/>
                </a:solidFill>
              </a:rPr>
              <a:t>仅在此函数内有效</a:t>
            </a:r>
            <a:endParaRPr lang="zh-CN" altLang="en-US" sz="2800" b="1">
              <a:solidFill>
                <a:srgbClr val="0000CC"/>
              </a:solidFill>
            </a:endParaRPr>
          </a:p>
        </p:txBody>
      </p:sp>
      <p:sp>
        <p:nvSpPr>
          <p:cNvPr id="141320" name="矩形 11"/>
          <p:cNvSpPr>
            <a:spLocks noChangeArrowheads="1"/>
          </p:cNvSpPr>
          <p:nvPr/>
        </p:nvSpPr>
        <p:spPr bwMode="auto">
          <a:xfrm>
            <a:off x="642938" y="4286250"/>
            <a:ext cx="3929062" cy="2357438"/>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p>
            <a:pPr eaLnBrk="1" hangingPunct="1">
              <a:buFont typeface="Arial" panose="020B0604020202090204" pitchFamily="34" charset="0"/>
              <a:buNone/>
            </a:pPr>
            <a:endParaRPr lang="zh-CN" altLang="en-US"/>
          </a:p>
        </p:txBody>
      </p:sp>
      <p:sp>
        <p:nvSpPr>
          <p:cNvPr id="141321" name="圆角矩形标注 12"/>
          <p:cNvSpPr>
            <a:spLocks noChangeArrowheads="1"/>
          </p:cNvSpPr>
          <p:nvPr/>
        </p:nvSpPr>
        <p:spPr bwMode="auto">
          <a:xfrm>
            <a:off x="5072063" y="4868863"/>
            <a:ext cx="2524125" cy="1214437"/>
          </a:xfrm>
          <a:prstGeom prst="wedgeRoundRectCallout">
            <a:avLst>
              <a:gd name="adj1" fmla="val -73083"/>
              <a:gd name="adj2" fmla="val 23727"/>
              <a:gd name="adj3" fmla="val 16667"/>
            </a:avLst>
          </a:prstGeom>
          <a:solidFill>
            <a:srgbClr val="FFFFCC"/>
          </a:solidFill>
          <a:ln w="9525">
            <a:solidFill>
              <a:schemeClr val="tx1"/>
            </a:solidFill>
            <a:miter lim="800000"/>
          </a:ln>
        </p:spPr>
        <p:txBody>
          <a:bodyPr/>
          <a:lstStyle/>
          <a:p>
            <a:pPr eaLnBrk="1" hangingPunct="1">
              <a:buFont typeface="Arial" panose="020B0604020202090204" pitchFamily="34" charset="0"/>
              <a:buNone/>
            </a:pPr>
            <a:r>
              <a:rPr lang="en-US" altLang="zh-CN" sz="2800" b="1">
                <a:solidFill>
                  <a:srgbClr val="0000CC"/>
                </a:solidFill>
              </a:rPr>
              <a:t>m</a:t>
            </a:r>
            <a:r>
              <a:rPr lang="zh-CN" altLang="en-US" sz="2800" b="1">
                <a:solidFill>
                  <a:srgbClr val="0000CC"/>
                </a:solidFill>
              </a:rPr>
              <a:t>、</a:t>
            </a:r>
            <a:r>
              <a:rPr lang="en-US" altLang="zh-CN" sz="2800" b="1">
                <a:solidFill>
                  <a:srgbClr val="0000CC"/>
                </a:solidFill>
              </a:rPr>
              <a:t>n</a:t>
            </a:r>
            <a:r>
              <a:rPr lang="zh-CN" altLang="en-US" sz="2800" b="1">
                <a:solidFill>
                  <a:srgbClr val="0000CC"/>
                </a:solidFill>
              </a:rPr>
              <a:t>仅在此函数内有效</a:t>
            </a:r>
            <a:endParaRPr lang="zh-CN" altLang="en-US" sz="2800" b="1">
              <a:solidFill>
                <a:srgbClr val="0000CC"/>
              </a:solidFill>
            </a:endParaRPr>
          </a:p>
        </p:txBody>
      </p:sp>
      <p:sp>
        <p:nvSpPr>
          <p:cNvPr id="87049" name="Rectangle 2"/>
          <p:cNvSpPr>
            <a:spLocks noChangeArrowheads="1"/>
          </p:cNvSpPr>
          <p:nvPr/>
        </p:nvSpPr>
        <p:spPr bwMode="auto">
          <a:xfrm>
            <a:off x="5715000" y="93663"/>
            <a:ext cx="34290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局部变量</a:t>
            </a:r>
            <a:endParaRPr lang="zh-CN" altLang="en-US" sz="2500" b="1">
              <a:solidFill>
                <a:srgbClr val="800000"/>
              </a:solidFill>
              <a:ea typeface="黑体" pitchFamily="49" charset="-122"/>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1316"/>
                                        </p:tgtEl>
                                        <p:attrNameLst>
                                          <p:attrName>style.visibility</p:attrName>
                                        </p:attrNameLst>
                                      </p:cBhvr>
                                      <p:to>
                                        <p:strVal val="visible"/>
                                      </p:to>
                                    </p:set>
                                    <p:animEffect transition="in" filter="blinds(horizontal)">
                                      <p:cBhvr>
                                        <p:cTn id="7" dur="500"/>
                                        <p:tgtEl>
                                          <p:spTgt spid="141316"/>
                                        </p:tgtEl>
                                      </p:cBhvr>
                                    </p:animEffect>
                                  </p:childTnLst>
                                  <p:subTnLst>
                                    <p:set>
                                      <p:cBhvr override="childStyle">
                                        <p:cTn dur="1" fill="hold" display="0" masterRel="nextClick" afterEffect="1"/>
                                        <p:tgtEl>
                                          <p:spTgt spid="141316"/>
                                        </p:tgtEl>
                                        <p:attrNameLst>
                                          <p:attrName>style.visibility</p:attrName>
                                        </p:attrNameLst>
                                      </p:cBhvr>
                                      <p:to>
                                        <p:strVal val="hidden"/>
                                      </p:to>
                                    </p:set>
                                  </p:subTnLst>
                                </p:cTn>
                              </p:par>
                              <p:par>
                                <p:cTn id="8" presetID="3" presetClass="entr" presetSubtype="10" fill="hold" grpId="0" nodeType="withEffect">
                                  <p:stCondLst>
                                    <p:cond delay="0"/>
                                  </p:stCondLst>
                                  <p:childTnLst>
                                    <p:set>
                                      <p:cBhvr>
                                        <p:cTn id="9" dur="1" fill="hold">
                                          <p:stCondLst>
                                            <p:cond delay="0"/>
                                          </p:stCondLst>
                                        </p:cTn>
                                        <p:tgtEl>
                                          <p:spTgt spid="141317"/>
                                        </p:tgtEl>
                                        <p:attrNameLst>
                                          <p:attrName>style.visibility</p:attrName>
                                        </p:attrNameLst>
                                      </p:cBhvr>
                                      <p:to>
                                        <p:strVal val="visible"/>
                                      </p:to>
                                    </p:set>
                                    <p:animEffect transition="in" filter="blinds(horizontal)">
                                      <p:cBhvr>
                                        <p:cTn id="10" dur="500"/>
                                        <p:tgtEl>
                                          <p:spTgt spid="141317"/>
                                        </p:tgtEl>
                                      </p:cBhvr>
                                    </p:animEffect>
                                  </p:childTnLst>
                                  <p:subTnLst>
                                    <p:set>
                                      <p:cBhvr override="childStyle">
                                        <p:cTn dur="1" fill="hold" display="0" masterRel="nextClick" afterEffect="1"/>
                                        <p:tgtEl>
                                          <p:spTgt spid="14131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1318"/>
                                        </p:tgtEl>
                                        <p:attrNameLst>
                                          <p:attrName>style.visibility</p:attrName>
                                        </p:attrNameLst>
                                      </p:cBhvr>
                                      <p:to>
                                        <p:strVal val="visible"/>
                                      </p:to>
                                    </p:set>
                                    <p:animEffect transition="in" filter="blinds(horizontal)">
                                      <p:cBhvr>
                                        <p:cTn id="15" dur="500"/>
                                        <p:tgtEl>
                                          <p:spTgt spid="141318"/>
                                        </p:tgtEl>
                                      </p:cBhvr>
                                    </p:animEffect>
                                  </p:childTnLst>
                                  <p:subTnLst>
                                    <p:set>
                                      <p:cBhvr override="childStyle">
                                        <p:cTn dur="1" fill="hold" display="0" masterRel="nextClick" afterEffect="1"/>
                                        <p:tgtEl>
                                          <p:spTgt spid="141318"/>
                                        </p:tgtEl>
                                        <p:attrNameLst>
                                          <p:attrName>style.visibility</p:attrName>
                                        </p:attrNameLst>
                                      </p:cBhvr>
                                      <p:to>
                                        <p:strVal val="hidden"/>
                                      </p:to>
                                    </p:set>
                                  </p:subTnLst>
                                </p:cTn>
                              </p:par>
                              <p:par>
                                <p:cTn id="16" presetID="3" presetClass="entr" presetSubtype="10" fill="hold" grpId="0" nodeType="withEffect">
                                  <p:stCondLst>
                                    <p:cond delay="0"/>
                                  </p:stCondLst>
                                  <p:childTnLst>
                                    <p:set>
                                      <p:cBhvr>
                                        <p:cTn id="17" dur="1" fill="hold">
                                          <p:stCondLst>
                                            <p:cond delay="0"/>
                                          </p:stCondLst>
                                        </p:cTn>
                                        <p:tgtEl>
                                          <p:spTgt spid="141319"/>
                                        </p:tgtEl>
                                        <p:attrNameLst>
                                          <p:attrName>style.visibility</p:attrName>
                                        </p:attrNameLst>
                                      </p:cBhvr>
                                      <p:to>
                                        <p:strVal val="visible"/>
                                      </p:to>
                                    </p:set>
                                    <p:animEffect transition="in" filter="blinds(horizontal)">
                                      <p:cBhvr>
                                        <p:cTn id="18" dur="500"/>
                                        <p:tgtEl>
                                          <p:spTgt spid="141319"/>
                                        </p:tgtEl>
                                      </p:cBhvr>
                                    </p:animEffect>
                                  </p:childTnLst>
                                  <p:subTnLst>
                                    <p:set>
                                      <p:cBhvr override="childStyle">
                                        <p:cTn dur="1" fill="hold" display="0" masterRel="nextClick" afterEffect="1"/>
                                        <p:tgtEl>
                                          <p:spTgt spid="141319"/>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41320"/>
                                        </p:tgtEl>
                                        <p:attrNameLst>
                                          <p:attrName>style.visibility</p:attrName>
                                        </p:attrNameLst>
                                      </p:cBhvr>
                                      <p:to>
                                        <p:strVal val="visible"/>
                                      </p:to>
                                    </p:set>
                                    <p:animEffect transition="in" filter="blinds(horizontal)">
                                      <p:cBhvr>
                                        <p:cTn id="23" dur="500"/>
                                        <p:tgtEl>
                                          <p:spTgt spid="14132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41321"/>
                                        </p:tgtEl>
                                        <p:attrNameLst>
                                          <p:attrName>style.visibility</p:attrName>
                                        </p:attrNameLst>
                                      </p:cBhvr>
                                      <p:to>
                                        <p:strVal val="visible"/>
                                      </p:to>
                                    </p:set>
                                    <p:animEffect transition="in" filter="blinds(horizontal)">
                                      <p:cBhvr>
                                        <p:cTn id="26" dur="500"/>
                                        <p:tgtEl>
                                          <p:spTgt spid="141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6" grpId="0" animBg="1"/>
      <p:bldP spid="141317" grpId="0" animBg="1"/>
      <p:bldP spid="141318" grpId="0" animBg="1"/>
      <p:bldP spid="141319" grpId="0" animBg="1"/>
      <p:bldP spid="141320" grpId="0" animBg="1"/>
      <p:bldP spid="141321"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3"/>
          <p:cNvSpPr>
            <a:spLocks noGrp="1" noChangeArrowheads="1"/>
          </p:cNvSpPr>
          <p:nvPr>
            <p:ph type="body" idx="4294967295"/>
          </p:nvPr>
        </p:nvSpPr>
        <p:spPr>
          <a:xfrm>
            <a:off x="1428750" y="500063"/>
            <a:ext cx="6715125" cy="6143625"/>
          </a:xfrm>
        </p:spPr>
        <p:txBody>
          <a:bodyPr/>
          <a:lstStyle/>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float f1( int a)      </a:t>
            </a:r>
            <a:endParaRPr lang="zh-CN" altLang="en-US"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 int b,c;</a:t>
            </a:r>
            <a:endParaRPr lang="en-US" altLang="zh-CN"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   ……</a:t>
            </a:r>
            <a:endParaRPr lang="en-US" altLang="zh-CN"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a:t>
            </a:r>
            <a:endParaRPr lang="en-US" altLang="zh-CN"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char f2(int x,int y) </a:t>
            </a:r>
            <a:r>
              <a:rPr lang="zh-CN" altLang="en-US" sz="2400" smtClean="0">
                <a:latin typeface="微软雅黑" panose="020B0503020204020204" charset="-122"/>
                <a:ea typeface="微软雅黑" panose="020B0503020204020204" charset="-122"/>
              </a:rPr>
              <a:t></a:t>
            </a:r>
            <a:endParaRPr lang="zh-CN" altLang="en-US"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 int i,j;</a:t>
            </a:r>
            <a:endParaRPr lang="en-US" altLang="zh-CN"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   ……</a:t>
            </a:r>
            <a:endParaRPr lang="en-US" altLang="zh-CN"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a:t>
            </a:r>
            <a:endParaRPr lang="en-US" altLang="zh-CN"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int main( ) </a:t>
            </a:r>
            <a:r>
              <a:rPr lang="zh-CN" altLang="en-US" sz="2400" smtClean="0">
                <a:latin typeface="微软雅黑" panose="020B0503020204020204" charset="-122"/>
                <a:ea typeface="微软雅黑" panose="020B0503020204020204" charset="-122"/>
              </a:rPr>
              <a:t></a:t>
            </a:r>
            <a:endParaRPr lang="zh-CN" altLang="en-US"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 int </a:t>
            </a:r>
            <a:r>
              <a:rPr lang="en-US" altLang="zh-CN" sz="2400" smtClean="0">
                <a:solidFill>
                  <a:srgbClr val="FF0000"/>
                </a:solidFill>
                <a:latin typeface="微软雅黑" panose="020B0503020204020204" charset="-122"/>
                <a:ea typeface="微软雅黑" panose="020B0503020204020204" charset="-122"/>
              </a:rPr>
              <a:t>a</a:t>
            </a:r>
            <a:r>
              <a:rPr lang="en-US" altLang="zh-CN" sz="2400" smtClean="0">
                <a:latin typeface="微软雅黑" panose="020B0503020204020204" charset="-122"/>
                <a:ea typeface="微软雅黑" panose="020B0503020204020204" charset="-122"/>
              </a:rPr>
              <a:t>,</a:t>
            </a:r>
            <a:r>
              <a:rPr lang="en-US" altLang="zh-CN" sz="2400" smtClean="0">
                <a:solidFill>
                  <a:srgbClr val="FF0000"/>
                </a:solidFill>
                <a:latin typeface="微软雅黑" panose="020B0503020204020204" charset="-122"/>
                <a:ea typeface="微软雅黑" panose="020B0503020204020204" charset="-122"/>
              </a:rPr>
              <a:t>b</a:t>
            </a:r>
            <a:r>
              <a:rPr lang="en-US" altLang="zh-CN" sz="2400" smtClean="0">
                <a:latin typeface="微软雅黑" panose="020B0503020204020204" charset="-122"/>
                <a:ea typeface="微软雅黑" panose="020B0503020204020204" charset="-122"/>
              </a:rPr>
              <a:t>;   </a:t>
            </a:r>
            <a:endParaRPr lang="zh-CN" altLang="en-US"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   ……                </a:t>
            </a:r>
            <a:endParaRPr lang="zh-CN" altLang="en-US"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   return 0; </a:t>
            </a:r>
            <a:endParaRPr lang="zh-CN" altLang="en-US"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a:t>
            </a:r>
            <a:endParaRPr lang="zh-CN" altLang="en-US" sz="2400" smtClean="0">
              <a:latin typeface="微软雅黑" panose="020B0503020204020204" charset="-122"/>
              <a:ea typeface="微软雅黑" panose="020B0503020204020204" charset="-122"/>
            </a:endParaRPr>
          </a:p>
        </p:txBody>
      </p:sp>
      <p:sp>
        <p:nvSpPr>
          <p:cNvPr id="142340" name="矩形 11"/>
          <p:cNvSpPr>
            <a:spLocks noChangeArrowheads="1"/>
          </p:cNvSpPr>
          <p:nvPr/>
        </p:nvSpPr>
        <p:spPr bwMode="auto">
          <a:xfrm>
            <a:off x="1714500" y="4786313"/>
            <a:ext cx="1000125" cy="500062"/>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p>
            <a:pPr eaLnBrk="1" hangingPunct="1">
              <a:buFont typeface="Arial" panose="020B0604020202090204" pitchFamily="34" charset="0"/>
              <a:buNone/>
            </a:pPr>
            <a:endParaRPr lang="zh-CN" altLang="en-US"/>
          </a:p>
        </p:txBody>
      </p:sp>
      <p:sp>
        <p:nvSpPr>
          <p:cNvPr id="142341" name="圆角矩形标注 12"/>
          <p:cNvSpPr>
            <a:spLocks noChangeArrowheads="1"/>
          </p:cNvSpPr>
          <p:nvPr/>
        </p:nvSpPr>
        <p:spPr bwMode="auto">
          <a:xfrm>
            <a:off x="5857875" y="2214563"/>
            <a:ext cx="2286000" cy="1214437"/>
          </a:xfrm>
          <a:prstGeom prst="wedgeRoundRectCallout">
            <a:avLst>
              <a:gd name="adj1" fmla="val -113278"/>
              <a:gd name="adj2" fmla="val -12898"/>
              <a:gd name="adj3" fmla="val 16667"/>
            </a:avLst>
          </a:prstGeom>
          <a:solidFill>
            <a:srgbClr val="FFFFCC"/>
          </a:solidFill>
          <a:ln w="9525">
            <a:solidFill>
              <a:schemeClr val="tx1"/>
            </a:solidFill>
            <a:miter lim="800000"/>
          </a:ln>
        </p:spPr>
        <p:txBody>
          <a:bodyPr/>
          <a:lstStyle/>
          <a:p>
            <a:pPr eaLnBrk="1" hangingPunct="1">
              <a:buFont typeface="Arial" panose="020B0604020202090204" pitchFamily="34" charset="0"/>
              <a:buNone/>
            </a:pPr>
            <a:r>
              <a:rPr lang="zh-CN" altLang="en-US" sz="2800" b="1">
                <a:solidFill>
                  <a:srgbClr val="0000CC"/>
                </a:solidFill>
              </a:rPr>
              <a:t>类似于不同班同名学生</a:t>
            </a:r>
            <a:endParaRPr lang="zh-CN" altLang="en-US" sz="2800" b="1">
              <a:solidFill>
                <a:srgbClr val="0000CC"/>
              </a:solidFill>
            </a:endParaRPr>
          </a:p>
        </p:txBody>
      </p:sp>
      <p:sp>
        <p:nvSpPr>
          <p:cNvPr id="142342" name="任意多边形 8"/>
          <p:cNvSpPr>
            <a:spLocks noChangeArrowheads="1"/>
          </p:cNvSpPr>
          <p:nvPr/>
        </p:nvSpPr>
        <p:spPr bwMode="auto">
          <a:xfrm rot="-596420">
            <a:off x="2482850" y="1152525"/>
            <a:ext cx="2087563" cy="3759200"/>
          </a:xfrm>
          <a:custGeom>
            <a:avLst/>
            <a:gdLst>
              <a:gd name="T0" fmla="*/ 731410 w 1144043"/>
              <a:gd name="T1" fmla="*/ 0 h 4045907"/>
              <a:gd name="T2" fmla="*/ 1965662 w 1144043"/>
              <a:gd name="T3" fmla="*/ 2141464 h 4045907"/>
              <a:gd name="T4" fmla="*/ 0 w 1144043"/>
              <a:gd name="T5" fmla="*/ 3759200 h 4045907"/>
              <a:gd name="T6" fmla="*/ 0 60000 65536"/>
              <a:gd name="T7" fmla="*/ 0 60000 65536"/>
              <a:gd name="T8" fmla="*/ 0 60000 65536"/>
              <a:gd name="T9" fmla="*/ 0 w 1144043"/>
              <a:gd name="T10" fmla="*/ 0 h 4045907"/>
              <a:gd name="T11" fmla="*/ 1144043 w 1144043"/>
              <a:gd name="T12" fmla="*/ 4045907 h 4045907"/>
            </a:gdLst>
            <a:ahLst/>
            <a:cxnLst>
              <a:cxn ang="T6">
                <a:pos x="T0" y="T1"/>
              </a:cxn>
              <a:cxn ang="T7">
                <a:pos x="T2" y="T3"/>
              </a:cxn>
              <a:cxn ang="T8">
                <a:pos x="T4" y="T5"/>
              </a:cxn>
            </a:cxnLst>
            <a:rect l="T9" t="T10" r="T11" b="T12"/>
            <a:pathLst>
              <a:path w="1144043" h="4045907">
                <a:moveTo>
                  <a:pt x="400833" y="0"/>
                </a:moveTo>
                <a:cubicBezTo>
                  <a:pt x="772438" y="815235"/>
                  <a:pt x="1144043" y="1630471"/>
                  <a:pt x="1077238" y="2304789"/>
                </a:cubicBezTo>
                <a:cubicBezTo>
                  <a:pt x="1010433" y="2979107"/>
                  <a:pt x="505216" y="3512507"/>
                  <a:pt x="0" y="4045907"/>
                </a:cubicBezTo>
              </a:path>
            </a:pathLst>
          </a:custGeom>
          <a:noFill/>
          <a:ln w="38100">
            <a:solidFill>
              <a:srgbClr val="FF0000"/>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2343" name="圆角矩形标注 13"/>
          <p:cNvSpPr>
            <a:spLocks noChangeArrowheads="1"/>
          </p:cNvSpPr>
          <p:nvPr/>
        </p:nvSpPr>
        <p:spPr bwMode="auto">
          <a:xfrm>
            <a:off x="3786188" y="4143375"/>
            <a:ext cx="2714625" cy="1214438"/>
          </a:xfrm>
          <a:prstGeom prst="wedgeRoundRectCallout">
            <a:avLst>
              <a:gd name="adj1" fmla="val -75500"/>
              <a:gd name="adj2" fmla="val 23704"/>
              <a:gd name="adj3" fmla="val 16667"/>
            </a:avLst>
          </a:prstGeom>
          <a:solidFill>
            <a:srgbClr val="FFFFCC"/>
          </a:solidFill>
          <a:ln w="9525">
            <a:solidFill>
              <a:schemeClr val="tx1"/>
            </a:solidFill>
            <a:miter lim="800000"/>
          </a:ln>
        </p:spPr>
        <p:txBody>
          <a:bodyPr/>
          <a:lstStyle/>
          <a:p>
            <a:pPr eaLnBrk="1" hangingPunct="1">
              <a:buFont typeface="Arial" panose="020B0604020202090204" pitchFamily="34" charset="0"/>
              <a:buNone/>
            </a:pPr>
            <a:r>
              <a:rPr lang="en-US" altLang="zh-CN" sz="2800" b="1">
                <a:solidFill>
                  <a:srgbClr val="FF0000"/>
                </a:solidFill>
              </a:rPr>
              <a:t>a</a:t>
            </a:r>
            <a:r>
              <a:rPr lang="zh-CN" altLang="en-US" sz="2800" b="1">
                <a:solidFill>
                  <a:srgbClr val="0000CC"/>
                </a:solidFill>
              </a:rPr>
              <a:t>、</a:t>
            </a:r>
            <a:r>
              <a:rPr lang="en-US" altLang="zh-CN" sz="2800" b="1">
                <a:solidFill>
                  <a:srgbClr val="FF0000"/>
                </a:solidFill>
              </a:rPr>
              <a:t>b</a:t>
            </a:r>
            <a:r>
              <a:rPr lang="zh-CN" altLang="en-US" sz="2800" b="1">
                <a:solidFill>
                  <a:srgbClr val="0000CC"/>
                </a:solidFill>
              </a:rPr>
              <a:t>也仅在此函数内有效</a:t>
            </a:r>
            <a:endParaRPr lang="zh-CN" altLang="en-US" sz="2800" b="1">
              <a:solidFill>
                <a:srgbClr val="0000CC"/>
              </a:solidFill>
            </a:endParaRPr>
          </a:p>
        </p:txBody>
      </p:sp>
      <p:sp>
        <p:nvSpPr>
          <p:cNvPr id="88071" name="Rectangle 2"/>
          <p:cNvSpPr>
            <a:spLocks noChangeArrowheads="1"/>
          </p:cNvSpPr>
          <p:nvPr/>
        </p:nvSpPr>
        <p:spPr bwMode="auto">
          <a:xfrm>
            <a:off x="5715000" y="93663"/>
            <a:ext cx="34290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局部变量</a:t>
            </a:r>
            <a:endParaRPr lang="zh-CN" altLang="en-US" sz="2500" b="1">
              <a:solidFill>
                <a:srgbClr val="800000"/>
              </a:solidFill>
              <a:ea typeface="黑体" pitchFamily="49" charset="-122"/>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42340"/>
                                        </p:tgtEl>
                                        <p:attrNameLst>
                                          <p:attrName>style.visibility</p:attrName>
                                        </p:attrNameLst>
                                      </p:cBhvr>
                                      <p:to>
                                        <p:strVal val="visible"/>
                                      </p:to>
                                    </p:set>
                                    <p:animEffect transition="in" filter="blinds(horizontal)">
                                      <p:cBhvr>
                                        <p:cTn id="7" dur="500"/>
                                        <p:tgtEl>
                                          <p:spTgt spid="142340"/>
                                        </p:tgtEl>
                                      </p:cBhvr>
                                    </p:animEffect>
                                  </p:childTnLst>
                                  <p:subTnLst>
                                    <p:set>
                                      <p:cBhvr override="childStyle">
                                        <p:cTn dur="1" fill="hold" display="0" masterRel="nextClick" afterEffect="1"/>
                                        <p:tgtEl>
                                          <p:spTgt spid="142340"/>
                                        </p:tgtEl>
                                        <p:attrNameLst>
                                          <p:attrName>style.visibility</p:attrName>
                                        </p:attrNameLst>
                                      </p:cBhvr>
                                      <p:to>
                                        <p:strVal val="hidden"/>
                                      </p:to>
                                    </p:set>
                                  </p:subTnLst>
                                </p:cTn>
                              </p:par>
                              <p:par>
                                <p:cTn id="8" presetID="3" presetClass="entr" presetSubtype="10" fill="hold" grpId="0" nodeType="withEffect">
                                  <p:stCondLst>
                                    <p:cond delay="0"/>
                                  </p:stCondLst>
                                  <p:childTnLst>
                                    <p:set>
                                      <p:cBhvr>
                                        <p:cTn id="9" dur="1" fill="hold">
                                          <p:stCondLst>
                                            <p:cond delay="0"/>
                                          </p:stCondLst>
                                        </p:cTn>
                                        <p:tgtEl>
                                          <p:spTgt spid="142343"/>
                                        </p:tgtEl>
                                        <p:attrNameLst>
                                          <p:attrName>style.visibility</p:attrName>
                                        </p:attrNameLst>
                                      </p:cBhvr>
                                      <p:to>
                                        <p:strVal val="visible"/>
                                      </p:to>
                                    </p:set>
                                    <p:animEffect transition="in" filter="blinds(horizontal)">
                                      <p:cBhvr>
                                        <p:cTn id="10" dur="500"/>
                                        <p:tgtEl>
                                          <p:spTgt spid="142343"/>
                                        </p:tgtEl>
                                      </p:cBhvr>
                                    </p:animEffect>
                                  </p:childTnLst>
                                  <p:subTnLst>
                                    <p:set>
                                      <p:cBhvr override="childStyle">
                                        <p:cTn dur="1" fill="hold" display="0" masterRel="nextClick" afterEffect="1"/>
                                        <p:tgtEl>
                                          <p:spTgt spid="14234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142342"/>
                                        </p:tgtEl>
                                        <p:attrNameLst>
                                          <p:attrName>style.visibility</p:attrName>
                                        </p:attrNameLst>
                                      </p:cBhvr>
                                      <p:to>
                                        <p:strVal val="visible"/>
                                      </p:to>
                                    </p:set>
                                    <p:animEffect transition="in" filter="box(out)">
                                      <p:cBhvr>
                                        <p:cTn id="15" dur="500"/>
                                        <p:tgtEl>
                                          <p:spTgt spid="14234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42341"/>
                                        </p:tgtEl>
                                        <p:attrNameLst>
                                          <p:attrName>style.visibility</p:attrName>
                                        </p:attrNameLst>
                                      </p:cBhvr>
                                      <p:to>
                                        <p:strVal val="visible"/>
                                      </p:to>
                                    </p:set>
                                    <p:animEffect transition="in" filter="blinds(horizontal)">
                                      <p:cBhvr>
                                        <p:cTn id="18" dur="500"/>
                                        <p:tgtEl>
                                          <p:spTgt spid="142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0" grpId="0" animBg="1"/>
      <p:bldP spid="142341" grpId="0" animBg="1"/>
      <p:bldP spid="142342" grpId="0" animBg="1"/>
      <p:bldP spid="14234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内容占位符 2"/>
          <p:cNvSpPr>
            <a:spLocks noGrp="1" noChangeArrowheads="1"/>
          </p:cNvSpPr>
          <p:nvPr>
            <p:ph idx="4294967295"/>
          </p:nvPr>
        </p:nvSpPr>
        <p:spPr>
          <a:xfrm>
            <a:off x="928688" y="857250"/>
            <a:ext cx="3675062" cy="5267325"/>
          </a:xfrm>
        </p:spPr>
        <p:txBody>
          <a:bodyPr/>
          <a:lstStyle/>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int main ( )</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int </a:t>
            </a:r>
            <a:r>
              <a:rPr lang="en-US" altLang="zh-CN" sz="2800" smtClean="0">
                <a:solidFill>
                  <a:srgbClr val="0000CC"/>
                </a:solidFill>
                <a:latin typeface="微软雅黑" panose="020B0503020204020204" charset="-122"/>
                <a:ea typeface="微软雅黑" panose="020B0503020204020204" charset="-122"/>
              </a:rPr>
              <a:t>a</a:t>
            </a:r>
            <a:r>
              <a:rPr lang="en-US" altLang="zh-CN" sz="2800" smtClean="0">
                <a:latin typeface="微软雅黑" panose="020B0503020204020204" charset="-122"/>
                <a:ea typeface="微软雅黑" panose="020B0503020204020204" charset="-122"/>
              </a:rPr>
              <a:t>,</a:t>
            </a:r>
            <a:r>
              <a:rPr lang="en-US" altLang="zh-CN" sz="2800" smtClean="0">
                <a:solidFill>
                  <a:srgbClr val="0000CC"/>
                </a:solidFill>
                <a:latin typeface="微软雅黑" panose="020B0503020204020204" charset="-122"/>
                <a:ea typeface="微软雅黑" panose="020B0503020204020204" charset="-122"/>
              </a:rPr>
              <a:t>b</a:t>
            </a:r>
            <a:r>
              <a:rPr lang="en-US" altLang="zh-CN" sz="2800" smtClean="0">
                <a:latin typeface="微软雅黑" panose="020B0503020204020204" charset="-122"/>
                <a:ea typeface="微软雅黑" panose="020B0503020204020204" charset="-122"/>
              </a:rPr>
              <a:t>; </a:t>
            </a:r>
            <a:endParaRPr lang="en-US" altLang="zh-CN"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                             </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 int </a:t>
            </a:r>
            <a:r>
              <a:rPr lang="en-US" altLang="zh-CN" sz="2800" smtClean="0">
                <a:solidFill>
                  <a:srgbClr val="9D138D"/>
                </a:solidFill>
                <a:latin typeface="微软雅黑" panose="020B0503020204020204" charset="-122"/>
                <a:ea typeface="微软雅黑" panose="020B0503020204020204" charset="-122"/>
              </a:rPr>
              <a:t>c</a:t>
            </a:r>
            <a:r>
              <a:rPr lang="en-US" altLang="zh-CN" sz="2800" smtClean="0">
                <a:latin typeface="微软雅黑" panose="020B0503020204020204" charset="-122"/>
                <a:ea typeface="微软雅黑" panose="020B0503020204020204" charset="-122"/>
              </a:rPr>
              <a:t>;        </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a:t>
            </a:r>
            <a:r>
              <a:rPr lang="en-US" altLang="zh-CN" sz="2800" smtClean="0">
                <a:solidFill>
                  <a:srgbClr val="9D138D"/>
                </a:solidFill>
                <a:latin typeface="微软雅黑" panose="020B0503020204020204" charset="-122"/>
                <a:ea typeface="微软雅黑" panose="020B0503020204020204" charset="-122"/>
              </a:rPr>
              <a:t>c</a:t>
            </a:r>
            <a:r>
              <a:rPr lang="en-US" altLang="zh-CN" sz="2800" smtClean="0">
                <a:latin typeface="微软雅黑" panose="020B0503020204020204" charset="-122"/>
                <a:ea typeface="微软雅黑" panose="020B0503020204020204" charset="-122"/>
              </a:rPr>
              <a:t>=</a:t>
            </a:r>
            <a:r>
              <a:rPr lang="en-US" altLang="zh-CN" sz="2800" smtClean="0">
                <a:solidFill>
                  <a:srgbClr val="0000CC"/>
                </a:solidFill>
                <a:latin typeface="微软雅黑" panose="020B0503020204020204" charset="-122"/>
                <a:ea typeface="微软雅黑" panose="020B0503020204020204" charset="-122"/>
              </a:rPr>
              <a:t>a</a:t>
            </a:r>
            <a:r>
              <a:rPr lang="en-US" altLang="zh-CN" sz="2800" smtClean="0">
                <a:latin typeface="微软雅黑" panose="020B0503020204020204" charset="-122"/>
                <a:ea typeface="微软雅黑" panose="020B0503020204020204" charset="-122"/>
              </a:rPr>
              <a:t>+</a:t>
            </a:r>
            <a:r>
              <a:rPr lang="en-US" altLang="zh-CN" sz="2800" smtClean="0">
                <a:solidFill>
                  <a:srgbClr val="0000CC"/>
                </a:solidFill>
                <a:latin typeface="微软雅黑" panose="020B0503020204020204" charset="-122"/>
                <a:ea typeface="微软雅黑" panose="020B0503020204020204" charset="-122"/>
              </a:rPr>
              <a:t>b</a:t>
            </a:r>
            <a:r>
              <a:rPr lang="en-US" altLang="zh-CN" sz="2800" smtClean="0">
                <a:latin typeface="微软雅黑" panose="020B0503020204020204" charset="-122"/>
                <a:ea typeface="微软雅黑" panose="020B0503020204020204" charset="-122"/>
              </a:rPr>
              <a:t>;        </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                                                                          </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                              </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a:t>
            </a:r>
            <a:endParaRPr lang="zh-CN" altLang="en-US" sz="2800" smtClean="0">
              <a:latin typeface="微软雅黑" panose="020B0503020204020204" charset="-122"/>
              <a:ea typeface="微软雅黑" panose="020B0503020204020204" charset="-122"/>
            </a:endParaRPr>
          </a:p>
        </p:txBody>
      </p:sp>
      <p:sp>
        <p:nvSpPr>
          <p:cNvPr id="143364" name="矩形 3"/>
          <p:cNvSpPr>
            <a:spLocks noChangeArrowheads="1"/>
          </p:cNvSpPr>
          <p:nvPr/>
        </p:nvSpPr>
        <p:spPr bwMode="auto">
          <a:xfrm>
            <a:off x="1285875" y="2571750"/>
            <a:ext cx="2286000" cy="2143125"/>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p>
            <a:pPr eaLnBrk="1" hangingPunct="1">
              <a:buFont typeface="Arial" panose="020B0604020202090204" pitchFamily="34" charset="0"/>
              <a:buNone/>
            </a:pPr>
            <a:endParaRPr lang="zh-CN" altLang="en-US"/>
          </a:p>
        </p:txBody>
      </p:sp>
      <p:sp>
        <p:nvSpPr>
          <p:cNvPr id="143365" name="圆角矩形标注 4"/>
          <p:cNvSpPr>
            <a:spLocks noChangeArrowheads="1"/>
          </p:cNvSpPr>
          <p:nvPr/>
        </p:nvSpPr>
        <p:spPr bwMode="auto">
          <a:xfrm>
            <a:off x="4071938" y="2643188"/>
            <a:ext cx="2357437" cy="1214437"/>
          </a:xfrm>
          <a:prstGeom prst="wedgeRoundRectCallout">
            <a:avLst>
              <a:gd name="adj1" fmla="val -71116"/>
              <a:gd name="adj2" fmla="val 36079"/>
              <a:gd name="adj3" fmla="val 16667"/>
            </a:avLst>
          </a:prstGeom>
          <a:solidFill>
            <a:srgbClr val="FFFFCC"/>
          </a:solidFill>
          <a:ln w="9525">
            <a:solidFill>
              <a:schemeClr val="tx1"/>
            </a:solidFill>
            <a:miter lim="800000"/>
          </a:ln>
        </p:spPr>
        <p:txBody>
          <a:bodyPr/>
          <a:lstStyle/>
          <a:p>
            <a:pPr eaLnBrk="1" hangingPunct="1">
              <a:buFont typeface="Arial" panose="020B0604020202090204" pitchFamily="34" charset="0"/>
              <a:buNone/>
            </a:pPr>
            <a:r>
              <a:rPr lang="en-US" altLang="zh-CN" sz="2800" b="1">
                <a:solidFill>
                  <a:srgbClr val="0000CC"/>
                </a:solidFill>
              </a:rPr>
              <a:t>c</a:t>
            </a:r>
            <a:r>
              <a:rPr lang="zh-CN" altLang="en-US" sz="2800" b="1">
                <a:solidFill>
                  <a:srgbClr val="0000CC"/>
                </a:solidFill>
              </a:rPr>
              <a:t>仅在此复合语句内有效</a:t>
            </a:r>
            <a:endParaRPr lang="zh-CN" altLang="en-US" sz="2800" b="1">
              <a:solidFill>
                <a:srgbClr val="0000CC"/>
              </a:solidFill>
            </a:endParaRPr>
          </a:p>
        </p:txBody>
      </p:sp>
      <p:sp>
        <p:nvSpPr>
          <p:cNvPr id="143366" name="矩形 5"/>
          <p:cNvSpPr>
            <a:spLocks noChangeArrowheads="1"/>
          </p:cNvSpPr>
          <p:nvPr/>
        </p:nvSpPr>
        <p:spPr bwMode="auto">
          <a:xfrm>
            <a:off x="857250" y="928688"/>
            <a:ext cx="2928938" cy="4857750"/>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p>
            <a:pPr eaLnBrk="1" hangingPunct="1">
              <a:buFont typeface="Arial" panose="020B0604020202090204" pitchFamily="34" charset="0"/>
              <a:buNone/>
            </a:pPr>
            <a:endParaRPr lang="zh-CN" altLang="en-US"/>
          </a:p>
        </p:txBody>
      </p:sp>
      <p:sp>
        <p:nvSpPr>
          <p:cNvPr id="143367" name="圆角矩形标注 6"/>
          <p:cNvSpPr>
            <a:spLocks noChangeArrowheads="1"/>
          </p:cNvSpPr>
          <p:nvPr/>
        </p:nvSpPr>
        <p:spPr bwMode="auto">
          <a:xfrm>
            <a:off x="4143375" y="1214438"/>
            <a:ext cx="2714625" cy="1214437"/>
          </a:xfrm>
          <a:prstGeom prst="wedgeRoundRectCallout">
            <a:avLst>
              <a:gd name="adj1" fmla="val -105269"/>
              <a:gd name="adj2" fmla="val -1569"/>
              <a:gd name="adj3" fmla="val 16667"/>
            </a:avLst>
          </a:prstGeom>
          <a:solidFill>
            <a:srgbClr val="FFFFCC"/>
          </a:solidFill>
          <a:ln w="9525">
            <a:solidFill>
              <a:schemeClr val="tx1"/>
            </a:solidFill>
            <a:miter lim="800000"/>
          </a:ln>
        </p:spPr>
        <p:txBody>
          <a:bodyPr/>
          <a:lstStyle/>
          <a:p>
            <a:pPr eaLnBrk="1" hangingPunct="1">
              <a:buFont typeface="Arial" panose="020B0604020202090204" pitchFamily="34" charset="0"/>
              <a:buNone/>
            </a:pPr>
            <a:r>
              <a:rPr lang="en-US" altLang="zh-CN" sz="2800" b="1">
                <a:solidFill>
                  <a:srgbClr val="0000CC"/>
                </a:solidFill>
              </a:rPr>
              <a:t>a</a:t>
            </a:r>
            <a:r>
              <a:rPr lang="zh-CN" altLang="en-US" sz="2800" b="1">
                <a:solidFill>
                  <a:srgbClr val="0000CC"/>
                </a:solidFill>
              </a:rPr>
              <a:t>、</a:t>
            </a:r>
            <a:r>
              <a:rPr lang="en-US" altLang="zh-CN" sz="2800" b="1">
                <a:solidFill>
                  <a:srgbClr val="0000CC"/>
                </a:solidFill>
              </a:rPr>
              <a:t>b</a:t>
            </a:r>
            <a:r>
              <a:rPr lang="zh-CN" altLang="en-US" sz="2800" b="1">
                <a:solidFill>
                  <a:srgbClr val="0000CC"/>
                </a:solidFill>
              </a:rPr>
              <a:t>仅在此复合语句内有效</a:t>
            </a:r>
            <a:endParaRPr lang="zh-CN" altLang="en-US" sz="2800" b="1">
              <a:solidFill>
                <a:srgbClr val="0000CC"/>
              </a:solidFill>
            </a:endParaRPr>
          </a:p>
        </p:txBody>
      </p:sp>
      <p:sp>
        <p:nvSpPr>
          <p:cNvPr id="89095" name="Rectangle 2"/>
          <p:cNvSpPr>
            <a:spLocks noChangeArrowheads="1"/>
          </p:cNvSpPr>
          <p:nvPr/>
        </p:nvSpPr>
        <p:spPr bwMode="auto">
          <a:xfrm>
            <a:off x="5715000" y="93663"/>
            <a:ext cx="34290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局部变量</a:t>
            </a:r>
            <a:endParaRPr lang="zh-CN" altLang="en-US" sz="2500" b="1">
              <a:solidFill>
                <a:srgbClr val="800000"/>
              </a:solidFill>
              <a:ea typeface="黑体"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64"/>
                                        </p:tgtEl>
                                        <p:attrNameLst>
                                          <p:attrName>style.visibility</p:attrName>
                                        </p:attrNameLst>
                                      </p:cBhvr>
                                      <p:to>
                                        <p:strVal val="visible"/>
                                      </p:to>
                                    </p:set>
                                    <p:animEffect transition="in" filter="blinds(horizontal)">
                                      <p:cBhvr>
                                        <p:cTn id="7" dur="500"/>
                                        <p:tgtEl>
                                          <p:spTgt spid="143364"/>
                                        </p:tgtEl>
                                      </p:cBhvr>
                                    </p:animEffect>
                                  </p:childTnLst>
                                  <p:subTnLst>
                                    <p:set>
                                      <p:cBhvr override="childStyle">
                                        <p:cTn dur="1" fill="hold" display="0" masterRel="nextClick" afterEffect="1"/>
                                        <p:tgtEl>
                                          <p:spTgt spid="143364"/>
                                        </p:tgtEl>
                                        <p:attrNameLst>
                                          <p:attrName>style.visibility</p:attrName>
                                        </p:attrNameLst>
                                      </p:cBhvr>
                                      <p:to>
                                        <p:strVal val="hidden"/>
                                      </p:to>
                                    </p:set>
                                  </p:subTnLst>
                                </p:cTn>
                              </p:par>
                              <p:par>
                                <p:cTn id="8" presetID="3" presetClass="entr" presetSubtype="10" fill="hold" grpId="0" nodeType="withEffect">
                                  <p:stCondLst>
                                    <p:cond delay="0"/>
                                  </p:stCondLst>
                                  <p:childTnLst>
                                    <p:set>
                                      <p:cBhvr>
                                        <p:cTn id="9" dur="1" fill="hold">
                                          <p:stCondLst>
                                            <p:cond delay="0"/>
                                          </p:stCondLst>
                                        </p:cTn>
                                        <p:tgtEl>
                                          <p:spTgt spid="143365"/>
                                        </p:tgtEl>
                                        <p:attrNameLst>
                                          <p:attrName>style.visibility</p:attrName>
                                        </p:attrNameLst>
                                      </p:cBhvr>
                                      <p:to>
                                        <p:strVal val="visible"/>
                                      </p:to>
                                    </p:set>
                                    <p:animEffect transition="in" filter="blinds(horizontal)">
                                      <p:cBhvr>
                                        <p:cTn id="10" dur="500"/>
                                        <p:tgtEl>
                                          <p:spTgt spid="143365"/>
                                        </p:tgtEl>
                                      </p:cBhvr>
                                    </p:animEffect>
                                  </p:childTnLst>
                                  <p:subTnLst>
                                    <p:set>
                                      <p:cBhvr override="childStyle">
                                        <p:cTn dur="1" fill="hold" display="0" masterRel="nextClick" afterEffect="1"/>
                                        <p:tgtEl>
                                          <p:spTgt spid="14336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3366"/>
                                        </p:tgtEl>
                                        <p:attrNameLst>
                                          <p:attrName>style.visibility</p:attrName>
                                        </p:attrNameLst>
                                      </p:cBhvr>
                                      <p:to>
                                        <p:strVal val="visible"/>
                                      </p:to>
                                    </p:set>
                                    <p:animEffect transition="in" filter="blinds(horizontal)">
                                      <p:cBhvr>
                                        <p:cTn id="15" dur="500"/>
                                        <p:tgtEl>
                                          <p:spTgt spid="14336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43367"/>
                                        </p:tgtEl>
                                        <p:attrNameLst>
                                          <p:attrName>style.visibility</p:attrName>
                                        </p:attrNameLst>
                                      </p:cBhvr>
                                      <p:to>
                                        <p:strVal val="visible"/>
                                      </p:to>
                                    </p:set>
                                    <p:animEffect transition="in" filter="blinds(horizontal)">
                                      <p:cBhvr>
                                        <p:cTn id="18" dur="500"/>
                                        <p:tgtEl>
                                          <p:spTgt spid="143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animBg="1"/>
      <p:bldP spid="143365" grpId="0" animBg="1"/>
      <p:bldP spid="143366" grpId="0" animBg="1"/>
      <p:bldP spid="143367"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8" name="Rectangle 3"/>
          <p:cNvSpPr>
            <a:spLocks noGrp="1" noChangeArrowheads="1"/>
          </p:cNvSpPr>
          <p:nvPr>
            <p:ph type="body" idx="4294967295"/>
          </p:nvPr>
        </p:nvSpPr>
        <p:spPr>
          <a:xfrm>
            <a:off x="642938" y="1285875"/>
            <a:ext cx="7858125" cy="4857750"/>
          </a:xfrm>
        </p:spPr>
        <p:txBody>
          <a:bodyPr/>
          <a:lstStyle/>
          <a:p>
            <a:pPr>
              <a:lnSpc>
                <a:spcPct val="130000"/>
              </a:lnSpc>
              <a:spcBef>
                <a:spcPct val="0"/>
              </a:spcBef>
            </a:pPr>
            <a:r>
              <a:rPr lang="zh-CN" altLang="en-US" sz="2800" dirty="0" smtClean="0">
                <a:latin typeface="微软雅黑" panose="020B0503020204020204" charset="-122"/>
                <a:ea typeface="微软雅黑" panose="020B0503020204020204" charset="-122"/>
              </a:rPr>
              <a:t>在函数内定义的变量是</a:t>
            </a:r>
            <a:r>
              <a:rPr lang="zh-CN" altLang="en-US" sz="2800" b="1" dirty="0" smtClean="0">
                <a:latin typeface="微软雅黑" panose="020B0503020204020204" charset="-122"/>
                <a:ea typeface="微软雅黑" panose="020B0503020204020204" charset="-122"/>
              </a:rPr>
              <a:t>局部变量</a:t>
            </a:r>
            <a:r>
              <a:rPr lang="zh-CN" altLang="en-US" sz="2800" dirty="0" smtClean="0">
                <a:latin typeface="微软雅黑" panose="020B0503020204020204" charset="-122"/>
                <a:ea typeface="微软雅黑" panose="020B0503020204020204" charset="-122"/>
              </a:rPr>
              <a:t>，而在函数之外定义的变量称为</a:t>
            </a:r>
            <a:r>
              <a:rPr lang="zh-CN" altLang="en-US" sz="2800" b="1" dirty="0" smtClean="0">
                <a:latin typeface="微软雅黑" panose="020B0503020204020204" charset="-122"/>
                <a:ea typeface="微软雅黑" panose="020B0503020204020204" charset="-122"/>
              </a:rPr>
              <a:t>全局变量</a:t>
            </a:r>
            <a:r>
              <a:rPr lang="en-US" altLang="zh-CN" sz="2800" dirty="0" smtClean="0">
                <a:latin typeface="微软雅黑" panose="020B0503020204020204" charset="-122"/>
                <a:ea typeface="微软雅黑" panose="020B0503020204020204" charset="-122"/>
              </a:rPr>
              <a:t>(</a:t>
            </a:r>
            <a:r>
              <a:rPr lang="zh-CN" altLang="en-US" sz="2800" dirty="0" smtClean="0">
                <a:solidFill>
                  <a:srgbClr val="C00000"/>
                </a:solidFill>
                <a:latin typeface="微软雅黑" panose="020B0503020204020204" charset="-122"/>
                <a:ea typeface="微软雅黑" panose="020B0503020204020204" charset="-122"/>
              </a:rPr>
              <a:t>外部变量</a:t>
            </a:r>
            <a:r>
              <a:rPr lang="en-US" altLang="zh-CN" sz="2800" dirty="0" smtClean="0">
                <a:latin typeface="微软雅黑" panose="020B0503020204020204" charset="-122"/>
                <a:ea typeface="微软雅黑" panose="020B0503020204020204" charset="-122"/>
              </a:rPr>
              <a:t>)</a:t>
            </a:r>
            <a:endParaRPr lang="en-US" altLang="zh-CN" sz="2800" dirty="0" smtClean="0">
              <a:solidFill>
                <a:srgbClr val="C00000"/>
              </a:solidFill>
              <a:latin typeface="微软雅黑" panose="020B0503020204020204" charset="-122"/>
              <a:ea typeface="微软雅黑" panose="020B0503020204020204" charset="-122"/>
            </a:endParaRPr>
          </a:p>
          <a:p>
            <a:pPr>
              <a:lnSpc>
                <a:spcPct val="130000"/>
              </a:lnSpc>
              <a:spcBef>
                <a:spcPct val="0"/>
              </a:spcBef>
            </a:pPr>
            <a:r>
              <a:rPr lang="zh-CN" altLang="en-US" sz="2800" dirty="0" smtClean="0">
                <a:latin typeface="微软雅黑" panose="020B0503020204020204" charset="-122"/>
                <a:ea typeface="微软雅黑" panose="020B0503020204020204" charset="-122"/>
              </a:rPr>
              <a:t>有效范围：从定义变量的位置开始到本源文件结束，可用关键字</a:t>
            </a:r>
            <a:r>
              <a:rPr lang="en-US" altLang="zh-CN" sz="2800" dirty="0" smtClean="0">
                <a:solidFill>
                  <a:srgbClr val="C00000"/>
                </a:solidFill>
                <a:latin typeface="微软雅黑" panose="020B0503020204020204" charset="-122"/>
                <a:ea typeface="微软雅黑" panose="020B0503020204020204" charset="-122"/>
              </a:rPr>
              <a:t>extern</a:t>
            </a:r>
            <a:r>
              <a:rPr lang="zh-CN" altLang="en-US" sz="2800" dirty="0" smtClean="0">
                <a:latin typeface="微软雅黑" panose="020B0503020204020204" charset="-122"/>
                <a:ea typeface="微软雅黑" panose="020B0503020204020204" charset="-122"/>
              </a:rPr>
              <a:t>扩展作用范围。</a:t>
            </a:r>
            <a:endParaRPr lang="en-US" sz="2800" dirty="0" smtClean="0">
              <a:latin typeface="微软雅黑" panose="020B0503020204020204" charset="-122"/>
              <a:ea typeface="微软雅黑" panose="020B0503020204020204" charset="-122"/>
            </a:endParaRPr>
          </a:p>
        </p:txBody>
      </p:sp>
      <p:sp>
        <p:nvSpPr>
          <p:cNvPr id="5" name="Rectangle 2"/>
          <p:cNvSpPr>
            <a:spLocks noChangeArrowheads="1"/>
          </p:cNvSpPr>
          <p:nvPr/>
        </p:nvSpPr>
        <p:spPr bwMode="auto">
          <a:xfrm>
            <a:off x="5715000" y="93663"/>
            <a:ext cx="34290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全局变量</a:t>
            </a:r>
            <a:endParaRPr lang="zh-CN" altLang="en-US" sz="2500" b="1">
              <a:solidFill>
                <a:srgbClr val="800000"/>
              </a:solidFill>
              <a:ea typeface="黑体" pitchFamily="49" charset="-122"/>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4388">
                                            <p:txEl>
                                              <p:pRg st="1" end="1"/>
                                            </p:txEl>
                                          </p:spTgt>
                                        </p:tgtEl>
                                        <p:attrNameLst>
                                          <p:attrName>style.visibility</p:attrName>
                                        </p:attrNameLst>
                                      </p:cBhvr>
                                      <p:to>
                                        <p:strVal val="visible"/>
                                      </p:to>
                                    </p:set>
                                    <p:animEffect transition="in" filter="blinds(horizontal)">
                                      <p:cBhvr>
                                        <p:cTn id="12" dur="500"/>
                                        <p:tgtEl>
                                          <p:spTgt spid="14438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内容占位符 2"/>
          <p:cNvSpPr>
            <a:spLocks noGrp="1" noChangeArrowheads="1"/>
          </p:cNvSpPr>
          <p:nvPr>
            <p:ph idx="4294967295"/>
          </p:nvPr>
        </p:nvSpPr>
        <p:spPr>
          <a:xfrm>
            <a:off x="754063" y="571500"/>
            <a:ext cx="5032375" cy="5929313"/>
          </a:xfrm>
        </p:spPr>
        <p:txBody>
          <a:bodyPr/>
          <a:lstStyle/>
          <a:p>
            <a:pPr>
              <a:lnSpc>
                <a:spcPct val="130000"/>
              </a:lnSpc>
              <a:spcBef>
                <a:spcPct val="0"/>
              </a:spcBef>
              <a:buFont typeface="Arial" panose="020B0604020202090204" pitchFamily="34" charset="0"/>
              <a:buNone/>
            </a:pPr>
            <a:r>
              <a:rPr lang="en-US" altLang="zh-CN" sz="2800" smtClean="0">
                <a:solidFill>
                  <a:srgbClr val="00B050"/>
                </a:solidFill>
                <a:latin typeface="微软雅黑" panose="020B0503020204020204" charset="-122"/>
                <a:ea typeface="微软雅黑" panose="020B0503020204020204" charset="-122"/>
              </a:rPr>
              <a:t>int p=1,q=5</a:t>
            </a:r>
            <a:endParaRPr lang="en-US" altLang="zh-CN" sz="2800" smtClean="0">
              <a:solidFill>
                <a:srgbClr val="00B050"/>
              </a:solidFill>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float f1(int a)</a:t>
            </a:r>
            <a:endParaRPr lang="en-US" altLang="zh-CN"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int b,c;   ……  }</a:t>
            </a:r>
            <a:endParaRPr lang="en-US" altLang="zh-CN"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solidFill>
                  <a:srgbClr val="00B050"/>
                </a:solidFill>
                <a:latin typeface="微软雅黑" panose="020B0503020204020204" charset="-122"/>
                <a:ea typeface="微软雅黑" panose="020B0503020204020204" charset="-122"/>
              </a:rPr>
              <a:t>char c1,c2;</a:t>
            </a:r>
            <a:endParaRPr lang="en-US" altLang="zh-CN" sz="2800" smtClean="0">
              <a:solidFill>
                <a:srgbClr val="00B050"/>
              </a:solidFill>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char f2 (int x, int y)</a:t>
            </a:r>
            <a:endParaRPr lang="en-US" altLang="zh-CN"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int i,j;   ……  }</a:t>
            </a:r>
            <a:endParaRPr lang="en-US" altLang="zh-CN"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int main ( )</a:t>
            </a:r>
            <a:endParaRPr lang="en-US" altLang="zh-CN"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int m,n;</a:t>
            </a:r>
            <a:endParaRPr lang="en-US" altLang="zh-CN"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a:t>
            </a:r>
            <a:endParaRPr lang="en-US" altLang="zh-CN"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return 0;</a:t>
            </a:r>
            <a:endParaRPr lang="en-US" altLang="zh-CN"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a:t>
            </a:r>
            <a:endParaRPr lang="zh-CN" altLang="en-US" sz="2800" smtClean="0">
              <a:latin typeface="微软雅黑" panose="020B0503020204020204" charset="-122"/>
              <a:ea typeface="微软雅黑" panose="020B0503020204020204" charset="-122"/>
            </a:endParaRPr>
          </a:p>
        </p:txBody>
      </p:sp>
      <p:sp>
        <p:nvSpPr>
          <p:cNvPr id="145412" name="矩形 3"/>
          <p:cNvSpPr>
            <a:spLocks noChangeArrowheads="1"/>
          </p:cNvSpPr>
          <p:nvPr/>
        </p:nvSpPr>
        <p:spPr bwMode="auto">
          <a:xfrm>
            <a:off x="785813" y="642938"/>
            <a:ext cx="3000375" cy="571500"/>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p>
            <a:pPr eaLnBrk="1" hangingPunct="1">
              <a:buFont typeface="Arial" panose="020B0604020202090204" pitchFamily="34" charset="0"/>
              <a:buNone/>
            </a:pPr>
            <a:endParaRPr lang="zh-CN" altLang="en-US"/>
          </a:p>
        </p:txBody>
      </p:sp>
      <p:sp>
        <p:nvSpPr>
          <p:cNvPr id="145413" name="圆角矩形标注 4"/>
          <p:cNvSpPr>
            <a:spLocks noChangeArrowheads="1"/>
          </p:cNvSpPr>
          <p:nvPr/>
        </p:nvSpPr>
        <p:spPr bwMode="auto">
          <a:xfrm>
            <a:off x="4857750" y="1500188"/>
            <a:ext cx="2786063" cy="1214437"/>
          </a:xfrm>
          <a:prstGeom prst="wedgeRoundRectCallout">
            <a:avLst>
              <a:gd name="adj1" fmla="val -71116"/>
              <a:gd name="adj2" fmla="val 36079"/>
              <a:gd name="adj3" fmla="val 16667"/>
            </a:avLst>
          </a:prstGeom>
          <a:solidFill>
            <a:srgbClr val="FFFFCC"/>
          </a:solidFill>
          <a:ln w="9525">
            <a:solidFill>
              <a:schemeClr val="tx1"/>
            </a:solidFill>
            <a:miter lim="800000"/>
          </a:ln>
        </p:spPr>
        <p:txBody>
          <a:bodyPr/>
          <a:lstStyle/>
          <a:p>
            <a:pPr eaLnBrk="1" hangingPunct="1">
              <a:buFont typeface="Arial" panose="020B0604020202090204" pitchFamily="34" charset="0"/>
              <a:buNone/>
            </a:pPr>
            <a:r>
              <a:rPr lang="en-US" altLang="zh-CN" sz="2800" b="1">
                <a:solidFill>
                  <a:srgbClr val="0000CC"/>
                </a:solidFill>
              </a:rPr>
              <a:t>p</a:t>
            </a:r>
            <a:r>
              <a:rPr lang="zh-CN" altLang="en-US" sz="2800" b="1">
                <a:solidFill>
                  <a:srgbClr val="0000CC"/>
                </a:solidFill>
              </a:rPr>
              <a:t>、</a:t>
            </a:r>
            <a:r>
              <a:rPr lang="en-US" altLang="zh-CN" sz="2800" b="1">
                <a:solidFill>
                  <a:srgbClr val="0000CC"/>
                </a:solidFill>
              </a:rPr>
              <a:t>q</a:t>
            </a:r>
            <a:r>
              <a:rPr lang="zh-CN" altLang="en-US" sz="2800" b="1">
                <a:solidFill>
                  <a:srgbClr val="0000CC"/>
                </a:solidFill>
              </a:rPr>
              <a:t>、</a:t>
            </a:r>
            <a:r>
              <a:rPr lang="en-US" altLang="zh-CN" sz="2800" b="1">
                <a:solidFill>
                  <a:srgbClr val="0000CC"/>
                </a:solidFill>
              </a:rPr>
              <a:t>c1</a:t>
            </a:r>
            <a:r>
              <a:rPr lang="zh-CN" altLang="en-US" sz="2800" b="1">
                <a:solidFill>
                  <a:srgbClr val="0000CC"/>
                </a:solidFill>
              </a:rPr>
              <a:t>、</a:t>
            </a:r>
            <a:r>
              <a:rPr lang="en-US" altLang="zh-CN" sz="2800" b="1">
                <a:solidFill>
                  <a:srgbClr val="0000CC"/>
                </a:solidFill>
              </a:rPr>
              <a:t>c2</a:t>
            </a:r>
            <a:r>
              <a:rPr lang="zh-CN" altLang="en-US" sz="2800" b="1">
                <a:solidFill>
                  <a:srgbClr val="0000CC"/>
                </a:solidFill>
              </a:rPr>
              <a:t>为全局变量</a:t>
            </a:r>
            <a:endParaRPr lang="zh-CN" altLang="en-US" sz="2800" b="1">
              <a:solidFill>
                <a:srgbClr val="0000CC"/>
              </a:solidFill>
            </a:endParaRPr>
          </a:p>
        </p:txBody>
      </p:sp>
      <p:sp>
        <p:nvSpPr>
          <p:cNvPr id="145414" name="矩形 5"/>
          <p:cNvSpPr>
            <a:spLocks noChangeArrowheads="1"/>
          </p:cNvSpPr>
          <p:nvPr/>
        </p:nvSpPr>
        <p:spPr bwMode="auto">
          <a:xfrm>
            <a:off x="714375" y="2286000"/>
            <a:ext cx="3000375" cy="571500"/>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p>
            <a:pPr eaLnBrk="1" hangingPunct="1">
              <a:buFont typeface="Arial" panose="020B0604020202090204" pitchFamily="34" charset="0"/>
              <a:buNone/>
            </a:pPr>
            <a:endParaRPr lang="zh-CN" altLang="en-US"/>
          </a:p>
        </p:txBody>
      </p:sp>
      <p:sp>
        <p:nvSpPr>
          <p:cNvPr id="91142" name="Rectangle 2"/>
          <p:cNvSpPr>
            <a:spLocks noChangeArrowheads="1"/>
          </p:cNvSpPr>
          <p:nvPr/>
        </p:nvSpPr>
        <p:spPr bwMode="auto">
          <a:xfrm>
            <a:off x="5715000" y="93663"/>
            <a:ext cx="34290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全局变量</a:t>
            </a:r>
            <a:endParaRPr lang="zh-CN" altLang="en-US" sz="2500" b="1">
              <a:solidFill>
                <a:srgbClr val="800000"/>
              </a:solidFill>
              <a:ea typeface="黑体"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5412"/>
                                        </p:tgtEl>
                                        <p:attrNameLst>
                                          <p:attrName>style.visibility</p:attrName>
                                        </p:attrNameLst>
                                      </p:cBhvr>
                                      <p:to>
                                        <p:strVal val="visible"/>
                                      </p:to>
                                    </p:set>
                                    <p:animEffect transition="in" filter="blinds(horizontal)">
                                      <p:cBhvr>
                                        <p:cTn id="7" dur="500"/>
                                        <p:tgtEl>
                                          <p:spTgt spid="14541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45414"/>
                                        </p:tgtEl>
                                        <p:attrNameLst>
                                          <p:attrName>style.visibility</p:attrName>
                                        </p:attrNameLst>
                                      </p:cBhvr>
                                      <p:to>
                                        <p:strVal val="visible"/>
                                      </p:to>
                                    </p:set>
                                    <p:animEffect transition="in" filter="blinds(horizontal)">
                                      <p:cBhvr>
                                        <p:cTn id="11" dur="500"/>
                                        <p:tgtEl>
                                          <p:spTgt spid="145414"/>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145413"/>
                                        </p:tgtEl>
                                        <p:attrNameLst>
                                          <p:attrName>style.visibility</p:attrName>
                                        </p:attrNameLst>
                                      </p:cBhvr>
                                      <p:to>
                                        <p:strVal val="visible"/>
                                      </p:to>
                                    </p:set>
                                    <p:animEffect transition="in" filter="blinds(horizontal)">
                                      <p:cBhvr>
                                        <p:cTn id="14" dur="500"/>
                                        <p:tgtEl>
                                          <p:spTgt spid="145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animBg="1"/>
      <p:bldP spid="145413" grpId="0" animBg="1"/>
      <p:bldP spid="14541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内容占位符 2"/>
          <p:cNvSpPr>
            <a:spLocks noGrp="1" noChangeArrowheads="1"/>
          </p:cNvSpPr>
          <p:nvPr>
            <p:ph idx="4294967295"/>
          </p:nvPr>
        </p:nvSpPr>
        <p:spPr>
          <a:xfrm>
            <a:off x="785813" y="642938"/>
            <a:ext cx="5032375" cy="5929312"/>
          </a:xfrm>
        </p:spPr>
        <p:txBody>
          <a:bodyPr/>
          <a:lstStyle/>
          <a:p>
            <a:pPr>
              <a:lnSpc>
                <a:spcPct val="130000"/>
              </a:lnSpc>
              <a:spcBef>
                <a:spcPct val="0"/>
              </a:spcBef>
              <a:buFont typeface="Arial" panose="020B0604020202090204" pitchFamily="34" charset="0"/>
              <a:buNone/>
            </a:pPr>
            <a:r>
              <a:rPr lang="en-US" altLang="zh-CN" sz="2800" smtClean="0">
                <a:solidFill>
                  <a:srgbClr val="00B050"/>
                </a:solidFill>
                <a:latin typeface="微软雅黑" panose="020B0503020204020204" charset="-122"/>
                <a:ea typeface="微软雅黑" panose="020B0503020204020204" charset="-122"/>
              </a:rPr>
              <a:t>int p=1,q=5</a:t>
            </a:r>
            <a:endParaRPr lang="en-US" altLang="zh-CN" sz="2800" smtClean="0">
              <a:solidFill>
                <a:srgbClr val="00B050"/>
              </a:solidFill>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float f1(int a)</a:t>
            </a:r>
            <a:endParaRPr lang="en-US" altLang="zh-CN"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int b,c;   ……  }</a:t>
            </a:r>
            <a:endParaRPr lang="en-US" altLang="zh-CN"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solidFill>
                  <a:srgbClr val="00B050"/>
                </a:solidFill>
                <a:latin typeface="微软雅黑" panose="020B0503020204020204" charset="-122"/>
                <a:ea typeface="微软雅黑" panose="020B0503020204020204" charset="-122"/>
              </a:rPr>
              <a:t>char c1,c2;</a:t>
            </a:r>
            <a:endParaRPr lang="en-US" altLang="zh-CN" sz="2800" smtClean="0">
              <a:solidFill>
                <a:srgbClr val="00B050"/>
              </a:solidFill>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char f2 (int x, int y)</a:t>
            </a:r>
            <a:endParaRPr lang="en-US" altLang="zh-CN"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int i,j;   ……  }</a:t>
            </a:r>
            <a:endParaRPr lang="en-US" altLang="zh-CN"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int main ( )</a:t>
            </a:r>
            <a:endParaRPr lang="en-US" altLang="zh-CN"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int m,n;</a:t>
            </a:r>
            <a:endParaRPr lang="en-US" altLang="zh-CN"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a:t>
            </a:r>
            <a:endParaRPr lang="en-US" altLang="zh-CN"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return 0;</a:t>
            </a:r>
            <a:endParaRPr lang="en-US" altLang="zh-CN"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a:t>
            </a:r>
            <a:endParaRPr lang="zh-CN" altLang="en-US" sz="2800" smtClean="0">
              <a:latin typeface="微软雅黑" panose="020B0503020204020204" charset="-122"/>
              <a:ea typeface="微软雅黑" panose="020B0503020204020204" charset="-122"/>
            </a:endParaRPr>
          </a:p>
        </p:txBody>
      </p:sp>
      <p:sp>
        <p:nvSpPr>
          <p:cNvPr id="146436" name="矩形 3"/>
          <p:cNvSpPr>
            <a:spLocks noChangeArrowheads="1"/>
          </p:cNvSpPr>
          <p:nvPr/>
        </p:nvSpPr>
        <p:spPr bwMode="auto">
          <a:xfrm>
            <a:off x="785813" y="571500"/>
            <a:ext cx="4286250" cy="5929313"/>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p>
            <a:pPr eaLnBrk="1" hangingPunct="1">
              <a:buFont typeface="Arial" panose="020B0604020202090204" pitchFamily="34" charset="0"/>
              <a:buNone/>
            </a:pPr>
            <a:endParaRPr lang="zh-CN" altLang="en-US"/>
          </a:p>
        </p:txBody>
      </p:sp>
      <p:sp>
        <p:nvSpPr>
          <p:cNvPr id="146437" name="圆角矩形标注 4"/>
          <p:cNvSpPr>
            <a:spLocks noChangeArrowheads="1"/>
          </p:cNvSpPr>
          <p:nvPr/>
        </p:nvSpPr>
        <p:spPr bwMode="auto">
          <a:xfrm>
            <a:off x="5500688" y="3000375"/>
            <a:ext cx="3071812" cy="785813"/>
          </a:xfrm>
          <a:prstGeom prst="wedgeRoundRectCallout">
            <a:avLst>
              <a:gd name="adj1" fmla="val -71116"/>
              <a:gd name="adj2" fmla="val 36079"/>
              <a:gd name="adj3" fmla="val 16667"/>
            </a:avLst>
          </a:prstGeom>
          <a:solidFill>
            <a:srgbClr val="FFFFCC"/>
          </a:solidFill>
          <a:ln w="9525">
            <a:solidFill>
              <a:schemeClr val="tx1"/>
            </a:solidFill>
            <a:miter lim="800000"/>
          </a:ln>
        </p:spPr>
        <p:txBody>
          <a:bodyPr/>
          <a:lstStyle/>
          <a:p>
            <a:pPr eaLnBrk="1" hangingPunct="1">
              <a:lnSpc>
                <a:spcPct val="120000"/>
              </a:lnSpc>
              <a:buFont typeface="Arial" panose="020B0604020202090204" pitchFamily="34" charset="0"/>
              <a:buNone/>
            </a:pPr>
            <a:r>
              <a:rPr lang="en-US" altLang="zh-CN" sz="2800" b="1">
                <a:solidFill>
                  <a:srgbClr val="0000CC"/>
                </a:solidFill>
              </a:rPr>
              <a:t>p</a:t>
            </a:r>
            <a:r>
              <a:rPr lang="zh-CN" altLang="en-US" sz="2800" b="1">
                <a:solidFill>
                  <a:srgbClr val="0000CC"/>
                </a:solidFill>
              </a:rPr>
              <a:t>、</a:t>
            </a:r>
            <a:r>
              <a:rPr lang="en-US" altLang="zh-CN" sz="2800" b="1">
                <a:solidFill>
                  <a:srgbClr val="0000CC"/>
                </a:solidFill>
              </a:rPr>
              <a:t>q</a:t>
            </a:r>
            <a:r>
              <a:rPr lang="zh-CN" altLang="en-US" sz="2800" b="1">
                <a:solidFill>
                  <a:srgbClr val="0000CC"/>
                </a:solidFill>
              </a:rPr>
              <a:t>的有效范围</a:t>
            </a:r>
            <a:endParaRPr lang="zh-CN" altLang="en-US" sz="2800" b="1">
              <a:solidFill>
                <a:srgbClr val="0000CC"/>
              </a:solidFill>
            </a:endParaRPr>
          </a:p>
        </p:txBody>
      </p:sp>
      <p:sp>
        <p:nvSpPr>
          <p:cNvPr id="146438" name="矩形 6"/>
          <p:cNvSpPr>
            <a:spLocks noChangeArrowheads="1"/>
          </p:cNvSpPr>
          <p:nvPr/>
        </p:nvSpPr>
        <p:spPr bwMode="auto">
          <a:xfrm>
            <a:off x="785813" y="2428875"/>
            <a:ext cx="4286250" cy="4286250"/>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p>
            <a:pPr eaLnBrk="1" hangingPunct="1">
              <a:buFont typeface="Arial" panose="020B0604020202090204" pitchFamily="34" charset="0"/>
              <a:buNone/>
            </a:pPr>
            <a:endParaRPr lang="zh-CN" altLang="en-US"/>
          </a:p>
        </p:txBody>
      </p:sp>
      <p:sp>
        <p:nvSpPr>
          <p:cNvPr id="146439" name="圆角矩形标注 7"/>
          <p:cNvSpPr>
            <a:spLocks noChangeArrowheads="1"/>
          </p:cNvSpPr>
          <p:nvPr/>
        </p:nvSpPr>
        <p:spPr bwMode="auto">
          <a:xfrm>
            <a:off x="5500688" y="3857625"/>
            <a:ext cx="3643312" cy="785813"/>
          </a:xfrm>
          <a:prstGeom prst="wedgeRoundRectCallout">
            <a:avLst>
              <a:gd name="adj1" fmla="val -69477"/>
              <a:gd name="adj2" fmla="val 36060"/>
              <a:gd name="adj3" fmla="val 16667"/>
            </a:avLst>
          </a:prstGeom>
          <a:solidFill>
            <a:srgbClr val="FFFFCC"/>
          </a:solidFill>
          <a:ln w="9525">
            <a:solidFill>
              <a:schemeClr val="tx1"/>
            </a:solidFill>
            <a:miter lim="800000"/>
          </a:ln>
        </p:spPr>
        <p:txBody>
          <a:bodyPr/>
          <a:lstStyle/>
          <a:p>
            <a:pPr eaLnBrk="1" hangingPunct="1">
              <a:lnSpc>
                <a:spcPct val="120000"/>
              </a:lnSpc>
              <a:buFont typeface="Arial" panose="020B0604020202090204" pitchFamily="34" charset="0"/>
              <a:buNone/>
            </a:pPr>
            <a:r>
              <a:rPr lang="en-US" altLang="zh-CN" sz="2800" b="1">
                <a:solidFill>
                  <a:srgbClr val="0000CC"/>
                </a:solidFill>
              </a:rPr>
              <a:t>c1</a:t>
            </a:r>
            <a:r>
              <a:rPr lang="zh-CN" altLang="en-US" sz="2800" b="1">
                <a:solidFill>
                  <a:srgbClr val="0000CC"/>
                </a:solidFill>
              </a:rPr>
              <a:t>、</a:t>
            </a:r>
            <a:r>
              <a:rPr lang="en-US" altLang="zh-CN" sz="2800" b="1">
                <a:solidFill>
                  <a:srgbClr val="0000CC"/>
                </a:solidFill>
              </a:rPr>
              <a:t>c2</a:t>
            </a:r>
            <a:r>
              <a:rPr lang="zh-CN" altLang="en-US" sz="2800" b="1">
                <a:solidFill>
                  <a:srgbClr val="0000CC"/>
                </a:solidFill>
              </a:rPr>
              <a:t>的有效范围</a:t>
            </a:r>
            <a:endParaRPr lang="zh-CN" altLang="en-US" sz="2800" b="1">
              <a:solidFill>
                <a:srgbClr val="0000CC"/>
              </a:solidFill>
            </a:endParaRPr>
          </a:p>
        </p:txBody>
      </p:sp>
      <p:sp>
        <p:nvSpPr>
          <p:cNvPr id="92167" name="Rectangle 2"/>
          <p:cNvSpPr>
            <a:spLocks noChangeArrowheads="1"/>
          </p:cNvSpPr>
          <p:nvPr/>
        </p:nvSpPr>
        <p:spPr bwMode="auto">
          <a:xfrm>
            <a:off x="5715000" y="93663"/>
            <a:ext cx="34290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全局变量</a:t>
            </a:r>
            <a:endParaRPr lang="zh-CN" altLang="en-US" sz="2500" b="1">
              <a:solidFill>
                <a:srgbClr val="800000"/>
              </a:solidFill>
              <a:ea typeface="黑体"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46436"/>
                                        </p:tgtEl>
                                        <p:attrNameLst>
                                          <p:attrName>style.visibility</p:attrName>
                                        </p:attrNameLst>
                                      </p:cBhvr>
                                      <p:to>
                                        <p:strVal val="visible"/>
                                      </p:to>
                                    </p:set>
                                    <p:animEffect transition="in" filter="blinds(horizontal)">
                                      <p:cBhvr>
                                        <p:cTn id="7" dur="500"/>
                                        <p:tgtEl>
                                          <p:spTgt spid="146436"/>
                                        </p:tgtEl>
                                      </p:cBhvr>
                                    </p:animEffect>
                                  </p:childTnLst>
                                  <p:subTnLst>
                                    <p:set>
                                      <p:cBhvr override="childStyle">
                                        <p:cTn dur="1" fill="hold" display="0" masterRel="nextClick" afterEffect="1"/>
                                        <p:tgtEl>
                                          <p:spTgt spid="146436"/>
                                        </p:tgtEl>
                                        <p:attrNameLst>
                                          <p:attrName>style.visibility</p:attrName>
                                        </p:attrNameLst>
                                      </p:cBhvr>
                                      <p:to>
                                        <p:strVal val="hidden"/>
                                      </p:to>
                                    </p:set>
                                  </p:subTnLst>
                                </p:cTn>
                              </p:par>
                              <p:par>
                                <p:cTn id="8" presetID="3" presetClass="entr" presetSubtype="10" fill="hold" grpId="0" nodeType="withEffect">
                                  <p:stCondLst>
                                    <p:cond delay="0"/>
                                  </p:stCondLst>
                                  <p:childTnLst>
                                    <p:set>
                                      <p:cBhvr>
                                        <p:cTn id="9" dur="1" fill="hold">
                                          <p:stCondLst>
                                            <p:cond delay="0"/>
                                          </p:stCondLst>
                                        </p:cTn>
                                        <p:tgtEl>
                                          <p:spTgt spid="146437"/>
                                        </p:tgtEl>
                                        <p:attrNameLst>
                                          <p:attrName>style.visibility</p:attrName>
                                        </p:attrNameLst>
                                      </p:cBhvr>
                                      <p:to>
                                        <p:strVal val="visible"/>
                                      </p:to>
                                    </p:set>
                                    <p:animEffect transition="in" filter="blinds(horizontal)">
                                      <p:cBhvr>
                                        <p:cTn id="10" dur="500"/>
                                        <p:tgtEl>
                                          <p:spTgt spid="146437"/>
                                        </p:tgtEl>
                                      </p:cBhvr>
                                    </p:animEffect>
                                  </p:childTnLst>
                                  <p:subTnLst>
                                    <p:set>
                                      <p:cBhvr override="childStyle">
                                        <p:cTn dur="1" fill="hold" display="0" masterRel="nextClick" afterEffect="1"/>
                                        <p:tgtEl>
                                          <p:spTgt spid="14643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6438"/>
                                        </p:tgtEl>
                                        <p:attrNameLst>
                                          <p:attrName>style.visibility</p:attrName>
                                        </p:attrNameLst>
                                      </p:cBhvr>
                                      <p:to>
                                        <p:strVal val="visible"/>
                                      </p:to>
                                    </p:set>
                                    <p:animEffect transition="in" filter="blinds(horizontal)">
                                      <p:cBhvr>
                                        <p:cTn id="15" dur="500"/>
                                        <p:tgtEl>
                                          <p:spTgt spid="14643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46439"/>
                                        </p:tgtEl>
                                        <p:attrNameLst>
                                          <p:attrName>style.visibility</p:attrName>
                                        </p:attrNameLst>
                                      </p:cBhvr>
                                      <p:to>
                                        <p:strVal val="visible"/>
                                      </p:to>
                                    </p:set>
                                    <p:animEffect transition="in" filter="blinds(horizontal)">
                                      <p:cBhvr>
                                        <p:cTn id="18" dur="500"/>
                                        <p:tgtEl>
                                          <p:spTgt spid="146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6" grpId="0" animBg="1"/>
      <p:bldP spid="146437" grpId="0" animBg="1"/>
      <p:bldP spid="146438" grpId="0" animBg="1"/>
      <p:bldP spid="14643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2"/>
          <p:cNvSpPr>
            <a:spLocks noGrp="1" noChangeArrowheads="1"/>
          </p:cNvSpPr>
          <p:nvPr>
            <p:ph idx="4294967295"/>
          </p:nvPr>
        </p:nvSpPr>
        <p:spPr>
          <a:xfrm>
            <a:off x="500063" y="857250"/>
            <a:ext cx="8153400" cy="4643438"/>
          </a:xfrm>
        </p:spPr>
        <p:txBody>
          <a:bodyPr/>
          <a:lstStyle/>
          <a:p>
            <a:pPr>
              <a:lnSpc>
                <a:spcPct val="130000"/>
              </a:lnSpc>
              <a:spcBef>
                <a:spcPct val="0"/>
              </a:spcBef>
              <a:buFont typeface="Wingdings" panose="05000000000000000000" pitchFamily="2" charset="2"/>
              <a:buChar char="Ø"/>
            </a:pPr>
            <a:r>
              <a:rPr lang="zh-CN" altLang="en-US" sz="2800" smtClean="0">
                <a:latin typeface="微软雅黑" panose="020B0503020204020204" charset="-122"/>
                <a:ea typeface="微软雅黑" panose="020B0503020204020204" charset="-122"/>
              </a:rPr>
              <a:t>说明：</a:t>
            </a:r>
            <a:endParaRPr lang="zh-CN" altLang="en-US" sz="2800" smtClean="0">
              <a:latin typeface="微软雅黑" panose="020B0503020204020204" charset="-122"/>
              <a:ea typeface="微软雅黑" panose="020B0503020204020204" charset="-122"/>
            </a:endParaRPr>
          </a:p>
          <a:p>
            <a:pPr lvl="1">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(1) </a:t>
            </a:r>
            <a:r>
              <a:rPr lang="zh-CN" altLang="en-US" sz="2800" smtClean="0">
                <a:latin typeface="微软雅黑" panose="020B0503020204020204" charset="-122"/>
                <a:ea typeface="微软雅黑" panose="020B0503020204020204" charset="-122"/>
              </a:rPr>
              <a:t>一个Ｃ程序由一个或多个程序模块组成，每一个程序模块作为一个源程序文件。对较大的程序，一般不希望把所有内容全放在一个文件中，而是将它们分别放在若干个源文件中，</a:t>
            </a:r>
            <a:r>
              <a:rPr lang="zh-CN" altLang="en-US" sz="2800" b="1" smtClean="0">
                <a:solidFill>
                  <a:srgbClr val="9D138D"/>
                </a:solidFill>
                <a:latin typeface="微软雅黑" panose="020B0503020204020204" charset="-122"/>
                <a:ea typeface="微软雅黑" panose="020B0503020204020204" charset="-122"/>
              </a:rPr>
              <a:t>由若干个源程序文件组成一个</a:t>
            </a:r>
            <a:r>
              <a:rPr lang="en-US" altLang="zh-CN" sz="2800" b="1" smtClean="0">
                <a:solidFill>
                  <a:srgbClr val="9D138D"/>
                </a:solidFill>
                <a:latin typeface="微软雅黑" panose="020B0503020204020204" charset="-122"/>
                <a:ea typeface="微软雅黑" panose="020B0503020204020204" charset="-122"/>
              </a:rPr>
              <a:t>C</a:t>
            </a:r>
            <a:r>
              <a:rPr lang="zh-CN" altLang="en-US" sz="2800" b="1" smtClean="0">
                <a:solidFill>
                  <a:srgbClr val="9D138D"/>
                </a:solidFill>
                <a:latin typeface="微软雅黑" panose="020B0503020204020204" charset="-122"/>
                <a:ea typeface="微软雅黑" panose="020B0503020204020204" charset="-122"/>
              </a:rPr>
              <a:t>程序</a:t>
            </a:r>
            <a:r>
              <a:rPr lang="zh-CN" altLang="en-US" sz="2800" smtClean="0">
                <a:latin typeface="微软雅黑" panose="020B0503020204020204" charset="-122"/>
                <a:ea typeface="微软雅黑" panose="020B0503020204020204" charset="-122"/>
              </a:rPr>
              <a:t>。这样便于分别编写、分别编译，提高调试效率。一个源程序文件可以为多个</a:t>
            </a:r>
            <a:r>
              <a:rPr lang="en-US" altLang="zh-CN" sz="2800" smtClean="0">
                <a:latin typeface="微软雅黑" panose="020B0503020204020204" charset="-122"/>
                <a:ea typeface="微软雅黑" panose="020B0503020204020204" charset="-122"/>
              </a:rPr>
              <a:t>C</a:t>
            </a:r>
            <a:r>
              <a:rPr lang="zh-CN" altLang="en-US" sz="2800" smtClean="0">
                <a:latin typeface="微软雅黑" panose="020B0503020204020204" charset="-122"/>
                <a:ea typeface="微软雅黑" panose="020B0503020204020204" charset="-122"/>
              </a:rPr>
              <a:t>程序共用。</a:t>
            </a:r>
            <a:endParaRPr lang="zh-CN" altLang="en-US" sz="2800" smtClean="0">
              <a:latin typeface="微软雅黑" panose="020B0503020204020204" charset="-122"/>
              <a:ea typeface="微软雅黑" panose="020B0503020204020204" charset="-122"/>
            </a:endParaRPr>
          </a:p>
        </p:txBody>
      </p:sp>
    </p:spTree>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内容占位符 2"/>
          <p:cNvSpPr>
            <a:spLocks noGrp="1"/>
          </p:cNvSpPr>
          <p:nvPr>
            <p:ph idx="4294967295"/>
          </p:nvPr>
        </p:nvSpPr>
        <p:spPr>
          <a:xfrm>
            <a:off x="714375" y="1071563"/>
            <a:ext cx="7961313" cy="4714875"/>
          </a:xfrm>
        </p:spPr>
        <p:txBody>
          <a:bodyPr/>
          <a:lstStyle/>
          <a:p>
            <a:pPr>
              <a:lnSpc>
                <a:spcPct val="130000"/>
              </a:lnSpc>
              <a:spcBef>
                <a:spcPts val="0"/>
              </a:spcBef>
              <a:spcAft>
                <a:spcPts val="0"/>
              </a:spcAft>
              <a:buFont typeface="Arial" panose="020B0604020202090204" pitchFamily="34" charset="0"/>
              <a:buNone/>
              <a:defRPr/>
            </a:pPr>
            <a:r>
              <a:rPr lang="en-US" altLang="x-none" sz="2800" noProof="1">
                <a:latin typeface="微软雅黑" panose="020B0503020204020204" charset="-122"/>
                <a:ea typeface="微软雅黑" panose="020B0503020204020204" charset="-122"/>
              </a:rPr>
              <a:t>  </a:t>
            </a:r>
            <a:r>
              <a:rPr lang="zh-CN" altLang="en-US" sz="2800" noProof="1">
                <a:latin typeface="微软雅黑" panose="020B0503020204020204" charset="-122"/>
                <a:ea typeface="微软雅黑" panose="020B0503020204020204" charset="-122"/>
              </a:rPr>
              <a:t>例</a:t>
            </a:r>
            <a:r>
              <a:rPr lang="en-US" altLang="x-none" sz="2800" noProof="1">
                <a:latin typeface="微软雅黑" panose="020B0503020204020204" charset="-122"/>
                <a:ea typeface="微软雅黑" panose="020B0503020204020204" charset="-122"/>
              </a:rPr>
              <a:t>7.14 </a:t>
            </a:r>
            <a:r>
              <a:rPr lang="zh-CN" altLang="en-US" sz="2800" noProof="1">
                <a:latin typeface="微软雅黑" panose="020B0503020204020204" charset="-122"/>
                <a:ea typeface="微软雅黑" panose="020B0503020204020204" charset="-122"/>
              </a:rPr>
              <a:t>有一个一维数组，内放</a:t>
            </a:r>
            <a:r>
              <a:rPr lang="en-US" altLang="x-none" sz="2800" noProof="1">
                <a:latin typeface="微软雅黑" panose="020B0503020204020204" charset="-122"/>
                <a:ea typeface="微软雅黑" panose="020B0503020204020204" charset="-122"/>
              </a:rPr>
              <a:t>10</a:t>
            </a:r>
            <a:r>
              <a:rPr lang="zh-CN" altLang="en-US" sz="2800" noProof="1">
                <a:latin typeface="微软雅黑" panose="020B0503020204020204" charset="-122"/>
                <a:ea typeface="微软雅黑" panose="020B0503020204020204" charset="-122"/>
              </a:rPr>
              <a:t>个学生成绩，写一个函数，当主函数调用此函数后，能求出</a:t>
            </a:r>
            <a:r>
              <a:rPr lang="zh-CN" altLang="en-US" sz="2800" u="sng" noProof="1">
                <a:effectLst>
                  <a:outerShdw blurRad="38100" dist="38100" dir="2700000">
                    <a:srgbClr val="FFFFFF"/>
                  </a:outerShdw>
                </a:effectLst>
                <a:latin typeface="微软雅黑" panose="020B0503020204020204" charset="-122"/>
                <a:ea typeface="微软雅黑" panose="020B0503020204020204" charset="-122"/>
              </a:rPr>
              <a:t>平均分</a:t>
            </a:r>
            <a:r>
              <a:rPr lang="zh-CN" altLang="en-US" sz="2800" noProof="1">
                <a:latin typeface="微软雅黑" panose="020B0503020204020204" charset="-122"/>
                <a:ea typeface="微软雅黑" panose="020B0503020204020204" charset="-122"/>
              </a:rPr>
              <a:t>、</a:t>
            </a:r>
            <a:r>
              <a:rPr lang="zh-CN" altLang="en-US" sz="2800" u="sng" noProof="1">
                <a:solidFill>
                  <a:srgbClr val="CC0000"/>
                </a:solidFill>
                <a:effectLst>
                  <a:outerShdw blurRad="38100" dist="38100" dir="2700000">
                    <a:srgbClr val="000000"/>
                  </a:outerShdw>
                </a:effectLst>
                <a:latin typeface="微软雅黑" panose="020B0503020204020204" charset="-122"/>
                <a:ea typeface="微软雅黑" panose="020B0503020204020204" charset="-122"/>
              </a:rPr>
              <a:t>最高分和最低分</a:t>
            </a:r>
            <a:r>
              <a:rPr lang="zh-CN" altLang="en-US" sz="2800" noProof="1">
                <a:latin typeface="微软雅黑" panose="020B0503020204020204" charset="-122"/>
                <a:ea typeface="微软雅黑" panose="020B0503020204020204" charset="-122"/>
              </a:rPr>
              <a:t>。</a:t>
            </a:r>
            <a:endParaRPr lang="en-US" altLang="x-none" sz="2800" noProof="1">
              <a:latin typeface="微软雅黑" panose="020B0503020204020204" charset="-122"/>
              <a:ea typeface="微软雅黑" panose="020B0503020204020204" charset="-122"/>
            </a:endParaRPr>
          </a:p>
          <a:p>
            <a:pPr marL="0" indent="0">
              <a:lnSpc>
                <a:spcPct val="130000"/>
              </a:lnSpc>
              <a:spcBef>
                <a:spcPts val="0"/>
              </a:spcBef>
              <a:spcAft>
                <a:spcPts val="0"/>
              </a:spcAft>
              <a:buFont typeface="Wingdings" panose="05000000000000000000" charset="0"/>
              <a:buNone/>
              <a:defRPr/>
            </a:pPr>
            <a:endParaRPr lang="zh-CN" altLang="en-US" sz="2800" noProof="1">
              <a:latin typeface="微软雅黑" panose="020B0503020204020204" charset="-122"/>
              <a:ea typeface="微软雅黑" panose="020B0503020204020204" charset="-122"/>
            </a:endParaRPr>
          </a:p>
          <a:p>
            <a:pPr>
              <a:lnSpc>
                <a:spcPct val="130000"/>
              </a:lnSpc>
              <a:spcBef>
                <a:spcPts val="0"/>
              </a:spcBef>
              <a:spcAft>
                <a:spcPts val="0"/>
              </a:spcAft>
              <a:buFont typeface="Wingdings" panose="05000000000000000000" charset="0"/>
              <a:buChar char=""/>
              <a:defRPr/>
            </a:pPr>
            <a:r>
              <a:rPr lang="zh-CN" altLang="en-US" sz="2800" noProof="1">
                <a:latin typeface="微软雅黑" panose="020B0503020204020204" charset="-122"/>
                <a:ea typeface="微软雅黑" panose="020B0503020204020204" charset="-122"/>
              </a:rPr>
              <a:t>解题思路：调用一个函数可以得到一个函数返回值，现在希望通过函数调用能得到</a:t>
            </a:r>
            <a:r>
              <a:rPr lang="en-US" altLang="x-none" sz="2800" noProof="1">
                <a:latin typeface="微软雅黑" panose="020B0503020204020204" charset="-122"/>
                <a:ea typeface="微软雅黑" panose="020B0503020204020204" charset="-122"/>
              </a:rPr>
              <a:t>3</a:t>
            </a:r>
            <a:r>
              <a:rPr lang="zh-CN" altLang="en-US" sz="2800" noProof="1">
                <a:latin typeface="微软雅黑" panose="020B0503020204020204" charset="-122"/>
                <a:ea typeface="微软雅黑" panose="020B0503020204020204" charset="-122"/>
              </a:rPr>
              <a:t>个结果。可以利用全局变量来达到此目的。</a:t>
            </a:r>
            <a:endParaRPr lang="zh-CN" altLang="en-US" sz="2800" noProof="1">
              <a:latin typeface="微软雅黑" panose="020B0503020204020204" charset="-122"/>
              <a:ea typeface="微软雅黑" panose="020B0503020204020204" charset="-122"/>
            </a:endParaRPr>
          </a:p>
        </p:txBody>
      </p:sp>
      <p:sp>
        <p:nvSpPr>
          <p:cNvPr id="93187" name="Rectangle 2"/>
          <p:cNvSpPr>
            <a:spLocks noChangeArrowheads="1"/>
          </p:cNvSpPr>
          <p:nvPr/>
        </p:nvSpPr>
        <p:spPr bwMode="auto">
          <a:xfrm>
            <a:off x="5715000" y="93663"/>
            <a:ext cx="34290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全局变量</a:t>
            </a:r>
            <a:endParaRPr lang="zh-CN" altLang="en-US" sz="2500" b="1">
              <a:solidFill>
                <a:srgbClr val="800000"/>
              </a:solidFill>
              <a:ea typeface="黑体"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7459">
                                            <p:txEl>
                                              <p:pRg st="2" end="2"/>
                                            </p:txEl>
                                          </p:spTgt>
                                        </p:tgtEl>
                                        <p:attrNameLst>
                                          <p:attrName>style.visibility</p:attrName>
                                        </p:attrNameLst>
                                      </p:cBhvr>
                                      <p:to>
                                        <p:strVal val="visible"/>
                                      </p:to>
                                    </p:set>
                                    <p:animEffect transition="in" filter="blinds(horizontal)">
                                      <p:cBhvr>
                                        <p:cTn id="7" dur="500"/>
                                        <p:tgtEl>
                                          <p:spTgt spid="1474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内容占位符 2"/>
          <p:cNvSpPr>
            <a:spLocks noGrp="1" noChangeArrowheads="1"/>
          </p:cNvSpPr>
          <p:nvPr>
            <p:ph idx="4294967295"/>
          </p:nvPr>
        </p:nvSpPr>
        <p:spPr>
          <a:xfrm>
            <a:off x="714375" y="692150"/>
            <a:ext cx="8429625" cy="5784850"/>
          </a:xfrm>
        </p:spPr>
        <p:txBody>
          <a:bodyPr/>
          <a:lstStyle/>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#define N 10</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float </a:t>
            </a:r>
            <a:r>
              <a:rPr lang="en-US" altLang="zh-CN" sz="2800" smtClean="0">
                <a:solidFill>
                  <a:srgbClr val="9D138D"/>
                </a:solidFill>
                <a:latin typeface="微软雅黑" panose="020B0503020204020204" charset="-122"/>
                <a:ea typeface="微软雅黑" panose="020B0503020204020204" charset="-122"/>
              </a:rPr>
              <a:t>Max</a:t>
            </a:r>
            <a:r>
              <a:rPr lang="en-US" altLang="zh-CN" sz="2800" smtClean="0">
                <a:latin typeface="微软雅黑" panose="020B0503020204020204" charset="-122"/>
                <a:ea typeface="微软雅黑" panose="020B0503020204020204" charset="-122"/>
              </a:rPr>
              <a:t>=0,</a:t>
            </a:r>
            <a:r>
              <a:rPr lang="en-US" altLang="zh-CN" sz="2800" smtClean="0">
                <a:solidFill>
                  <a:srgbClr val="9D138D"/>
                </a:solidFill>
                <a:latin typeface="微软雅黑" panose="020B0503020204020204" charset="-122"/>
                <a:ea typeface="微软雅黑" panose="020B0503020204020204" charset="-122"/>
              </a:rPr>
              <a:t>Min</a:t>
            </a:r>
            <a:r>
              <a:rPr lang="en-US" altLang="zh-CN" sz="2800" smtClean="0">
                <a:latin typeface="微软雅黑" panose="020B0503020204020204" charset="-122"/>
                <a:ea typeface="微软雅黑" panose="020B0503020204020204" charset="-122"/>
              </a:rPr>
              <a:t>=0;                                       </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int main()</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float average(float array[ ],int n);</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int i; float ave,score[N]={89,95,</a:t>
            </a:r>
            <a:endParaRPr lang="en-US" altLang="zh-CN"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87.5,100,67.5,97,59,84,73,90};  </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ave=average(score,N);</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printf("max=%6.2f\nmin=%6.2f\n</a:t>
            </a:r>
            <a:endParaRPr lang="en-US" altLang="zh-CN"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average=%6.2f\n",</a:t>
            </a:r>
            <a:r>
              <a:rPr lang="en-US" altLang="zh-CN" sz="2800" smtClean="0">
                <a:solidFill>
                  <a:srgbClr val="9D138D"/>
                </a:solidFill>
                <a:latin typeface="微软雅黑" panose="020B0503020204020204" charset="-122"/>
                <a:ea typeface="微软雅黑" panose="020B0503020204020204" charset="-122"/>
              </a:rPr>
              <a:t>Max</a:t>
            </a:r>
            <a:r>
              <a:rPr lang="en-US" altLang="zh-CN" sz="2800" smtClean="0">
                <a:latin typeface="微软雅黑" panose="020B0503020204020204" charset="-122"/>
                <a:ea typeface="微软雅黑" panose="020B0503020204020204" charset="-122"/>
              </a:rPr>
              <a:t>,</a:t>
            </a:r>
            <a:r>
              <a:rPr lang="en-US" altLang="zh-CN" sz="2800" smtClean="0">
                <a:solidFill>
                  <a:srgbClr val="9D138D"/>
                </a:solidFill>
                <a:latin typeface="微软雅黑" panose="020B0503020204020204" charset="-122"/>
                <a:ea typeface="微软雅黑" panose="020B0503020204020204" charset="-122"/>
              </a:rPr>
              <a:t>Min</a:t>
            </a:r>
            <a:r>
              <a:rPr lang="en-US" altLang="zh-CN" sz="2800" smtClean="0">
                <a:latin typeface="微软雅黑" panose="020B0503020204020204" charset="-122"/>
                <a:ea typeface="微软雅黑" panose="020B0503020204020204" charset="-122"/>
              </a:rPr>
              <a:t>,ave);</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return 0;</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a:t>
            </a:r>
            <a:endParaRPr lang="zh-CN" altLang="en-US" sz="2800" smtClean="0">
              <a:latin typeface="微软雅黑" panose="020B0503020204020204" charset="-122"/>
              <a:ea typeface="微软雅黑" panose="020B0503020204020204" charset="-122"/>
            </a:endParaRPr>
          </a:p>
        </p:txBody>
      </p:sp>
      <p:sp>
        <p:nvSpPr>
          <p:cNvPr id="94211" name="Rectangle 2"/>
          <p:cNvSpPr>
            <a:spLocks noChangeArrowheads="1"/>
          </p:cNvSpPr>
          <p:nvPr/>
        </p:nvSpPr>
        <p:spPr bwMode="auto">
          <a:xfrm>
            <a:off x="5715000" y="93663"/>
            <a:ext cx="34290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全局变量</a:t>
            </a:r>
            <a:endParaRPr lang="zh-CN" altLang="en-US" sz="2500" b="1">
              <a:solidFill>
                <a:srgbClr val="800000"/>
              </a:solidFill>
              <a:ea typeface="黑体" pitchFamily="49" charset="-122"/>
            </a:endParaRPr>
          </a:p>
        </p:txBody>
      </p:sp>
    </p:spTree>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内容占位符 2"/>
          <p:cNvSpPr>
            <a:spLocks noGrp="1" noChangeArrowheads="1"/>
          </p:cNvSpPr>
          <p:nvPr>
            <p:ph idx="4294967295"/>
          </p:nvPr>
        </p:nvSpPr>
        <p:spPr>
          <a:xfrm>
            <a:off x="428625" y="642938"/>
            <a:ext cx="8215313" cy="5786437"/>
          </a:xfrm>
        </p:spPr>
        <p:txBody>
          <a:bodyPr/>
          <a:lstStyle/>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float average(float array[ ],int n) </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int i;  float aver,sum;</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sum=</a:t>
            </a:r>
            <a:r>
              <a:rPr lang="en-US" altLang="zh-CN" sz="2800" smtClean="0">
                <a:solidFill>
                  <a:srgbClr val="9D138D"/>
                </a:solidFill>
                <a:latin typeface="微软雅黑" panose="020B0503020204020204" charset="-122"/>
                <a:ea typeface="微软雅黑" panose="020B0503020204020204" charset="-122"/>
              </a:rPr>
              <a:t>Max</a:t>
            </a:r>
            <a:r>
              <a:rPr lang="en-US" altLang="zh-CN" sz="2800" smtClean="0">
                <a:latin typeface="微软雅黑" panose="020B0503020204020204" charset="-122"/>
                <a:ea typeface="微软雅黑" panose="020B0503020204020204" charset="-122"/>
              </a:rPr>
              <a:t>=</a:t>
            </a:r>
            <a:r>
              <a:rPr lang="en-US" altLang="zh-CN" sz="2800" smtClean="0">
                <a:solidFill>
                  <a:srgbClr val="9D138D"/>
                </a:solidFill>
                <a:latin typeface="微软雅黑" panose="020B0503020204020204" charset="-122"/>
                <a:ea typeface="微软雅黑" panose="020B0503020204020204" charset="-122"/>
              </a:rPr>
              <a:t>Min</a:t>
            </a:r>
            <a:r>
              <a:rPr lang="en-US" altLang="zh-CN" sz="2800" smtClean="0">
                <a:latin typeface="微软雅黑" panose="020B0503020204020204" charset="-122"/>
                <a:ea typeface="微软雅黑" panose="020B0503020204020204" charset="-122"/>
              </a:rPr>
              <a:t>=array[0];</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for(i=1;i&lt;n;i++)</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  if(array[i]&gt;</a:t>
            </a:r>
            <a:r>
              <a:rPr lang="en-US" altLang="zh-CN" sz="2800" smtClean="0">
                <a:solidFill>
                  <a:srgbClr val="9D138D"/>
                </a:solidFill>
                <a:latin typeface="微软雅黑" panose="020B0503020204020204" charset="-122"/>
                <a:ea typeface="微软雅黑" panose="020B0503020204020204" charset="-122"/>
              </a:rPr>
              <a:t>Max</a:t>
            </a:r>
            <a:r>
              <a:rPr lang="en-US" altLang="zh-CN" sz="2800" smtClean="0">
                <a:latin typeface="微软雅黑" panose="020B0503020204020204" charset="-122"/>
                <a:ea typeface="微软雅黑" panose="020B0503020204020204" charset="-122"/>
              </a:rPr>
              <a:t>) </a:t>
            </a:r>
            <a:r>
              <a:rPr lang="en-US" altLang="zh-CN" sz="2800" smtClean="0">
                <a:solidFill>
                  <a:srgbClr val="9D138D"/>
                </a:solidFill>
                <a:latin typeface="微软雅黑" panose="020B0503020204020204" charset="-122"/>
                <a:ea typeface="微软雅黑" panose="020B0503020204020204" charset="-122"/>
              </a:rPr>
              <a:t>Max</a:t>
            </a:r>
            <a:r>
              <a:rPr lang="en-US" altLang="zh-CN" sz="2800" smtClean="0">
                <a:latin typeface="微软雅黑" panose="020B0503020204020204" charset="-122"/>
                <a:ea typeface="微软雅黑" panose="020B0503020204020204" charset="-122"/>
              </a:rPr>
              <a:t>=array[i];</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else if(array[i]&lt;</a:t>
            </a:r>
            <a:r>
              <a:rPr lang="en-US" altLang="zh-CN" sz="2800" smtClean="0">
                <a:solidFill>
                  <a:srgbClr val="9D138D"/>
                </a:solidFill>
                <a:latin typeface="微软雅黑" panose="020B0503020204020204" charset="-122"/>
                <a:ea typeface="微软雅黑" panose="020B0503020204020204" charset="-122"/>
              </a:rPr>
              <a:t>Min</a:t>
            </a:r>
            <a:r>
              <a:rPr lang="en-US" altLang="zh-CN" sz="2800" smtClean="0">
                <a:latin typeface="微软雅黑" panose="020B0503020204020204" charset="-122"/>
                <a:ea typeface="微软雅黑" panose="020B0503020204020204" charset="-122"/>
              </a:rPr>
              <a:t>) </a:t>
            </a:r>
            <a:r>
              <a:rPr lang="en-US" altLang="zh-CN" sz="2800" smtClean="0">
                <a:solidFill>
                  <a:srgbClr val="9D138D"/>
                </a:solidFill>
                <a:latin typeface="微软雅黑" panose="020B0503020204020204" charset="-122"/>
                <a:ea typeface="微软雅黑" panose="020B0503020204020204" charset="-122"/>
              </a:rPr>
              <a:t>Min</a:t>
            </a:r>
            <a:r>
              <a:rPr lang="en-US" altLang="zh-CN" sz="2800" smtClean="0">
                <a:latin typeface="微软雅黑" panose="020B0503020204020204" charset="-122"/>
                <a:ea typeface="微软雅黑" panose="020B0503020204020204" charset="-122"/>
              </a:rPr>
              <a:t>=array[i];</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sum=sum+array[i]; </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aver=sum/n;</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return(aver);</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a:t>
            </a:r>
            <a:endParaRPr lang="zh-CN" altLang="en-US" sz="2800" smtClean="0">
              <a:latin typeface="微软雅黑" panose="020B0503020204020204" charset="-122"/>
              <a:ea typeface="微软雅黑" panose="020B0503020204020204" charset="-122"/>
            </a:endParaRPr>
          </a:p>
        </p:txBody>
      </p:sp>
      <p:pic>
        <p:nvPicPr>
          <p:cNvPr id="149512" name="Picture 4"/>
          <p:cNvPicPr>
            <a:picLocks noChangeAspect="1" noChangeArrowheads="1"/>
          </p:cNvPicPr>
          <p:nvPr/>
        </p:nvPicPr>
        <p:blipFill>
          <a:blip r:embed="rId1">
            <a:extLst>
              <a:ext uri="{28A0092B-C50C-407E-A947-70E740481C1C}">
                <a14:useLocalDpi xmlns:a14="http://schemas.microsoft.com/office/drawing/2010/main" val="0"/>
              </a:ext>
            </a:extLst>
          </a:blip>
          <a:srcRect r="47102"/>
          <a:stretch>
            <a:fillRect/>
          </a:stretch>
        </p:blipFill>
        <p:spPr bwMode="auto">
          <a:xfrm>
            <a:off x="4932363" y="5013325"/>
            <a:ext cx="256540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6" name="Rectangle 2"/>
          <p:cNvSpPr>
            <a:spLocks noChangeArrowheads="1"/>
          </p:cNvSpPr>
          <p:nvPr/>
        </p:nvSpPr>
        <p:spPr bwMode="auto">
          <a:xfrm>
            <a:off x="5715000" y="93663"/>
            <a:ext cx="34290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全局变量</a:t>
            </a:r>
            <a:endParaRPr lang="zh-CN" altLang="en-US" sz="2500" b="1">
              <a:solidFill>
                <a:srgbClr val="800000"/>
              </a:solidFill>
              <a:ea typeface="黑体"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49512"/>
                                        </p:tgtEl>
                                        <p:attrNameLst>
                                          <p:attrName>style.visibility</p:attrName>
                                        </p:attrNameLst>
                                      </p:cBhvr>
                                      <p:to>
                                        <p:strVal val="visible"/>
                                      </p:to>
                                    </p:set>
                                    <p:animEffect transition="in" filter="slide(fromBottom)">
                                      <p:cBhvr>
                                        <p:cTn id="7" dur="500"/>
                                        <p:tgtEl>
                                          <p:spTgt spid="149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流程图: 过程 3"/>
          <p:cNvSpPr>
            <a:spLocks noChangeArrowheads="1"/>
          </p:cNvSpPr>
          <p:nvPr/>
        </p:nvSpPr>
        <p:spPr bwMode="auto">
          <a:xfrm>
            <a:off x="1428750" y="1571625"/>
            <a:ext cx="5286375" cy="500063"/>
          </a:xfrm>
          <a:prstGeom prst="flowChartProcess">
            <a:avLst/>
          </a:prstGeom>
          <a:solidFill>
            <a:schemeClr val="accent1"/>
          </a:solidFill>
          <a:ln w="38100">
            <a:solidFill>
              <a:schemeClr val="tx1"/>
            </a:solidFill>
            <a:miter lim="800000"/>
          </a:ln>
        </p:spPr>
        <p:txBody>
          <a:bodyPr wrap="none"/>
          <a:lstStyle/>
          <a:p>
            <a:pPr eaLnBrk="1" hangingPunct="1">
              <a:buFont typeface="Arial" panose="020B0604020202090204" pitchFamily="34" charset="0"/>
              <a:buNone/>
            </a:pPr>
            <a:r>
              <a:rPr lang="en-US" altLang="zh-CN" sz="2800" b="1"/>
              <a:t>  ave     score    10    Max    Min</a:t>
            </a:r>
            <a:endParaRPr lang="zh-CN" altLang="en-US" sz="2800" b="1"/>
          </a:p>
        </p:txBody>
      </p:sp>
      <p:sp>
        <p:nvSpPr>
          <p:cNvPr id="96259" name="流程图: 过程 4"/>
          <p:cNvSpPr>
            <a:spLocks noChangeArrowheads="1"/>
          </p:cNvSpPr>
          <p:nvPr/>
        </p:nvSpPr>
        <p:spPr bwMode="auto">
          <a:xfrm>
            <a:off x="1428750" y="2786063"/>
            <a:ext cx="5286375" cy="500062"/>
          </a:xfrm>
          <a:prstGeom prst="flowChartProcess">
            <a:avLst/>
          </a:prstGeom>
          <a:solidFill>
            <a:schemeClr val="accent1"/>
          </a:solidFill>
          <a:ln w="38100">
            <a:solidFill>
              <a:schemeClr val="tx1"/>
            </a:solidFill>
            <a:miter lim="800000"/>
          </a:ln>
        </p:spPr>
        <p:txBody>
          <a:bodyPr wrap="none"/>
          <a:lstStyle/>
          <a:p>
            <a:pPr eaLnBrk="1" hangingPunct="1">
              <a:buFont typeface="Arial" panose="020B0604020202090204" pitchFamily="34" charset="0"/>
              <a:buNone/>
            </a:pPr>
            <a:r>
              <a:rPr lang="en-US" altLang="zh-CN" sz="2800" b="1"/>
              <a:t> aver     array     n     Max    Min</a:t>
            </a:r>
            <a:endParaRPr lang="zh-CN" altLang="en-US" sz="2800" b="1"/>
          </a:p>
        </p:txBody>
      </p:sp>
      <p:sp>
        <p:nvSpPr>
          <p:cNvPr id="96260" name="TextBox 5"/>
          <p:cNvSpPr txBox="1">
            <a:spLocks noChangeArrowheads="1"/>
          </p:cNvSpPr>
          <p:nvPr/>
        </p:nvSpPr>
        <p:spPr bwMode="auto">
          <a:xfrm>
            <a:off x="7215188" y="1285875"/>
            <a:ext cx="12858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eaLnBrk="1" hangingPunct="1">
              <a:buFont typeface="Arial" panose="020B0604020202090204" pitchFamily="34" charset="0"/>
              <a:buNone/>
            </a:pPr>
            <a:r>
              <a:rPr lang="en-US" altLang="zh-CN" sz="2800" b="1">
                <a:latin typeface="Arial" panose="020B0604020202090204" pitchFamily="34" charset="0"/>
                <a:ea typeface="宋体" pitchFamily="2" charset="-122"/>
              </a:rPr>
              <a:t>main</a:t>
            </a:r>
            <a:endParaRPr lang="en-US" altLang="zh-CN" sz="2800" b="1">
              <a:latin typeface="Arial" panose="020B0604020202090204" pitchFamily="34" charset="0"/>
              <a:ea typeface="宋体" pitchFamily="2" charset="-122"/>
            </a:endParaRPr>
          </a:p>
          <a:p>
            <a:pPr algn="ctr" eaLnBrk="1" hangingPunct="1">
              <a:buFont typeface="Arial" panose="020B0604020202090204" pitchFamily="34" charset="0"/>
              <a:buNone/>
            </a:pPr>
            <a:r>
              <a:rPr lang="zh-CN" altLang="en-US" sz="2800" b="1">
                <a:latin typeface="Arial" panose="020B0604020202090204" pitchFamily="34" charset="0"/>
                <a:ea typeface="宋体" pitchFamily="2" charset="-122"/>
              </a:rPr>
              <a:t>函数</a:t>
            </a:r>
            <a:endParaRPr lang="zh-CN" altLang="en-US" sz="2800" b="1">
              <a:latin typeface="Arial" panose="020B0604020202090204" pitchFamily="34" charset="0"/>
              <a:ea typeface="宋体" pitchFamily="2" charset="-122"/>
            </a:endParaRPr>
          </a:p>
        </p:txBody>
      </p:sp>
      <p:sp>
        <p:nvSpPr>
          <p:cNvPr id="96261" name="TextBox 6"/>
          <p:cNvSpPr txBox="1">
            <a:spLocks noChangeArrowheads="1"/>
          </p:cNvSpPr>
          <p:nvPr/>
        </p:nvSpPr>
        <p:spPr bwMode="auto">
          <a:xfrm>
            <a:off x="7215188" y="2500313"/>
            <a:ext cx="15716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eaLnBrk="1" hangingPunct="1">
              <a:buFont typeface="Arial" panose="020B0604020202090204" pitchFamily="34" charset="0"/>
              <a:buNone/>
            </a:pPr>
            <a:r>
              <a:rPr lang="en-US" altLang="zh-CN" sz="2800" b="1">
                <a:latin typeface="Arial" panose="020B0604020202090204" pitchFamily="34" charset="0"/>
                <a:ea typeface="宋体" pitchFamily="2" charset="-122"/>
              </a:rPr>
              <a:t>average</a:t>
            </a:r>
            <a:endParaRPr lang="en-US" altLang="zh-CN" sz="2800" b="1">
              <a:latin typeface="Arial" panose="020B0604020202090204" pitchFamily="34" charset="0"/>
              <a:ea typeface="宋体" pitchFamily="2" charset="-122"/>
            </a:endParaRPr>
          </a:p>
          <a:p>
            <a:pPr algn="ctr" eaLnBrk="1" hangingPunct="1">
              <a:buFont typeface="Arial" panose="020B0604020202090204" pitchFamily="34" charset="0"/>
              <a:buNone/>
            </a:pPr>
            <a:r>
              <a:rPr lang="zh-CN" altLang="en-US" sz="2800" b="1">
                <a:latin typeface="Arial" panose="020B0604020202090204" pitchFamily="34" charset="0"/>
                <a:ea typeface="宋体" pitchFamily="2" charset="-122"/>
              </a:rPr>
              <a:t>函数</a:t>
            </a:r>
            <a:endParaRPr lang="zh-CN" altLang="en-US" sz="2800" b="1">
              <a:latin typeface="Arial" panose="020B0604020202090204" pitchFamily="34" charset="0"/>
              <a:ea typeface="宋体" pitchFamily="2" charset="-122"/>
            </a:endParaRPr>
          </a:p>
        </p:txBody>
      </p:sp>
      <p:cxnSp>
        <p:nvCxnSpPr>
          <p:cNvPr id="150535" name="直接箭头连接符 8"/>
          <p:cNvCxnSpPr>
            <a:cxnSpLocks noChangeShapeType="1"/>
          </p:cNvCxnSpPr>
          <p:nvPr/>
        </p:nvCxnSpPr>
        <p:spPr bwMode="auto">
          <a:xfrm rot="5400000">
            <a:off x="2749550" y="2463800"/>
            <a:ext cx="928688" cy="1588"/>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cxnSp>
        <p:nvCxnSpPr>
          <p:cNvPr id="150536" name="直接箭头连接符 9"/>
          <p:cNvCxnSpPr>
            <a:cxnSpLocks noChangeShapeType="1"/>
          </p:cNvCxnSpPr>
          <p:nvPr/>
        </p:nvCxnSpPr>
        <p:spPr bwMode="auto">
          <a:xfrm rot="5400000">
            <a:off x="3822700" y="2463800"/>
            <a:ext cx="928688" cy="1588"/>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cxnSp>
        <p:nvCxnSpPr>
          <p:cNvPr id="150537" name="直接箭头连接符 10"/>
          <p:cNvCxnSpPr>
            <a:cxnSpLocks noChangeShapeType="1"/>
          </p:cNvCxnSpPr>
          <p:nvPr/>
        </p:nvCxnSpPr>
        <p:spPr bwMode="auto">
          <a:xfrm rot="5400000" flipH="1" flipV="1">
            <a:off x="1498600" y="2428876"/>
            <a:ext cx="1000125" cy="0"/>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cxnSp>
        <p:nvCxnSpPr>
          <p:cNvPr id="150538" name="直接箭头连接符 13"/>
          <p:cNvCxnSpPr>
            <a:cxnSpLocks noChangeShapeType="1"/>
          </p:cNvCxnSpPr>
          <p:nvPr/>
        </p:nvCxnSpPr>
        <p:spPr bwMode="auto">
          <a:xfrm rot="5400000" flipH="1" flipV="1">
            <a:off x="4787106" y="2428082"/>
            <a:ext cx="1000125" cy="1588"/>
          </a:xfrm>
          <a:prstGeom prst="straightConnector1">
            <a:avLst/>
          </a:prstGeom>
          <a:noFill/>
          <a:ln w="38100">
            <a:solidFill>
              <a:srgbClr val="FF0000"/>
            </a:solidFill>
            <a:round/>
            <a:headEnd type="arrow" w="med" len="med"/>
            <a:tailEnd type="arrow" w="med" len="med"/>
          </a:ln>
          <a:extLst>
            <a:ext uri="{909E8E84-426E-40DD-AFC4-6F175D3DCCD1}">
              <a14:hiddenFill xmlns:a14="http://schemas.microsoft.com/office/drawing/2010/main">
                <a:noFill/>
              </a14:hiddenFill>
            </a:ext>
          </a:extLst>
        </p:spPr>
      </p:cxnSp>
      <p:cxnSp>
        <p:nvCxnSpPr>
          <p:cNvPr id="150539" name="直接箭头连接符 14"/>
          <p:cNvCxnSpPr>
            <a:cxnSpLocks noChangeShapeType="1"/>
          </p:cNvCxnSpPr>
          <p:nvPr/>
        </p:nvCxnSpPr>
        <p:spPr bwMode="auto">
          <a:xfrm rot="5400000" flipH="1" flipV="1">
            <a:off x="5787231" y="2428082"/>
            <a:ext cx="1000125" cy="1588"/>
          </a:xfrm>
          <a:prstGeom prst="straightConnector1">
            <a:avLst/>
          </a:prstGeom>
          <a:noFill/>
          <a:ln w="38100">
            <a:solidFill>
              <a:srgbClr val="FF0000"/>
            </a:solidFill>
            <a:round/>
            <a:headEnd type="arrow" w="med" len="med"/>
            <a:tailEnd type="arrow" w="med" len="med"/>
          </a:ln>
          <a:extLst>
            <a:ext uri="{909E8E84-426E-40DD-AFC4-6F175D3DCCD1}">
              <a14:hiddenFill xmlns:a14="http://schemas.microsoft.com/office/drawing/2010/main">
                <a:noFill/>
              </a14:hiddenFill>
            </a:ext>
          </a:extLst>
        </p:spPr>
      </p:cxnSp>
      <p:sp>
        <p:nvSpPr>
          <p:cNvPr id="150540" name="TextBox 15"/>
          <p:cNvSpPr txBox="1">
            <a:spLocks noChangeArrowheads="1"/>
          </p:cNvSpPr>
          <p:nvPr/>
        </p:nvSpPr>
        <p:spPr bwMode="auto">
          <a:xfrm>
            <a:off x="2843213" y="4357688"/>
            <a:ext cx="47291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zh-CN" altLang="en-US" sz="2800" b="1">
                <a:solidFill>
                  <a:srgbClr val="FF0000"/>
                </a:solidFill>
                <a:latin typeface="Arial" panose="020B0604020202090204" pitchFamily="34" charset="0"/>
                <a:ea typeface="宋体" pitchFamily="2" charset="-122"/>
              </a:rPr>
              <a:t>建议尽量不要使用全局变量</a:t>
            </a:r>
            <a:endParaRPr lang="zh-CN" altLang="en-US" sz="2800" b="1">
              <a:solidFill>
                <a:srgbClr val="FF0000"/>
              </a:solidFill>
              <a:latin typeface="Arial" panose="020B0604020202090204" pitchFamily="34" charset="0"/>
              <a:ea typeface="宋体" pitchFamily="2" charset="-122"/>
            </a:endParaRPr>
          </a:p>
        </p:txBody>
      </p:sp>
      <p:sp>
        <p:nvSpPr>
          <p:cNvPr id="96268" name="Rectangle 2"/>
          <p:cNvSpPr>
            <a:spLocks noChangeArrowheads="1"/>
          </p:cNvSpPr>
          <p:nvPr/>
        </p:nvSpPr>
        <p:spPr bwMode="auto">
          <a:xfrm>
            <a:off x="5715000" y="93663"/>
            <a:ext cx="34290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全局变量</a:t>
            </a:r>
            <a:endParaRPr lang="zh-CN" altLang="en-US" sz="2500" b="1">
              <a:solidFill>
                <a:srgbClr val="800000"/>
              </a:solidFill>
              <a:ea typeface="黑体"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150535"/>
                                        </p:tgtEl>
                                        <p:attrNameLst>
                                          <p:attrName>style.visibility</p:attrName>
                                        </p:attrNameLst>
                                      </p:cBhvr>
                                      <p:to>
                                        <p:strVal val="visible"/>
                                      </p:to>
                                    </p:set>
                                    <p:animEffect transition="in" filter="slide(fromTop)">
                                      <p:cBhvr>
                                        <p:cTn id="7" dur="500"/>
                                        <p:tgtEl>
                                          <p:spTgt spid="150535"/>
                                        </p:tgtEl>
                                      </p:cBhvr>
                                    </p:animEffect>
                                  </p:childTnLst>
                                </p:cTn>
                              </p:par>
                              <p:par>
                                <p:cTn id="8" presetID="12" presetClass="entr" presetSubtype="1" fill="hold" nodeType="withEffect">
                                  <p:stCondLst>
                                    <p:cond delay="0"/>
                                  </p:stCondLst>
                                  <p:childTnLst>
                                    <p:set>
                                      <p:cBhvr>
                                        <p:cTn id="9" dur="1" fill="hold">
                                          <p:stCondLst>
                                            <p:cond delay="0"/>
                                          </p:stCondLst>
                                        </p:cTn>
                                        <p:tgtEl>
                                          <p:spTgt spid="150536"/>
                                        </p:tgtEl>
                                        <p:attrNameLst>
                                          <p:attrName>style.visibility</p:attrName>
                                        </p:attrNameLst>
                                      </p:cBhvr>
                                      <p:to>
                                        <p:strVal val="visible"/>
                                      </p:to>
                                    </p:set>
                                    <p:animEffect transition="in" filter="slide(fromTop)">
                                      <p:cBhvr>
                                        <p:cTn id="10" dur="500"/>
                                        <p:tgtEl>
                                          <p:spTgt spid="150536"/>
                                        </p:tgtEl>
                                      </p:cBhvr>
                                    </p:animEffect>
                                  </p:childTnLst>
                                </p:cTn>
                              </p:par>
                            </p:childTnLst>
                          </p:cTn>
                        </p:par>
                        <p:par>
                          <p:cTn id="11" fill="hold">
                            <p:stCondLst>
                              <p:cond delay="500"/>
                            </p:stCondLst>
                            <p:childTnLst>
                              <p:par>
                                <p:cTn id="12" presetID="12" presetClass="entr" presetSubtype="4" fill="hold" nodeType="afterEffect">
                                  <p:stCondLst>
                                    <p:cond delay="1000"/>
                                  </p:stCondLst>
                                  <p:childTnLst>
                                    <p:set>
                                      <p:cBhvr>
                                        <p:cTn id="13" dur="1" fill="hold">
                                          <p:stCondLst>
                                            <p:cond delay="0"/>
                                          </p:stCondLst>
                                        </p:cTn>
                                        <p:tgtEl>
                                          <p:spTgt spid="150537"/>
                                        </p:tgtEl>
                                        <p:attrNameLst>
                                          <p:attrName>style.visibility</p:attrName>
                                        </p:attrNameLst>
                                      </p:cBhvr>
                                      <p:to>
                                        <p:strVal val="visible"/>
                                      </p:to>
                                    </p:set>
                                    <p:animEffect transition="in" filter="slide(fromBottom)">
                                      <p:cBhvr>
                                        <p:cTn id="14" dur="500"/>
                                        <p:tgtEl>
                                          <p:spTgt spid="150537"/>
                                        </p:tgtEl>
                                      </p:cBhvr>
                                    </p:animEffect>
                                  </p:childTnLst>
                                </p:cTn>
                              </p:par>
                            </p:childTnLst>
                          </p:cTn>
                        </p:par>
                        <p:par>
                          <p:cTn id="15" fill="hold">
                            <p:stCondLst>
                              <p:cond delay="2000"/>
                            </p:stCondLst>
                            <p:childTnLst>
                              <p:par>
                                <p:cTn id="16" presetID="4" presetClass="entr" presetSubtype="32" fill="hold" nodeType="afterEffect">
                                  <p:stCondLst>
                                    <p:cond delay="1000"/>
                                  </p:stCondLst>
                                  <p:childTnLst>
                                    <p:set>
                                      <p:cBhvr>
                                        <p:cTn id="17" dur="1" fill="hold">
                                          <p:stCondLst>
                                            <p:cond delay="0"/>
                                          </p:stCondLst>
                                        </p:cTn>
                                        <p:tgtEl>
                                          <p:spTgt spid="150538"/>
                                        </p:tgtEl>
                                        <p:attrNameLst>
                                          <p:attrName>style.visibility</p:attrName>
                                        </p:attrNameLst>
                                      </p:cBhvr>
                                      <p:to>
                                        <p:strVal val="visible"/>
                                      </p:to>
                                    </p:set>
                                    <p:animEffect transition="in" filter="box(out)">
                                      <p:cBhvr>
                                        <p:cTn id="18" dur="500"/>
                                        <p:tgtEl>
                                          <p:spTgt spid="150538"/>
                                        </p:tgtEl>
                                      </p:cBhvr>
                                    </p:animEffect>
                                  </p:childTnLst>
                                </p:cTn>
                              </p:par>
                            </p:childTnLst>
                          </p:cTn>
                        </p:par>
                        <p:par>
                          <p:cTn id="19" fill="hold">
                            <p:stCondLst>
                              <p:cond delay="3500"/>
                            </p:stCondLst>
                            <p:childTnLst>
                              <p:par>
                                <p:cTn id="20" presetID="4" presetClass="entr" presetSubtype="32" fill="hold" nodeType="afterEffect">
                                  <p:stCondLst>
                                    <p:cond delay="0"/>
                                  </p:stCondLst>
                                  <p:childTnLst>
                                    <p:set>
                                      <p:cBhvr>
                                        <p:cTn id="21" dur="1" fill="hold">
                                          <p:stCondLst>
                                            <p:cond delay="0"/>
                                          </p:stCondLst>
                                        </p:cTn>
                                        <p:tgtEl>
                                          <p:spTgt spid="150539"/>
                                        </p:tgtEl>
                                        <p:attrNameLst>
                                          <p:attrName>style.visibility</p:attrName>
                                        </p:attrNameLst>
                                      </p:cBhvr>
                                      <p:to>
                                        <p:strVal val="visible"/>
                                      </p:to>
                                    </p:set>
                                    <p:animEffect transition="in" filter="box(out)">
                                      <p:cBhvr>
                                        <p:cTn id="22" dur="500"/>
                                        <p:tgtEl>
                                          <p:spTgt spid="15053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0540"/>
                                        </p:tgtEl>
                                        <p:attrNameLst>
                                          <p:attrName>style.visibility</p:attrName>
                                        </p:attrNameLst>
                                      </p:cBhvr>
                                      <p:to>
                                        <p:strVal val="visible"/>
                                      </p:to>
                                    </p:set>
                                    <p:animEffect transition="in" filter="blinds(horizontal)">
                                      <p:cBhvr>
                                        <p:cTn id="27" dur="500"/>
                                        <p:tgtEl>
                                          <p:spTgt spid="150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4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内容占位符 2"/>
          <p:cNvSpPr>
            <a:spLocks noGrp="1" noChangeArrowheads="1"/>
          </p:cNvSpPr>
          <p:nvPr>
            <p:ph idx="4294967295"/>
          </p:nvPr>
        </p:nvSpPr>
        <p:spPr>
          <a:xfrm>
            <a:off x="642938" y="1357313"/>
            <a:ext cx="7886700" cy="4351337"/>
          </a:xfrm>
        </p:spPr>
        <p:txBody>
          <a:bodyPr/>
          <a:lstStyle/>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a:t>
            </a:r>
            <a:r>
              <a:rPr lang="zh-CN" altLang="en-US" sz="2800" smtClean="0">
                <a:latin typeface="微软雅黑" panose="020B0503020204020204" charset="-122"/>
                <a:ea typeface="微软雅黑" panose="020B0503020204020204" charset="-122"/>
              </a:rPr>
              <a:t>例</a:t>
            </a:r>
            <a:r>
              <a:rPr lang="en-US" altLang="zh-CN" sz="2800" smtClean="0">
                <a:latin typeface="微软雅黑" panose="020B0503020204020204" charset="-122"/>
                <a:ea typeface="微软雅黑" panose="020B0503020204020204" charset="-122"/>
              </a:rPr>
              <a:t>7.15 </a:t>
            </a:r>
            <a:r>
              <a:rPr lang="zh-CN" altLang="en-US" sz="2800" smtClean="0">
                <a:latin typeface="微软雅黑" panose="020B0503020204020204" charset="-122"/>
                <a:ea typeface="微软雅黑" panose="020B0503020204020204" charset="-122"/>
              </a:rPr>
              <a:t>分析结果。</a:t>
            </a:r>
            <a:r>
              <a:rPr lang="en-US" sz="2800" smtClean="0">
                <a:latin typeface="微软雅黑" panose="020B0503020204020204" charset="-122"/>
                <a:ea typeface="微软雅黑" panose="020B0503020204020204" charset="-122"/>
              </a:rPr>
              <a:t> </a:t>
            </a:r>
            <a:r>
              <a:rPr lang="zh-CN" altLang="en-US" sz="2800" smtClean="0">
                <a:latin typeface="微软雅黑" panose="020B0503020204020204" charset="-122"/>
                <a:ea typeface="微软雅黑" panose="020B0503020204020204" charset="-122"/>
              </a:rPr>
              <a:t>若外部变量与局部变量同名，</a:t>
            </a:r>
            <a:r>
              <a:rPr lang="en-US" altLang="zh-CN" sz="2800" smtClean="0">
                <a:latin typeface="微软雅黑" panose="020B0503020204020204" charset="-122"/>
                <a:ea typeface="微软雅黑" panose="020B0503020204020204" charset="-122"/>
              </a:rPr>
              <a:t>局部</a:t>
            </a:r>
            <a:r>
              <a:rPr lang="zh-CN" altLang="en-US" sz="2800" smtClean="0">
                <a:latin typeface="微软雅黑" panose="020B0503020204020204" charset="-122"/>
                <a:ea typeface="微软雅黑" panose="020B0503020204020204" charset="-122"/>
              </a:rPr>
              <a:t>变量有效。</a:t>
            </a:r>
            <a:endParaRPr lang="en-US" sz="2800" smtClean="0">
              <a:latin typeface="微软雅黑" panose="020B0503020204020204" charset="-122"/>
              <a:ea typeface="微软雅黑" panose="020B0503020204020204" charset="-122"/>
            </a:endParaRPr>
          </a:p>
        </p:txBody>
      </p:sp>
      <p:sp>
        <p:nvSpPr>
          <p:cNvPr id="97283" name="Rectangle 2"/>
          <p:cNvSpPr>
            <a:spLocks noChangeArrowheads="1"/>
          </p:cNvSpPr>
          <p:nvPr/>
        </p:nvSpPr>
        <p:spPr bwMode="auto">
          <a:xfrm>
            <a:off x="5715000" y="93663"/>
            <a:ext cx="34290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全局变量</a:t>
            </a:r>
            <a:endParaRPr lang="zh-CN" altLang="en-US" sz="2500" b="1">
              <a:solidFill>
                <a:srgbClr val="800000"/>
              </a:solidFill>
              <a:ea typeface="黑体" pitchFamily="49" charset="-122"/>
            </a:endParaRPr>
          </a:p>
        </p:txBody>
      </p:sp>
    </p:spTree>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内容占位符 2"/>
          <p:cNvSpPr>
            <a:spLocks noGrp="1" noChangeArrowheads="1"/>
          </p:cNvSpPr>
          <p:nvPr>
            <p:ph idx="4294967295"/>
          </p:nvPr>
        </p:nvSpPr>
        <p:spPr>
          <a:xfrm>
            <a:off x="571500" y="571500"/>
            <a:ext cx="7532688" cy="6143625"/>
          </a:xfrm>
        </p:spPr>
        <p:txBody>
          <a:bodyPr/>
          <a:lstStyle/>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#include &lt;stdio.h&gt;</a:t>
            </a:r>
            <a:endParaRPr lang="zh-CN" altLang="en-US"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solidFill>
                  <a:srgbClr val="00B050"/>
                </a:solidFill>
                <a:latin typeface="微软雅黑" panose="020B0503020204020204" charset="-122"/>
                <a:ea typeface="微软雅黑" panose="020B0503020204020204" charset="-122"/>
              </a:rPr>
              <a:t>int </a:t>
            </a:r>
            <a:r>
              <a:rPr lang="en-US" altLang="zh-CN" sz="2400" smtClean="0">
                <a:solidFill>
                  <a:srgbClr val="FF0000"/>
                </a:solidFill>
                <a:latin typeface="微软雅黑" panose="020B0503020204020204" charset="-122"/>
                <a:ea typeface="微软雅黑" panose="020B0503020204020204" charset="-122"/>
              </a:rPr>
              <a:t>a</a:t>
            </a:r>
            <a:r>
              <a:rPr lang="en-US" altLang="zh-CN" sz="2400" smtClean="0">
                <a:solidFill>
                  <a:srgbClr val="00B050"/>
                </a:solidFill>
                <a:latin typeface="微软雅黑" panose="020B0503020204020204" charset="-122"/>
                <a:ea typeface="微软雅黑" panose="020B0503020204020204" charset="-122"/>
              </a:rPr>
              <a:t>=3,</a:t>
            </a:r>
            <a:r>
              <a:rPr lang="en-US" altLang="zh-CN" sz="2400" smtClean="0">
                <a:solidFill>
                  <a:srgbClr val="FF0000"/>
                </a:solidFill>
                <a:latin typeface="微软雅黑" panose="020B0503020204020204" charset="-122"/>
                <a:ea typeface="微软雅黑" panose="020B0503020204020204" charset="-122"/>
              </a:rPr>
              <a:t>b</a:t>
            </a:r>
            <a:r>
              <a:rPr lang="en-US" altLang="zh-CN" sz="2400" smtClean="0">
                <a:solidFill>
                  <a:srgbClr val="00B050"/>
                </a:solidFill>
                <a:latin typeface="微软雅黑" panose="020B0503020204020204" charset="-122"/>
                <a:ea typeface="微软雅黑" panose="020B0503020204020204" charset="-122"/>
              </a:rPr>
              <a:t>=5; </a:t>
            </a:r>
            <a:endParaRPr lang="zh-CN" altLang="en-US" sz="2400" smtClean="0">
              <a:solidFill>
                <a:srgbClr val="00B050"/>
              </a:solidFill>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int main()</a:t>
            </a:r>
            <a:endParaRPr lang="zh-CN" altLang="en-US"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 int max(int a,int b);  </a:t>
            </a:r>
            <a:endParaRPr lang="zh-CN" altLang="en-US"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   int </a:t>
            </a:r>
            <a:r>
              <a:rPr lang="en-US" altLang="zh-CN" sz="2400" smtClean="0">
                <a:solidFill>
                  <a:srgbClr val="9D138D"/>
                </a:solidFill>
                <a:latin typeface="微软雅黑" panose="020B0503020204020204" charset="-122"/>
                <a:ea typeface="微软雅黑" panose="020B0503020204020204" charset="-122"/>
              </a:rPr>
              <a:t>a</a:t>
            </a:r>
            <a:r>
              <a:rPr lang="en-US" altLang="zh-CN" sz="2400" smtClean="0">
                <a:latin typeface="微软雅黑" panose="020B0503020204020204" charset="-122"/>
                <a:ea typeface="微软雅黑" panose="020B0503020204020204" charset="-122"/>
              </a:rPr>
              <a:t>=8; </a:t>
            </a:r>
            <a:endParaRPr lang="zh-CN" altLang="en-US"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   printf("max=%d\n",max(</a:t>
            </a:r>
            <a:r>
              <a:rPr lang="en-US" altLang="zh-CN" sz="2400" smtClean="0">
                <a:solidFill>
                  <a:srgbClr val="9D138D"/>
                </a:solidFill>
                <a:latin typeface="微软雅黑" panose="020B0503020204020204" charset="-122"/>
                <a:ea typeface="微软雅黑" panose="020B0503020204020204" charset="-122"/>
              </a:rPr>
              <a:t>a</a:t>
            </a:r>
            <a:r>
              <a:rPr lang="en-US" altLang="zh-CN" sz="2400" smtClean="0">
                <a:latin typeface="微软雅黑" panose="020B0503020204020204" charset="-122"/>
                <a:ea typeface="微软雅黑" panose="020B0503020204020204" charset="-122"/>
              </a:rPr>
              <a:t>,</a:t>
            </a:r>
            <a:r>
              <a:rPr lang="en-US" altLang="zh-CN" sz="2400" smtClean="0">
                <a:solidFill>
                  <a:srgbClr val="FF0000"/>
                </a:solidFill>
                <a:latin typeface="微软雅黑" panose="020B0503020204020204" charset="-122"/>
                <a:ea typeface="微软雅黑" panose="020B0503020204020204" charset="-122"/>
              </a:rPr>
              <a:t>b</a:t>
            </a:r>
            <a:r>
              <a:rPr lang="en-US" altLang="zh-CN" sz="2400" smtClean="0">
                <a:latin typeface="微软雅黑" panose="020B0503020204020204" charset="-122"/>
                <a:ea typeface="微软雅黑" panose="020B0503020204020204" charset="-122"/>
              </a:rPr>
              <a:t>)); </a:t>
            </a:r>
            <a:endParaRPr lang="zh-CN" altLang="en-US"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   return 0;   </a:t>
            </a:r>
            <a:endParaRPr lang="zh-CN" altLang="en-US"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  </a:t>
            </a:r>
            <a:endParaRPr lang="zh-CN" altLang="en-US"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int max(int </a:t>
            </a:r>
            <a:r>
              <a:rPr lang="en-US" altLang="zh-CN" sz="2400" smtClean="0">
                <a:solidFill>
                  <a:srgbClr val="0000CC"/>
                </a:solidFill>
                <a:latin typeface="微软雅黑" panose="020B0503020204020204" charset="-122"/>
                <a:ea typeface="微软雅黑" panose="020B0503020204020204" charset="-122"/>
              </a:rPr>
              <a:t>a</a:t>
            </a:r>
            <a:r>
              <a:rPr lang="en-US" altLang="zh-CN" sz="2400" smtClean="0">
                <a:latin typeface="微软雅黑" panose="020B0503020204020204" charset="-122"/>
                <a:ea typeface="微软雅黑" panose="020B0503020204020204" charset="-122"/>
              </a:rPr>
              <a:t>,int </a:t>
            </a:r>
            <a:r>
              <a:rPr lang="en-US" altLang="zh-CN" sz="2400" smtClean="0">
                <a:solidFill>
                  <a:srgbClr val="0000CC"/>
                </a:solidFill>
                <a:latin typeface="微软雅黑" panose="020B0503020204020204" charset="-122"/>
                <a:ea typeface="微软雅黑" panose="020B0503020204020204" charset="-122"/>
              </a:rPr>
              <a:t>b</a:t>
            </a:r>
            <a:r>
              <a:rPr lang="en-US" altLang="zh-CN" sz="2400" smtClean="0">
                <a:latin typeface="微软雅黑" panose="020B0503020204020204" charset="-122"/>
                <a:ea typeface="微软雅黑" panose="020B0503020204020204" charset="-122"/>
              </a:rPr>
              <a:t>)        </a:t>
            </a:r>
            <a:endParaRPr lang="zh-CN" altLang="en-US"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 int c;     </a:t>
            </a:r>
            <a:endParaRPr lang="zh-CN" altLang="en-US"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   c=a&gt;b?a:b;</a:t>
            </a:r>
            <a:endParaRPr lang="zh-CN" altLang="en-US"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   return(c); </a:t>
            </a:r>
            <a:endParaRPr lang="zh-CN" altLang="en-US"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a:t>
            </a:r>
            <a:endParaRPr lang="zh-CN" altLang="en-US" sz="2400" smtClean="0">
              <a:latin typeface="微软雅黑" panose="020B0503020204020204" charset="-122"/>
              <a:ea typeface="微软雅黑" panose="020B0503020204020204" charset="-122"/>
            </a:endParaRPr>
          </a:p>
        </p:txBody>
      </p:sp>
      <p:sp>
        <p:nvSpPr>
          <p:cNvPr id="152580" name="矩形 3"/>
          <p:cNvSpPr>
            <a:spLocks noChangeArrowheads="1"/>
          </p:cNvSpPr>
          <p:nvPr/>
        </p:nvSpPr>
        <p:spPr bwMode="auto">
          <a:xfrm>
            <a:off x="785813" y="2500313"/>
            <a:ext cx="6643687" cy="1500187"/>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p>
            <a:pPr eaLnBrk="1" hangingPunct="1">
              <a:buFont typeface="Arial" panose="020B0604020202090204" pitchFamily="34" charset="0"/>
              <a:buNone/>
            </a:pPr>
            <a:endParaRPr lang="zh-CN" altLang="en-US"/>
          </a:p>
        </p:txBody>
      </p:sp>
      <p:sp>
        <p:nvSpPr>
          <p:cNvPr id="152581" name="圆角矩形标注 4"/>
          <p:cNvSpPr>
            <a:spLocks noChangeArrowheads="1"/>
          </p:cNvSpPr>
          <p:nvPr/>
        </p:nvSpPr>
        <p:spPr bwMode="auto">
          <a:xfrm>
            <a:off x="5003800" y="4000183"/>
            <a:ext cx="3286125" cy="1214437"/>
          </a:xfrm>
          <a:prstGeom prst="wedgeRoundRectCallout">
            <a:avLst>
              <a:gd name="adj1" fmla="val -63287"/>
              <a:gd name="adj2" fmla="val -99801"/>
              <a:gd name="adj3" fmla="val 16667"/>
            </a:avLst>
          </a:prstGeom>
          <a:solidFill>
            <a:srgbClr val="FFFFCC"/>
          </a:solidFill>
          <a:ln w="9525">
            <a:solidFill>
              <a:schemeClr val="tx1"/>
            </a:solidFill>
            <a:miter lim="800000"/>
          </a:ln>
        </p:spPr>
        <p:txBody>
          <a:bodyPr/>
          <a:lstStyle/>
          <a:p>
            <a:pPr eaLnBrk="1" hangingPunct="1">
              <a:buFont typeface="Arial" panose="020B0604020202090204" pitchFamily="34" charset="0"/>
              <a:buNone/>
            </a:pPr>
            <a:r>
              <a:rPr lang="en-US" altLang="zh-CN" sz="2800" b="1">
                <a:solidFill>
                  <a:srgbClr val="9D138D"/>
                </a:solidFill>
              </a:rPr>
              <a:t>a</a:t>
            </a:r>
            <a:r>
              <a:rPr lang="zh-CN" altLang="en-US" sz="2800" b="1">
                <a:solidFill>
                  <a:srgbClr val="0000CC"/>
                </a:solidFill>
              </a:rPr>
              <a:t>为局部变量，仅在此函数内有效</a:t>
            </a:r>
            <a:endParaRPr lang="zh-CN" altLang="en-US" sz="2800" b="1">
              <a:solidFill>
                <a:srgbClr val="0000CC"/>
              </a:solidFill>
            </a:endParaRPr>
          </a:p>
        </p:txBody>
      </p:sp>
      <p:sp>
        <p:nvSpPr>
          <p:cNvPr id="152582" name="圆角矩形标注 5"/>
          <p:cNvSpPr>
            <a:spLocks noChangeArrowheads="1"/>
          </p:cNvSpPr>
          <p:nvPr/>
        </p:nvSpPr>
        <p:spPr bwMode="auto">
          <a:xfrm>
            <a:off x="5357813" y="1285875"/>
            <a:ext cx="2500312" cy="714375"/>
          </a:xfrm>
          <a:prstGeom prst="wedgeRoundRectCallout">
            <a:avLst>
              <a:gd name="adj1" fmla="val -71980"/>
              <a:gd name="adj2" fmla="val 202000"/>
              <a:gd name="adj3" fmla="val 16667"/>
            </a:avLst>
          </a:prstGeom>
          <a:solidFill>
            <a:srgbClr val="FFFFCC"/>
          </a:solidFill>
          <a:ln w="9525">
            <a:solidFill>
              <a:schemeClr val="tx1"/>
            </a:solidFill>
            <a:miter lim="800000"/>
          </a:ln>
        </p:spPr>
        <p:txBody>
          <a:bodyPr/>
          <a:lstStyle/>
          <a:p>
            <a:pPr algn="ctr" eaLnBrk="1" hangingPunct="1">
              <a:buFont typeface="Arial" panose="020B0604020202090204" pitchFamily="34" charset="0"/>
              <a:buNone/>
            </a:pPr>
            <a:r>
              <a:rPr lang="en-US" altLang="zh-CN" sz="2800" b="1">
                <a:solidFill>
                  <a:srgbClr val="FF0000"/>
                </a:solidFill>
              </a:rPr>
              <a:t>b</a:t>
            </a:r>
            <a:r>
              <a:rPr lang="zh-CN" altLang="en-US" sz="2800" b="1">
                <a:solidFill>
                  <a:srgbClr val="0000CC"/>
                </a:solidFill>
              </a:rPr>
              <a:t>为全局变量</a:t>
            </a:r>
            <a:endParaRPr lang="zh-CN" altLang="en-US" sz="2800" b="1">
              <a:solidFill>
                <a:srgbClr val="0000CC"/>
              </a:solidFill>
            </a:endParaRPr>
          </a:p>
        </p:txBody>
      </p:sp>
      <p:sp>
        <p:nvSpPr>
          <p:cNvPr id="98310" name="Rectangle 2"/>
          <p:cNvSpPr>
            <a:spLocks noChangeArrowheads="1"/>
          </p:cNvSpPr>
          <p:nvPr/>
        </p:nvSpPr>
        <p:spPr bwMode="auto">
          <a:xfrm>
            <a:off x="5715000" y="93663"/>
            <a:ext cx="34290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全局变量</a:t>
            </a:r>
            <a:endParaRPr lang="zh-CN" altLang="en-US" sz="2500" b="1">
              <a:solidFill>
                <a:srgbClr val="800000"/>
              </a:solidFill>
              <a:ea typeface="黑体"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2580"/>
                                        </p:tgtEl>
                                        <p:attrNameLst>
                                          <p:attrName>style.visibility</p:attrName>
                                        </p:attrNameLst>
                                      </p:cBhvr>
                                      <p:to>
                                        <p:strVal val="visible"/>
                                      </p:to>
                                    </p:set>
                                    <p:animEffect transition="in" filter="blinds(horizontal)">
                                      <p:cBhvr>
                                        <p:cTn id="7" dur="500"/>
                                        <p:tgtEl>
                                          <p:spTgt spid="15258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2581"/>
                                        </p:tgtEl>
                                        <p:attrNameLst>
                                          <p:attrName>style.visibility</p:attrName>
                                        </p:attrNameLst>
                                      </p:cBhvr>
                                      <p:to>
                                        <p:strVal val="visible"/>
                                      </p:to>
                                    </p:set>
                                    <p:animEffect transition="in" filter="blinds(horizontal)">
                                      <p:cBhvr>
                                        <p:cTn id="10" dur="500"/>
                                        <p:tgtEl>
                                          <p:spTgt spid="15258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52582"/>
                                        </p:tgtEl>
                                        <p:attrNameLst>
                                          <p:attrName>style.visibility</p:attrName>
                                        </p:attrNameLst>
                                      </p:cBhvr>
                                      <p:to>
                                        <p:strVal val="visible"/>
                                      </p:to>
                                    </p:set>
                                    <p:animEffect transition="in" filter="blinds(horizontal)">
                                      <p:cBhvr>
                                        <p:cTn id="15" dur="500"/>
                                        <p:tgtEl>
                                          <p:spTgt spid="152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0" grpId="0" animBg="1"/>
      <p:bldP spid="152581" grpId="0" bldLvl="0" animBg="1"/>
      <p:bldP spid="152582" grpId="0" bldLvl="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内容占位符 2"/>
          <p:cNvSpPr>
            <a:spLocks noGrp="1" noChangeArrowheads="1"/>
          </p:cNvSpPr>
          <p:nvPr>
            <p:ph idx="4294967295"/>
          </p:nvPr>
        </p:nvSpPr>
        <p:spPr>
          <a:xfrm>
            <a:off x="539750" y="500063"/>
            <a:ext cx="7532688" cy="6143625"/>
          </a:xfrm>
        </p:spPr>
        <p:txBody>
          <a:bodyPr/>
          <a:lstStyle/>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#include &lt;stdio.h&gt;</a:t>
            </a:r>
            <a:endParaRPr lang="zh-CN" altLang="en-US"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solidFill>
                  <a:srgbClr val="00B050"/>
                </a:solidFill>
                <a:latin typeface="微软雅黑" panose="020B0503020204020204" charset="-122"/>
                <a:ea typeface="微软雅黑" panose="020B0503020204020204" charset="-122"/>
              </a:rPr>
              <a:t>int </a:t>
            </a:r>
            <a:r>
              <a:rPr lang="en-US" altLang="zh-CN" sz="2400" smtClean="0">
                <a:solidFill>
                  <a:srgbClr val="FF0000"/>
                </a:solidFill>
                <a:latin typeface="微软雅黑" panose="020B0503020204020204" charset="-122"/>
                <a:ea typeface="微软雅黑" panose="020B0503020204020204" charset="-122"/>
              </a:rPr>
              <a:t>a</a:t>
            </a:r>
            <a:r>
              <a:rPr lang="en-US" altLang="zh-CN" sz="2400" smtClean="0">
                <a:solidFill>
                  <a:srgbClr val="00B050"/>
                </a:solidFill>
                <a:latin typeface="微软雅黑" panose="020B0503020204020204" charset="-122"/>
                <a:ea typeface="微软雅黑" panose="020B0503020204020204" charset="-122"/>
              </a:rPr>
              <a:t>=3,</a:t>
            </a:r>
            <a:r>
              <a:rPr lang="en-US" altLang="zh-CN" sz="2400" smtClean="0">
                <a:solidFill>
                  <a:srgbClr val="FF0000"/>
                </a:solidFill>
                <a:latin typeface="微软雅黑" panose="020B0503020204020204" charset="-122"/>
                <a:ea typeface="微软雅黑" panose="020B0503020204020204" charset="-122"/>
              </a:rPr>
              <a:t>b</a:t>
            </a:r>
            <a:r>
              <a:rPr lang="en-US" altLang="zh-CN" sz="2400" smtClean="0">
                <a:solidFill>
                  <a:srgbClr val="00B050"/>
                </a:solidFill>
                <a:latin typeface="微软雅黑" panose="020B0503020204020204" charset="-122"/>
                <a:ea typeface="微软雅黑" panose="020B0503020204020204" charset="-122"/>
              </a:rPr>
              <a:t>=5; </a:t>
            </a:r>
            <a:endParaRPr lang="zh-CN" altLang="en-US" sz="2400" smtClean="0">
              <a:solidFill>
                <a:srgbClr val="00B050"/>
              </a:solidFill>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int main()</a:t>
            </a:r>
            <a:endParaRPr lang="zh-CN" altLang="en-US"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 int max(int a,int b);  </a:t>
            </a:r>
            <a:endParaRPr lang="zh-CN" altLang="en-US"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   int </a:t>
            </a:r>
            <a:r>
              <a:rPr lang="en-US" altLang="zh-CN" sz="2400" smtClean="0">
                <a:solidFill>
                  <a:srgbClr val="9D138D"/>
                </a:solidFill>
                <a:latin typeface="微软雅黑" panose="020B0503020204020204" charset="-122"/>
                <a:ea typeface="微软雅黑" panose="020B0503020204020204" charset="-122"/>
              </a:rPr>
              <a:t>a</a:t>
            </a:r>
            <a:r>
              <a:rPr lang="en-US" altLang="zh-CN" sz="2400" smtClean="0">
                <a:latin typeface="微软雅黑" panose="020B0503020204020204" charset="-122"/>
                <a:ea typeface="微软雅黑" panose="020B0503020204020204" charset="-122"/>
              </a:rPr>
              <a:t>=8; </a:t>
            </a:r>
            <a:endParaRPr lang="zh-CN" altLang="en-US"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   printf("max=%d\n",max(</a:t>
            </a:r>
            <a:r>
              <a:rPr lang="en-US" altLang="zh-CN" sz="2400" smtClean="0">
                <a:solidFill>
                  <a:srgbClr val="9D138D"/>
                </a:solidFill>
                <a:latin typeface="微软雅黑" panose="020B0503020204020204" charset="-122"/>
                <a:ea typeface="微软雅黑" panose="020B0503020204020204" charset="-122"/>
              </a:rPr>
              <a:t>a</a:t>
            </a:r>
            <a:r>
              <a:rPr lang="en-US" altLang="zh-CN" sz="2400" smtClean="0">
                <a:latin typeface="微软雅黑" panose="020B0503020204020204" charset="-122"/>
                <a:ea typeface="微软雅黑" panose="020B0503020204020204" charset="-122"/>
              </a:rPr>
              <a:t>,</a:t>
            </a:r>
            <a:r>
              <a:rPr lang="en-US" altLang="zh-CN" sz="2400" smtClean="0">
                <a:solidFill>
                  <a:srgbClr val="FF0000"/>
                </a:solidFill>
                <a:latin typeface="微软雅黑" panose="020B0503020204020204" charset="-122"/>
                <a:ea typeface="微软雅黑" panose="020B0503020204020204" charset="-122"/>
              </a:rPr>
              <a:t>b</a:t>
            </a:r>
            <a:r>
              <a:rPr lang="en-US" altLang="zh-CN" sz="2400" smtClean="0">
                <a:latin typeface="微软雅黑" panose="020B0503020204020204" charset="-122"/>
                <a:ea typeface="微软雅黑" panose="020B0503020204020204" charset="-122"/>
              </a:rPr>
              <a:t>)); </a:t>
            </a:r>
            <a:endParaRPr lang="zh-CN" altLang="en-US"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   return 0;   </a:t>
            </a:r>
            <a:endParaRPr lang="zh-CN" altLang="en-US"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  </a:t>
            </a:r>
            <a:endParaRPr lang="zh-CN" altLang="en-US"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int max(int </a:t>
            </a:r>
            <a:r>
              <a:rPr lang="en-US" altLang="zh-CN" sz="2400" smtClean="0">
                <a:solidFill>
                  <a:srgbClr val="0000CC"/>
                </a:solidFill>
                <a:latin typeface="微软雅黑" panose="020B0503020204020204" charset="-122"/>
                <a:ea typeface="微软雅黑" panose="020B0503020204020204" charset="-122"/>
              </a:rPr>
              <a:t>a</a:t>
            </a:r>
            <a:r>
              <a:rPr lang="en-US" altLang="zh-CN" sz="2400" smtClean="0">
                <a:latin typeface="微软雅黑" panose="020B0503020204020204" charset="-122"/>
                <a:ea typeface="微软雅黑" panose="020B0503020204020204" charset="-122"/>
              </a:rPr>
              <a:t>,int </a:t>
            </a:r>
            <a:r>
              <a:rPr lang="en-US" altLang="zh-CN" sz="2400" smtClean="0">
                <a:solidFill>
                  <a:srgbClr val="0000CC"/>
                </a:solidFill>
                <a:latin typeface="微软雅黑" panose="020B0503020204020204" charset="-122"/>
                <a:ea typeface="微软雅黑" panose="020B0503020204020204" charset="-122"/>
              </a:rPr>
              <a:t>b</a:t>
            </a:r>
            <a:r>
              <a:rPr lang="en-US" altLang="zh-CN" sz="2400" smtClean="0">
                <a:latin typeface="微软雅黑" panose="020B0503020204020204" charset="-122"/>
                <a:ea typeface="微软雅黑" panose="020B0503020204020204" charset="-122"/>
              </a:rPr>
              <a:t>)        </a:t>
            </a:r>
            <a:endParaRPr lang="zh-CN" altLang="en-US"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 int c;     </a:t>
            </a:r>
            <a:endParaRPr lang="zh-CN" altLang="en-US"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   c=a&gt;b?a:b;</a:t>
            </a:r>
            <a:endParaRPr lang="zh-CN" altLang="en-US"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   return(c); </a:t>
            </a:r>
            <a:endParaRPr lang="zh-CN" altLang="en-US" sz="24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400" smtClean="0">
                <a:latin typeface="微软雅黑" panose="020B0503020204020204" charset="-122"/>
                <a:ea typeface="微软雅黑" panose="020B0503020204020204" charset="-122"/>
              </a:rPr>
              <a:t>}</a:t>
            </a:r>
            <a:endParaRPr lang="zh-CN" altLang="en-US" sz="2400" smtClean="0">
              <a:latin typeface="微软雅黑" panose="020B0503020204020204" charset="-122"/>
              <a:ea typeface="微软雅黑" panose="020B0503020204020204" charset="-122"/>
            </a:endParaRPr>
          </a:p>
        </p:txBody>
      </p:sp>
      <p:sp>
        <p:nvSpPr>
          <p:cNvPr id="153604" name="矩形 3"/>
          <p:cNvSpPr>
            <a:spLocks noChangeArrowheads="1"/>
          </p:cNvSpPr>
          <p:nvPr/>
        </p:nvSpPr>
        <p:spPr bwMode="auto">
          <a:xfrm>
            <a:off x="500063" y="4286250"/>
            <a:ext cx="4286250" cy="2357438"/>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p>
            <a:pPr eaLnBrk="1" hangingPunct="1">
              <a:buFont typeface="Arial" panose="020B0604020202090204" pitchFamily="34" charset="0"/>
              <a:buNone/>
            </a:pPr>
            <a:endParaRPr lang="zh-CN" altLang="en-US"/>
          </a:p>
        </p:txBody>
      </p:sp>
      <p:sp>
        <p:nvSpPr>
          <p:cNvPr id="153605" name="圆角矩形标注 4"/>
          <p:cNvSpPr>
            <a:spLocks noChangeArrowheads="1"/>
          </p:cNvSpPr>
          <p:nvPr/>
        </p:nvSpPr>
        <p:spPr bwMode="auto">
          <a:xfrm>
            <a:off x="5072063" y="4714875"/>
            <a:ext cx="3821112" cy="1214438"/>
          </a:xfrm>
          <a:prstGeom prst="wedgeRoundRectCallout">
            <a:avLst>
              <a:gd name="adj1" fmla="val -93333"/>
              <a:gd name="adj2" fmla="val -51569"/>
              <a:gd name="adj3" fmla="val 16667"/>
            </a:avLst>
          </a:prstGeom>
          <a:solidFill>
            <a:srgbClr val="FFFFCC"/>
          </a:solidFill>
          <a:ln w="9525">
            <a:solidFill>
              <a:schemeClr val="tx1"/>
            </a:solidFill>
            <a:miter lim="800000"/>
          </a:ln>
        </p:spPr>
        <p:txBody>
          <a:bodyPr/>
          <a:lstStyle/>
          <a:p>
            <a:pPr eaLnBrk="1" hangingPunct="1">
              <a:buFont typeface="Arial" panose="020B0604020202090204" pitchFamily="34" charset="0"/>
              <a:buNone/>
            </a:pPr>
            <a:r>
              <a:rPr lang="en-US" altLang="zh-CN" sz="2800" b="1">
                <a:solidFill>
                  <a:srgbClr val="0000CC"/>
                </a:solidFill>
              </a:rPr>
              <a:t>a</a:t>
            </a:r>
            <a:r>
              <a:rPr lang="zh-CN" altLang="en-US" sz="2800" b="1">
                <a:solidFill>
                  <a:srgbClr val="0000CC"/>
                </a:solidFill>
              </a:rPr>
              <a:t>、</a:t>
            </a:r>
            <a:r>
              <a:rPr lang="en-US" altLang="zh-CN" sz="2800" b="1">
                <a:solidFill>
                  <a:srgbClr val="0000CC"/>
                </a:solidFill>
              </a:rPr>
              <a:t>b</a:t>
            </a:r>
            <a:r>
              <a:rPr lang="zh-CN" altLang="en-US" sz="2800" b="1">
                <a:solidFill>
                  <a:srgbClr val="0000CC"/>
                </a:solidFill>
              </a:rPr>
              <a:t>为局部变量，仅在此函数内有效</a:t>
            </a:r>
            <a:endParaRPr lang="zh-CN" altLang="en-US" sz="2800" b="1">
              <a:solidFill>
                <a:srgbClr val="0000CC"/>
              </a:solidFill>
            </a:endParaRPr>
          </a:p>
        </p:txBody>
      </p:sp>
      <p:pic>
        <p:nvPicPr>
          <p:cNvPr id="15360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57875" y="3571875"/>
            <a:ext cx="155733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4" name="Rectangle 2"/>
          <p:cNvSpPr>
            <a:spLocks noChangeArrowheads="1"/>
          </p:cNvSpPr>
          <p:nvPr/>
        </p:nvSpPr>
        <p:spPr bwMode="auto">
          <a:xfrm>
            <a:off x="5715000" y="93663"/>
            <a:ext cx="34290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全局变量</a:t>
            </a:r>
            <a:endParaRPr lang="zh-CN" altLang="en-US" sz="2500" b="1">
              <a:solidFill>
                <a:srgbClr val="800000"/>
              </a:solidFill>
              <a:ea typeface="黑体"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53604"/>
                                        </p:tgtEl>
                                        <p:attrNameLst>
                                          <p:attrName>style.visibility</p:attrName>
                                        </p:attrNameLst>
                                      </p:cBhvr>
                                      <p:to>
                                        <p:strVal val="visible"/>
                                      </p:to>
                                    </p:set>
                                    <p:animEffect transition="in" filter="blinds(horizontal)">
                                      <p:cBhvr>
                                        <p:cTn id="7" dur="500"/>
                                        <p:tgtEl>
                                          <p:spTgt spid="15360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3605"/>
                                        </p:tgtEl>
                                        <p:attrNameLst>
                                          <p:attrName>style.visibility</p:attrName>
                                        </p:attrNameLst>
                                      </p:cBhvr>
                                      <p:to>
                                        <p:strVal val="visible"/>
                                      </p:to>
                                    </p:set>
                                    <p:animEffect transition="in" filter="blinds(horizontal)">
                                      <p:cBhvr>
                                        <p:cTn id="10" dur="500"/>
                                        <p:tgtEl>
                                          <p:spTgt spid="15360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53606"/>
                                        </p:tgtEl>
                                        <p:attrNameLst>
                                          <p:attrName>style.visibility</p:attrName>
                                        </p:attrNameLst>
                                      </p:cBhvr>
                                      <p:to>
                                        <p:strVal val="visible"/>
                                      </p:to>
                                    </p:set>
                                    <p:animEffect transition="in" filter="blinds(horizontal)">
                                      <p:cBhvr>
                                        <p:cTn id="15" dur="500"/>
                                        <p:tgtEl>
                                          <p:spTgt spid="153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4" grpId="0" animBg="1"/>
      <p:bldP spid="153605"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3"/>
          <p:cNvSpPr>
            <a:spLocks noGrp="1" noChangeArrowheads="1"/>
          </p:cNvSpPr>
          <p:nvPr>
            <p:ph type="body" idx="4294967295"/>
          </p:nvPr>
        </p:nvSpPr>
        <p:spPr>
          <a:xfrm>
            <a:off x="857250" y="1428750"/>
            <a:ext cx="7500938" cy="3500438"/>
          </a:xfrm>
        </p:spPr>
        <p:txBody>
          <a:bodyPr/>
          <a:lstStyle/>
          <a:p>
            <a:pPr>
              <a:lnSpc>
                <a:spcPct val="15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hlinkClick r:id="rId1" action="ppaction://hlinksldjump"/>
              </a:rPr>
              <a:t>7.9.1 </a:t>
            </a:r>
            <a:r>
              <a:rPr lang="zh-CN" altLang="en-US" sz="2800" smtClean="0">
                <a:latin typeface="微软雅黑" panose="020B0503020204020204" charset="-122"/>
                <a:ea typeface="微软雅黑" panose="020B0503020204020204" charset="-122"/>
                <a:hlinkClick r:id="rId1" action="ppaction://hlinksldjump"/>
              </a:rPr>
              <a:t>动态存储方式与静态存储方式</a:t>
            </a:r>
            <a:endParaRPr lang="en-US" sz="2800" smtClean="0">
              <a:latin typeface="微软雅黑" panose="020B0503020204020204" charset="-122"/>
              <a:ea typeface="微软雅黑" panose="020B0503020204020204" charset="-122"/>
            </a:endParaRPr>
          </a:p>
          <a:p>
            <a:pPr>
              <a:lnSpc>
                <a:spcPct val="15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hlinkClick r:id="rId2" action="ppaction://hlinksldjump"/>
              </a:rPr>
              <a:t>7.9.2 </a:t>
            </a:r>
            <a:r>
              <a:rPr lang="zh-CN" altLang="en-US" sz="2800" smtClean="0">
                <a:latin typeface="微软雅黑" panose="020B0503020204020204" charset="-122"/>
                <a:ea typeface="微软雅黑" panose="020B0503020204020204" charset="-122"/>
                <a:hlinkClick r:id="rId2" action="ppaction://hlinksldjump"/>
              </a:rPr>
              <a:t>局部变量的存储类别</a:t>
            </a:r>
            <a:endParaRPr lang="en-US" sz="2800" smtClean="0">
              <a:latin typeface="微软雅黑" panose="020B0503020204020204" charset="-122"/>
              <a:ea typeface="微软雅黑" panose="020B0503020204020204" charset="-122"/>
            </a:endParaRPr>
          </a:p>
          <a:p>
            <a:pPr>
              <a:lnSpc>
                <a:spcPct val="15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hlinkClick r:id="rId3" action="ppaction://hlinksldjump"/>
              </a:rPr>
              <a:t>7.9.3 </a:t>
            </a:r>
            <a:r>
              <a:rPr lang="zh-CN" altLang="en-US" sz="2800" smtClean="0">
                <a:latin typeface="微软雅黑" panose="020B0503020204020204" charset="-122"/>
                <a:ea typeface="微软雅黑" panose="020B0503020204020204" charset="-122"/>
                <a:hlinkClick r:id="rId3" action="ppaction://hlinksldjump"/>
              </a:rPr>
              <a:t>全局变量的存储类别</a:t>
            </a:r>
            <a:endParaRPr lang="en-US" sz="2800" smtClean="0">
              <a:latin typeface="微软雅黑" panose="020B0503020204020204" charset="-122"/>
              <a:ea typeface="微软雅黑" panose="020B0503020204020204" charset="-122"/>
            </a:endParaRPr>
          </a:p>
          <a:p>
            <a:pPr>
              <a:lnSpc>
                <a:spcPct val="15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7.9.4 </a:t>
            </a:r>
            <a:r>
              <a:rPr lang="zh-CN" altLang="en-US" sz="2800" smtClean="0">
                <a:latin typeface="微软雅黑" panose="020B0503020204020204" charset="-122"/>
                <a:ea typeface="微软雅黑" panose="020B0503020204020204" charset="-122"/>
              </a:rPr>
              <a:t>存储类别小结</a:t>
            </a:r>
            <a:r>
              <a:rPr lang="en-US" altLang="zh-CN" sz="2800" smtClean="0">
                <a:latin typeface="微软雅黑" panose="020B0503020204020204" charset="-122"/>
                <a:ea typeface="微软雅黑" panose="020B0503020204020204" charset="-122"/>
              </a:rPr>
              <a:t>（</a:t>
            </a:r>
            <a:r>
              <a:rPr lang="zh-CN" altLang="en-US" sz="2800" smtClean="0">
                <a:latin typeface="微软雅黑" panose="020B0503020204020204" charset="-122"/>
                <a:ea typeface="微软雅黑" panose="020B0503020204020204" charset="-122"/>
              </a:rPr>
              <a:t>自）</a:t>
            </a:r>
            <a:endParaRPr lang="zh-CN" altLang="en-US" sz="2800" smtClean="0">
              <a:latin typeface="微软雅黑" panose="020B0503020204020204" charset="-122"/>
              <a:ea typeface="微软雅黑" panose="020B0503020204020204" charset="-122"/>
            </a:endParaRPr>
          </a:p>
        </p:txBody>
      </p:sp>
    </p:spTree>
  </p:cSld>
  <p:clrMapOvr>
    <a:masterClrMapping/>
  </p:clrMapOvr>
  <p:transition spd="med">
    <p:blinds/>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2" name="Rectangle 3"/>
          <p:cNvSpPr>
            <a:spLocks noGrp="1" noChangeArrowheads="1"/>
          </p:cNvSpPr>
          <p:nvPr>
            <p:ph type="body" idx="4294967295"/>
          </p:nvPr>
        </p:nvSpPr>
        <p:spPr>
          <a:xfrm>
            <a:off x="500063" y="1285875"/>
            <a:ext cx="8358187" cy="4929188"/>
          </a:xfrm>
        </p:spPr>
        <p:txBody>
          <a:bodyPr/>
          <a:lstStyle/>
          <a:p>
            <a:pPr>
              <a:lnSpc>
                <a:spcPct val="130000"/>
              </a:lnSpc>
              <a:spcBef>
                <a:spcPct val="0"/>
              </a:spcBef>
              <a:buFont typeface="Wingdings" panose="05000000000000000000" pitchFamily="2" charset="2"/>
              <a:buChar char="Ø"/>
            </a:pPr>
            <a:r>
              <a:rPr lang="zh-CN" altLang="en-US" sz="2800" smtClean="0">
                <a:latin typeface="微软雅黑" panose="020B0503020204020204" charset="-122"/>
                <a:ea typeface="微软雅黑" panose="020B0503020204020204" charset="-122"/>
              </a:rPr>
              <a:t>从变量的作用域的角度来观察，变量可以分为</a:t>
            </a:r>
            <a:r>
              <a:rPr lang="zh-CN" altLang="en-US" sz="2800" smtClean="0">
                <a:solidFill>
                  <a:srgbClr val="0000CC"/>
                </a:solidFill>
                <a:latin typeface="微软雅黑" panose="020B0503020204020204" charset="-122"/>
                <a:ea typeface="微软雅黑" panose="020B0503020204020204" charset="-122"/>
              </a:rPr>
              <a:t>全局变量</a:t>
            </a:r>
            <a:r>
              <a:rPr lang="zh-CN" altLang="en-US" sz="2800" smtClean="0">
                <a:latin typeface="微软雅黑" panose="020B0503020204020204" charset="-122"/>
                <a:ea typeface="微软雅黑" panose="020B0503020204020204" charset="-122"/>
              </a:rPr>
              <a:t>和</a:t>
            </a:r>
            <a:r>
              <a:rPr lang="zh-CN" altLang="en-US" sz="2800" smtClean="0">
                <a:solidFill>
                  <a:srgbClr val="0000CC"/>
                </a:solidFill>
                <a:latin typeface="微软雅黑" panose="020B0503020204020204" charset="-122"/>
                <a:ea typeface="微软雅黑" panose="020B0503020204020204" charset="-122"/>
              </a:rPr>
              <a:t>局部变量</a:t>
            </a:r>
            <a:endParaRPr lang="en-US" sz="2800" smtClean="0">
              <a:solidFill>
                <a:srgbClr val="0000CC"/>
              </a:solidFill>
              <a:latin typeface="微软雅黑" panose="020B0503020204020204" charset="-122"/>
              <a:ea typeface="微软雅黑" panose="020B0503020204020204" charset="-122"/>
            </a:endParaRPr>
          </a:p>
          <a:p>
            <a:pPr>
              <a:lnSpc>
                <a:spcPct val="130000"/>
              </a:lnSpc>
              <a:spcBef>
                <a:spcPct val="0"/>
              </a:spcBef>
              <a:buFont typeface="Wingdings" panose="05000000000000000000" pitchFamily="2" charset="2"/>
              <a:buChar char="Ø"/>
            </a:pPr>
            <a:r>
              <a:rPr lang="zh-CN" altLang="en-US" sz="2800" smtClean="0">
                <a:latin typeface="微软雅黑" panose="020B0503020204020204" charset="-122"/>
                <a:ea typeface="微软雅黑" panose="020B0503020204020204" charset="-122"/>
              </a:rPr>
              <a:t>从变量值存在的时间</a:t>
            </a:r>
            <a:r>
              <a:rPr lang="en-US" altLang="zh-CN" sz="2800" smtClean="0">
                <a:latin typeface="微软雅黑" panose="020B0503020204020204" charset="-122"/>
                <a:ea typeface="微软雅黑" panose="020B0503020204020204" charset="-122"/>
              </a:rPr>
              <a:t>(</a:t>
            </a:r>
            <a:r>
              <a:rPr lang="zh-CN" altLang="en-US" sz="2800" smtClean="0">
                <a:latin typeface="微软雅黑" panose="020B0503020204020204" charset="-122"/>
                <a:ea typeface="微软雅黑" panose="020B0503020204020204" charset="-122"/>
              </a:rPr>
              <a:t>即生存期</a:t>
            </a:r>
            <a:r>
              <a:rPr lang="en-US" altLang="zh-CN" sz="2800" smtClean="0">
                <a:latin typeface="微软雅黑" panose="020B0503020204020204" charset="-122"/>
                <a:ea typeface="微软雅黑" panose="020B0503020204020204" charset="-122"/>
              </a:rPr>
              <a:t>)</a:t>
            </a:r>
            <a:r>
              <a:rPr lang="zh-CN" altLang="en-US" sz="2800" smtClean="0">
                <a:latin typeface="微软雅黑" panose="020B0503020204020204" charset="-122"/>
                <a:ea typeface="微软雅黑" panose="020B0503020204020204" charset="-122"/>
              </a:rPr>
              <a:t>观察，变量的存储有两种不同的方式：</a:t>
            </a:r>
            <a:r>
              <a:rPr lang="zh-CN" altLang="en-US" sz="2800" smtClean="0">
                <a:solidFill>
                  <a:srgbClr val="0000CC"/>
                </a:solidFill>
                <a:latin typeface="微软雅黑" panose="020B0503020204020204" charset="-122"/>
                <a:ea typeface="微软雅黑" panose="020B0503020204020204" charset="-122"/>
              </a:rPr>
              <a:t>静态存储方式</a:t>
            </a:r>
            <a:r>
              <a:rPr lang="zh-CN" altLang="en-US" sz="2800" smtClean="0">
                <a:latin typeface="微软雅黑" panose="020B0503020204020204" charset="-122"/>
                <a:ea typeface="微软雅黑" panose="020B0503020204020204" charset="-122"/>
              </a:rPr>
              <a:t>和</a:t>
            </a:r>
            <a:r>
              <a:rPr lang="zh-CN" altLang="en-US" sz="2800" smtClean="0">
                <a:solidFill>
                  <a:srgbClr val="0000CC"/>
                </a:solidFill>
                <a:latin typeface="微软雅黑" panose="020B0503020204020204" charset="-122"/>
                <a:ea typeface="微软雅黑" panose="020B0503020204020204" charset="-122"/>
              </a:rPr>
              <a:t>动态存储方式</a:t>
            </a:r>
            <a:endParaRPr lang="en-US" sz="2800" smtClean="0">
              <a:solidFill>
                <a:srgbClr val="0000CC"/>
              </a:solidFill>
              <a:latin typeface="微软雅黑" panose="020B0503020204020204" charset="-122"/>
              <a:ea typeface="微软雅黑" panose="020B0503020204020204" charset="-122"/>
            </a:endParaRPr>
          </a:p>
          <a:p>
            <a:pPr lvl="1">
              <a:lnSpc>
                <a:spcPct val="130000"/>
              </a:lnSpc>
              <a:spcBef>
                <a:spcPct val="0"/>
              </a:spcBef>
            </a:pPr>
            <a:r>
              <a:rPr lang="zh-CN" altLang="en-US" sz="2800" smtClean="0">
                <a:latin typeface="微软雅黑" panose="020B0503020204020204" charset="-122"/>
                <a:ea typeface="微软雅黑" panose="020B0503020204020204" charset="-122"/>
              </a:rPr>
              <a:t>静态存储方式是指在程序运行期间由系统分配固定的存储空间的方式</a:t>
            </a:r>
            <a:endParaRPr lang="en-US" sz="2800" smtClean="0">
              <a:latin typeface="微软雅黑" panose="020B0503020204020204" charset="-122"/>
              <a:ea typeface="微软雅黑" panose="020B0503020204020204" charset="-122"/>
            </a:endParaRPr>
          </a:p>
          <a:p>
            <a:pPr lvl="1">
              <a:lnSpc>
                <a:spcPct val="130000"/>
              </a:lnSpc>
              <a:spcBef>
                <a:spcPct val="0"/>
              </a:spcBef>
            </a:pPr>
            <a:r>
              <a:rPr lang="zh-CN" altLang="en-US" sz="2800" smtClean="0">
                <a:latin typeface="微软雅黑" panose="020B0503020204020204" charset="-122"/>
                <a:ea typeface="微软雅黑" panose="020B0503020204020204" charset="-122"/>
              </a:rPr>
              <a:t>动态存储方式是在程序运行期间根据需要进行动态的分配存储空间的方式</a:t>
            </a:r>
            <a:endParaRPr lang="zh-CN" altLang="en-US" sz="2800" smtClean="0">
              <a:solidFill>
                <a:srgbClr val="0000CC"/>
              </a:solidFill>
              <a:latin typeface="微软雅黑" panose="020B0503020204020204" charset="-122"/>
              <a:ea typeface="微软雅黑" panose="020B0503020204020204" charset="-122"/>
            </a:endParaRPr>
          </a:p>
        </p:txBody>
      </p:sp>
      <p:sp>
        <p:nvSpPr>
          <p:cNvPr id="5" name="Rectangle 2"/>
          <p:cNvSpPr>
            <a:spLocks noChangeArrowheads="1"/>
          </p:cNvSpPr>
          <p:nvPr/>
        </p:nvSpPr>
        <p:spPr bwMode="auto">
          <a:xfrm>
            <a:off x="4000500" y="522288"/>
            <a:ext cx="51435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noProof="1">
                <a:solidFill>
                  <a:srgbClr val="800000"/>
                </a:solidFill>
                <a:ea typeface="黑体" pitchFamily="49" charset="-122"/>
              </a:rPr>
              <a:t>动态存储方式与静态存储方式</a:t>
            </a:r>
            <a:endParaRPr lang="zh-CN" altLang="en-US" sz="2500" b="1">
              <a:solidFill>
                <a:srgbClr val="800000"/>
              </a:solidFill>
              <a:ea typeface="黑体" pitchFamily="49" charset="-122"/>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5652">
                                            <p:txEl>
                                              <p:pRg st="0" end="0"/>
                                            </p:txEl>
                                          </p:spTgt>
                                        </p:tgtEl>
                                        <p:attrNameLst>
                                          <p:attrName>style.visibility</p:attrName>
                                        </p:attrNameLst>
                                      </p:cBhvr>
                                      <p:to>
                                        <p:strVal val="visible"/>
                                      </p:to>
                                    </p:set>
                                    <p:animEffect transition="in" filter="blinds(horizontal)">
                                      <p:cBhvr>
                                        <p:cTn id="12" dur="500"/>
                                        <p:tgtEl>
                                          <p:spTgt spid="15565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5652">
                                            <p:txEl>
                                              <p:pRg st="1" end="1"/>
                                            </p:txEl>
                                          </p:spTgt>
                                        </p:tgtEl>
                                        <p:attrNameLst>
                                          <p:attrName>style.visibility</p:attrName>
                                        </p:attrNameLst>
                                      </p:cBhvr>
                                      <p:to>
                                        <p:strVal val="visible"/>
                                      </p:to>
                                    </p:set>
                                    <p:animEffect transition="in" filter="blinds(horizontal)">
                                      <p:cBhvr>
                                        <p:cTn id="17" dur="500"/>
                                        <p:tgtEl>
                                          <p:spTgt spid="15565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55652">
                                            <p:txEl>
                                              <p:pRg st="2" end="2"/>
                                            </p:txEl>
                                          </p:spTgt>
                                        </p:tgtEl>
                                        <p:attrNameLst>
                                          <p:attrName>style.visibility</p:attrName>
                                        </p:attrNameLst>
                                      </p:cBhvr>
                                      <p:to>
                                        <p:strVal val="visible"/>
                                      </p:to>
                                    </p:set>
                                    <p:animEffect transition="in" filter="blinds(horizontal)">
                                      <p:cBhvr>
                                        <p:cTn id="22" dur="500"/>
                                        <p:tgtEl>
                                          <p:spTgt spid="15565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5652">
                                            <p:txEl>
                                              <p:pRg st="3" end="3"/>
                                            </p:txEl>
                                          </p:spTgt>
                                        </p:tgtEl>
                                        <p:attrNameLst>
                                          <p:attrName>style.visibility</p:attrName>
                                        </p:attrNameLst>
                                      </p:cBhvr>
                                      <p:to>
                                        <p:strVal val="visible"/>
                                      </p:to>
                                    </p:set>
                                    <p:animEffect transition="in" filter="blinds(horizontal)">
                                      <p:cBhvr>
                                        <p:cTn id="27" dur="500"/>
                                        <p:tgtEl>
                                          <p:spTgt spid="15565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02402" name="组合 9"/>
          <p:cNvGrpSpPr/>
          <p:nvPr/>
        </p:nvGrpSpPr>
        <p:grpSpPr bwMode="auto">
          <a:xfrm>
            <a:off x="1071563" y="1857375"/>
            <a:ext cx="2428875" cy="3071813"/>
            <a:chOff x="0" y="0"/>
            <a:chExt cx="2428892" cy="3071834"/>
          </a:xfrm>
        </p:grpSpPr>
        <p:sp>
          <p:nvSpPr>
            <p:cNvPr id="102411" name="流程图: 过程 5"/>
            <p:cNvSpPr>
              <a:spLocks noChangeArrowheads="1"/>
            </p:cNvSpPr>
            <p:nvPr/>
          </p:nvSpPr>
          <p:spPr bwMode="auto">
            <a:xfrm>
              <a:off x="0" y="0"/>
              <a:ext cx="2428892" cy="3071834"/>
            </a:xfrm>
            <a:prstGeom prst="flowChartProcess">
              <a:avLst/>
            </a:prstGeom>
            <a:solidFill>
              <a:schemeClr val="accent1"/>
            </a:solidFill>
            <a:ln w="38100">
              <a:solidFill>
                <a:schemeClr val="tx1"/>
              </a:solidFill>
              <a:miter lim="800000"/>
            </a:ln>
          </p:spPr>
          <p:txBody>
            <a:bodyPr wrap="none" tIns="0"/>
            <a:lstStyle/>
            <a:p>
              <a:pPr algn="ctr" eaLnBrk="1" hangingPunct="1">
                <a:lnSpc>
                  <a:spcPct val="200000"/>
                </a:lnSpc>
                <a:buFont typeface="Arial" panose="020B0604020202090204" pitchFamily="34" charset="0"/>
                <a:buNone/>
              </a:pPr>
              <a:r>
                <a:rPr lang="zh-CN" altLang="en-US" sz="3200" b="1"/>
                <a:t>程序区</a:t>
              </a:r>
              <a:endParaRPr lang="en-US" sz="3200" b="1"/>
            </a:p>
            <a:p>
              <a:pPr algn="ctr" eaLnBrk="1" hangingPunct="1">
                <a:lnSpc>
                  <a:spcPct val="200000"/>
                </a:lnSpc>
                <a:buFont typeface="Arial" panose="020B0604020202090204" pitchFamily="34" charset="0"/>
                <a:buNone/>
              </a:pPr>
              <a:r>
                <a:rPr lang="zh-CN" altLang="en-US" sz="3200" b="1"/>
                <a:t>静态存储区</a:t>
              </a:r>
              <a:endParaRPr lang="en-US" sz="3200" b="1"/>
            </a:p>
            <a:p>
              <a:pPr algn="ctr" eaLnBrk="1" hangingPunct="1">
                <a:lnSpc>
                  <a:spcPct val="200000"/>
                </a:lnSpc>
                <a:buFont typeface="Arial" panose="020B0604020202090204" pitchFamily="34" charset="0"/>
                <a:buNone/>
              </a:pPr>
              <a:r>
                <a:rPr lang="zh-CN" altLang="en-US" sz="3200" b="1"/>
                <a:t>动态存储区</a:t>
              </a:r>
              <a:endParaRPr lang="zh-CN" altLang="en-US" sz="3200" b="1"/>
            </a:p>
          </p:txBody>
        </p:sp>
        <p:cxnSp>
          <p:nvCxnSpPr>
            <p:cNvPr id="102412" name="直接连接符 7"/>
            <p:cNvCxnSpPr>
              <a:cxnSpLocks noChangeShapeType="1"/>
            </p:cNvCxnSpPr>
            <p:nvPr/>
          </p:nvCxnSpPr>
          <p:spPr bwMode="auto">
            <a:xfrm>
              <a:off x="0" y="1000132"/>
              <a:ext cx="2428892" cy="0"/>
            </a:xfrm>
            <a:prstGeom prst="line">
              <a:avLst/>
            </a:prstGeom>
            <a:noFill/>
            <a:ln w="38100">
              <a:solidFill>
                <a:schemeClr val="tx1"/>
              </a:solidFill>
              <a:round/>
            </a:ln>
            <a:extLst>
              <a:ext uri="{909E8E84-426E-40DD-AFC4-6F175D3DCCD1}">
                <a14:hiddenFill xmlns:a14="http://schemas.microsoft.com/office/drawing/2010/main">
                  <a:noFill/>
                </a14:hiddenFill>
              </a:ext>
            </a:extLst>
          </p:spPr>
        </p:cxnSp>
        <p:cxnSp>
          <p:nvCxnSpPr>
            <p:cNvPr id="102413" name="直接连接符 8"/>
            <p:cNvCxnSpPr>
              <a:cxnSpLocks noChangeShapeType="1"/>
            </p:cNvCxnSpPr>
            <p:nvPr/>
          </p:nvCxnSpPr>
          <p:spPr bwMode="auto">
            <a:xfrm>
              <a:off x="0" y="2071702"/>
              <a:ext cx="2428892" cy="0"/>
            </a:xfrm>
            <a:prstGeom prst="line">
              <a:avLst/>
            </a:prstGeom>
            <a:noFill/>
            <a:ln w="38100">
              <a:solidFill>
                <a:schemeClr val="tx1"/>
              </a:solidFill>
              <a:round/>
            </a:ln>
            <a:extLst>
              <a:ext uri="{909E8E84-426E-40DD-AFC4-6F175D3DCCD1}">
                <a14:hiddenFill xmlns:a14="http://schemas.microsoft.com/office/drawing/2010/main">
                  <a:noFill/>
                </a14:hiddenFill>
              </a:ext>
            </a:extLst>
          </p:spPr>
        </p:cxnSp>
      </p:grpSp>
      <p:sp>
        <p:nvSpPr>
          <p:cNvPr id="102403" name="TextBox 10"/>
          <p:cNvSpPr txBox="1">
            <a:spLocks noChangeArrowheads="1"/>
          </p:cNvSpPr>
          <p:nvPr/>
        </p:nvSpPr>
        <p:spPr bwMode="auto">
          <a:xfrm>
            <a:off x="1285875" y="1214438"/>
            <a:ext cx="2000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eaLnBrk="1" hangingPunct="1">
              <a:buFont typeface="Arial" panose="020B0604020202090204" pitchFamily="34" charset="0"/>
              <a:buNone/>
            </a:pPr>
            <a:r>
              <a:rPr lang="zh-CN" altLang="en-US" sz="3200" b="1" dirty="0">
                <a:latin typeface="Arial" panose="020B0604020202090204" pitchFamily="34" charset="0"/>
                <a:ea typeface="宋体" pitchFamily="2" charset="-122"/>
              </a:rPr>
              <a:t>用户区</a:t>
            </a:r>
            <a:endParaRPr lang="zh-CN" altLang="en-US" sz="3200" b="1" dirty="0">
              <a:latin typeface="Arial" panose="020B0604020202090204" pitchFamily="34" charset="0"/>
              <a:ea typeface="宋体" pitchFamily="2" charset="-122"/>
            </a:endParaRPr>
          </a:p>
        </p:txBody>
      </p:sp>
      <p:sp>
        <p:nvSpPr>
          <p:cNvPr id="156680" name="右大括号 11"/>
          <p:cNvSpPr/>
          <p:nvPr/>
        </p:nvSpPr>
        <p:spPr bwMode="auto">
          <a:xfrm>
            <a:off x="3643313" y="2928938"/>
            <a:ext cx="500062" cy="1928812"/>
          </a:xfrm>
          <a:prstGeom prst="rightBrace">
            <a:avLst>
              <a:gd name="adj1" fmla="val 8321"/>
              <a:gd name="adj2" fmla="val 50000"/>
            </a:avLst>
          </a:prstGeom>
          <a:solidFill>
            <a:schemeClr val="bg1"/>
          </a:solidFill>
          <a:ln w="38100">
            <a:solidFill>
              <a:srgbClr val="0000CC"/>
            </a:solidFill>
            <a:round/>
          </a:ln>
        </p:spPr>
        <p:txBody>
          <a:bodyPr wrap="none"/>
          <a:lstStyle/>
          <a:p>
            <a:pPr eaLnBrk="1" hangingPunct="1">
              <a:buFont typeface="Arial" panose="020B0604020202090204" pitchFamily="34" charset="0"/>
              <a:buNone/>
            </a:pPr>
            <a:endParaRPr lang="zh-CN" altLang="en-US"/>
          </a:p>
        </p:txBody>
      </p:sp>
      <p:sp>
        <p:nvSpPr>
          <p:cNvPr id="156681" name="TextBox 12"/>
          <p:cNvSpPr txBox="1">
            <a:spLocks noChangeArrowheads="1"/>
          </p:cNvSpPr>
          <p:nvPr/>
        </p:nvSpPr>
        <p:spPr bwMode="auto">
          <a:xfrm>
            <a:off x="4283393" y="3572510"/>
            <a:ext cx="378618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l" eaLnBrk="1" hangingPunct="1">
              <a:buFont typeface="Arial" panose="020B0604020202090204" pitchFamily="34" charset="0"/>
              <a:buNone/>
            </a:pPr>
            <a:r>
              <a:rPr lang="zh-CN" altLang="en-US" sz="2800" b="1">
                <a:solidFill>
                  <a:srgbClr val="0000CC"/>
                </a:solidFill>
                <a:latin typeface="微软雅黑" charset="0"/>
                <a:ea typeface="微软雅黑" charset="0"/>
              </a:rPr>
              <a:t>将数据存放在此区</a:t>
            </a:r>
            <a:endParaRPr lang="zh-CN" altLang="en-US" sz="2800" b="1">
              <a:solidFill>
                <a:srgbClr val="0000CC"/>
              </a:solidFill>
              <a:latin typeface="微软雅黑" charset="0"/>
              <a:ea typeface="微软雅黑" charset="0"/>
            </a:endParaRPr>
          </a:p>
        </p:txBody>
      </p:sp>
      <p:sp>
        <p:nvSpPr>
          <p:cNvPr id="156682" name="圆角矩形标注 13"/>
          <p:cNvSpPr>
            <a:spLocks noChangeArrowheads="1"/>
          </p:cNvSpPr>
          <p:nvPr/>
        </p:nvSpPr>
        <p:spPr bwMode="auto">
          <a:xfrm>
            <a:off x="4356100" y="4221480"/>
            <a:ext cx="4338955" cy="1099185"/>
          </a:xfrm>
          <a:prstGeom prst="wedgeRoundRectCallout">
            <a:avLst>
              <a:gd name="adj1" fmla="val -93509"/>
              <a:gd name="adj2" fmla="val -93038"/>
              <a:gd name="adj3" fmla="val 16667"/>
            </a:avLst>
          </a:prstGeom>
          <a:solidFill>
            <a:srgbClr val="FFFFCC"/>
          </a:solidFill>
          <a:ln w="9525">
            <a:solidFill>
              <a:schemeClr val="tx1"/>
            </a:solidFill>
            <a:miter lim="800000"/>
          </a:ln>
        </p:spPr>
        <p:txBody>
          <a:bodyPr>
            <a:noAutofit/>
          </a:bodyPr>
          <a:lstStyle/>
          <a:p>
            <a:pPr lvl="0" algn="l" eaLnBrk="1" hangingPunct="1">
              <a:buClrTx/>
              <a:buSzTx/>
              <a:buFont typeface="Arial" panose="020B0604020202090204" pitchFamily="34" charset="0"/>
            </a:pPr>
            <a:r>
              <a:rPr lang="zh-CN" altLang="en-US" sz="2800">
                <a:solidFill>
                  <a:srgbClr val="9D138D"/>
                </a:solidFill>
                <a:latin typeface="微软雅黑" charset="0"/>
                <a:ea typeface="微软雅黑" charset="0"/>
                <a:sym typeface="+mn-ea"/>
              </a:rPr>
              <a:t>全局变量全部存放在静态存储区中</a:t>
            </a:r>
            <a:endParaRPr lang="zh-CN" altLang="en-US" sz="2800">
              <a:solidFill>
                <a:srgbClr val="9D138D"/>
              </a:solidFill>
              <a:latin typeface="微软雅黑" charset="0"/>
              <a:ea typeface="微软雅黑" charset="0"/>
              <a:sym typeface="+mn-ea"/>
            </a:endParaRPr>
          </a:p>
        </p:txBody>
      </p:sp>
      <p:sp>
        <p:nvSpPr>
          <p:cNvPr id="102410" name="Rectangle 2"/>
          <p:cNvSpPr>
            <a:spLocks noChangeArrowheads="1"/>
          </p:cNvSpPr>
          <p:nvPr/>
        </p:nvSpPr>
        <p:spPr bwMode="auto">
          <a:xfrm>
            <a:off x="4000500" y="522288"/>
            <a:ext cx="51435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noProof="1">
                <a:solidFill>
                  <a:srgbClr val="800000"/>
                </a:solidFill>
                <a:ea typeface="黑体" pitchFamily="49" charset="-122"/>
              </a:rPr>
              <a:t>动态存储方式与静态存储方式</a:t>
            </a:r>
            <a:endParaRPr lang="zh-CN" altLang="en-US" sz="2500" b="1">
              <a:solidFill>
                <a:srgbClr val="800000"/>
              </a:solidFill>
              <a:ea typeface="黑体" pitchFamily="49" charset="-122"/>
            </a:endParaRPr>
          </a:p>
        </p:txBody>
      </p:sp>
      <p:sp>
        <p:nvSpPr>
          <p:cNvPr id="14" name="TextBox 10"/>
          <p:cNvSpPr txBox="1">
            <a:spLocks noChangeArrowheads="1"/>
          </p:cNvSpPr>
          <p:nvPr/>
        </p:nvSpPr>
        <p:spPr bwMode="auto">
          <a:xfrm>
            <a:off x="827584" y="5703639"/>
            <a:ext cx="77204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2400" b="1" dirty="0" smtClean="0">
                <a:latin typeface="Arial" panose="020B0604020202090204" pitchFamily="34" charset="0"/>
                <a:ea typeface="宋体" pitchFamily="2" charset="-122"/>
                <a:hlinkClick r:id="rId1" tooltip="动态变量和静态变量的区别，堆和栈的区别 "/>
              </a:rPr>
              <a:t>https://www.cnblogs.com/cthon/p/9147047.html</a:t>
            </a:r>
            <a:endParaRPr lang="zh-CN" altLang="en-US" sz="2400" b="1" dirty="0">
              <a:latin typeface="Arial" panose="020B0604020202090204" pitchFamily="34" charset="0"/>
              <a:ea typeface="宋体" pitchFamily="2" charset="-122"/>
            </a:endParaRPr>
          </a:p>
        </p:txBody>
      </p:sp>
      <p:sp>
        <p:nvSpPr>
          <p:cNvPr id="2" name="圆角矩形标注 15"/>
          <p:cNvSpPr>
            <a:spLocks noChangeArrowheads="1"/>
          </p:cNvSpPr>
          <p:nvPr/>
        </p:nvSpPr>
        <p:spPr bwMode="auto">
          <a:xfrm>
            <a:off x="4143375" y="1052830"/>
            <a:ext cx="4717415" cy="1948180"/>
          </a:xfrm>
          <a:prstGeom prst="wedgeRoundRectCallout">
            <a:avLst>
              <a:gd name="adj1" fmla="val -66960"/>
              <a:gd name="adj2" fmla="val 64830"/>
              <a:gd name="adj3" fmla="val 16667"/>
            </a:avLst>
          </a:prstGeom>
          <a:solidFill>
            <a:srgbClr val="FFFFCC"/>
          </a:solidFill>
          <a:ln w="9525">
            <a:solidFill>
              <a:schemeClr val="tx1"/>
            </a:solidFill>
            <a:miter lim="800000"/>
          </a:ln>
        </p:spPr>
        <p:txBody>
          <a:bodyPr/>
          <a:p>
            <a:pPr eaLnBrk="1" hangingPunct="1">
              <a:buFont typeface="Arial" panose="020B0604020202090204" pitchFamily="34" charset="0"/>
              <a:buNone/>
            </a:pPr>
            <a:r>
              <a:rPr lang="zh-CN" altLang="en-US" sz="2800">
                <a:solidFill>
                  <a:srgbClr val="9D138D"/>
                </a:solidFill>
                <a:latin typeface="微软雅黑" charset="0"/>
                <a:ea typeface="微软雅黑" charset="0"/>
              </a:rPr>
              <a:t>程序开始执行时给全局变量分配存储区，程序执行完毕就释放。在程序执行过程中占据固定的存储单元</a:t>
            </a:r>
            <a:endParaRPr lang="zh-CN" altLang="en-US" sz="2800">
              <a:solidFill>
                <a:srgbClr val="9D138D"/>
              </a:solidFill>
              <a:latin typeface="微软雅黑" charset="0"/>
              <a:ea typeface="微软雅黑" charset="0"/>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6681"/>
                                        </p:tgtEl>
                                        <p:attrNameLst>
                                          <p:attrName>style.visibility</p:attrName>
                                        </p:attrNameLst>
                                      </p:cBhvr>
                                      <p:to>
                                        <p:strVal val="visible"/>
                                      </p:to>
                                    </p:set>
                                    <p:animEffect transition="in" filter="blinds(horizontal)">
                                      <p:cBhvr>
                                        <p:cTn id="7" dur="500"/>
                                        <p:tgtEl>
                                          <p:spTgt spid="15668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6680"/>
                                        </p:tgtEl>
                                        <p:attrNameLst>
                                          <p:attrName>style.visibility</p:attrName>
                                        </p:attrNameLst>
                                      </p:cBhvr>
                                      <p:to>
                                        <p:strVal val="visible"/>
                                      </p:to>
                                    </p:set>
                                    <p:animEffect transition="in" filter="blinds(horizontal)">
                                      <p:cBhvr>
                                        <p:cTn id="10" dur="500"/>
                                        <p:tgtEl>
                                          <p:spTgt spid="15668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56682"/>
                                        </p:tgtEl>
                                        <p:attrNameLst>
                                          <p:attrName>style.visibility</p:attrName>
                                        </p:attrNameLst>
                                      </p:cBhvr>
                                      <p:to>
                                        <p:strVal val="visible"/>
                                      </p:to>
                                    </p:set>
                                    <p:animEffect transition="in" filter="wipe(left)">
                                      <p:cBhvr>
                                        <p:cTn id="15" dur="500"/>
                                        <p:tgtEl>
                                          <p:spTgt spid="15668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80" grpId="0" bldLvl="0" animBg="1"/>
      <p:bldP spid="156681" grpId="0"/>
      <p:bldP spid="156682" grpId="0" bldLvl="0" animBg="1"/>
      <p:bldP spid="2"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2"/>
          <p:cNvSpPr>
            <a:spLocks noGrp="1" noChangeArrowheads="1"/>
          </p:cNvSpPr>
          <p:nvPr>
            <p:ph idx="4294967295"/>
          </p:nvPr>
        </p:nvSpPr>
        <p:spPr>
          <a:xfrm>
            <a:off x="714375" y="857250"/>
            <a:ext cx="8153400" cy="4643438"/>
          </a:xfrm>
        </p:spPr>
        <p:txBody>
          <a:bodyPr/>
          <a:lstStyle/>
          <a:p>
            <a:pPr>
              <a:lnSpc>
                <a:spcPct val="130000"/>
              </a:lnSpc>
              <a:spcBef>
                <a:spcPct val="0"/>
              </a:spcBef>
              <a:buFont typeface="Wingdings" panose="05000000000000000000" pitchFamily="2" charset="2"/>
              <a:buChar char="Ø"/>
            </a:pPr>
            <a:r>
              <a:rPr lang="zh-CN" altLang="en-US" sz="2800" smtClean="0">
                <a:latin typeface="微软雅黑" panose="020B0503020204020204" charset="-122"/>
                <a:ea typeface="微软雅黑" panose="020B0503020204020204" charset="-122"/>
              </a:rPr>
              <a:t>说明：</a:t>
            </a:r>
            <a:endParaRPr lang="zh-CN" altLang="en-US" sz="2800" smtClean="0">
              <a:latin typeface="微软雅黑" panose="020B0503020204020204" charset="-122"/>
              <a:ea typeface="微软雅黑" panose="020B0503020204020204" charset="-122"/>
            </a:endParaRPr>
          </a:p>
          <a:p>
            <a:pPr lvl="1">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(2) </a:t>
            </a:r>
            <a:r>
              <a:rPr lang="zh-CN" altLang="en-US" sz="2800" smtClean="0">
                <a:latin typeface="微软雅黑" panose="020B0503020204020204" charset="-122"/>
                <a:ea typeface="微软雅黑" panose="020B0503020204020204" charset="-122"/>
              </a:rPr>
              <a:t>一个源程序文件由一个或多个函数以及其他有关内容（如预处理指令、数据声明与定义等）组成。一个源程序文件是一个编译单位，</a:t>
            </a:r>
            <a:r>
              <a:rPr lang="zh-CN" altLang="en-US" sz="2800" b="1" smtClean="0">
                <a:solidFill>
                  <a:srgbClr val="9D138D"/>
                </a:solidFill>
                <a:latin typeface="微软雅黑" panose="020B0503020204020204" charset="-122"/>
                <a:ea typeface="微软雅黑" panose="020B0503020204020204" charset="-122"/>
              </a:rPr>
              <a:t>在程序编译时是以源程序文件为单位进行编译的</a:t>
            </a:r>
            <a:r>
              <a:rPr lang="zh-CN" altLang="en-US" sz="2800" smtClean="0">
                <a:latin typeface="微软雅黑" panose="020B0503020204020204" charset="-122"/>
                <a:ea typeface="微软雅黑" panose="020B0503020204020204" charset="-122"/>
              </a:rPr>
              <a:t>，而不是以函数为单位进行编译的。</a:t>
            </a:r>
            <a:endParaRPr lang="zh-CN" altLang="en-US" sz="2800" smtClean="0">
              <a:latin typeface="微软雅黑" panose="020B0503020204020204" charset="-122"/>
              <a:ea typeface="微软雅黑" panose="020B0503020204020204" charset="-122"/>
            </a:endParaRPr>
          </a:p>
          <a:p>
            <a:pPr>
              <a:lnSpc>
                <a:spcPct val="130000"/>
              </a:lnSpc>
              <a:spcBef>
                <a:spcPct val="0"/>
              </a:spcBef>
            </a:pPr>
            <a:endParaRPr lang="zh-CN" altLang="en-US" sz="2800" smtClean="0">
              <a:latin typeface="微软雅黑" panose="020B0503020204020204" charset="-122"/>
              <a:ea typeface="微软雅黑" panose="020B0503020204020204" charset="-122"/>
            </a:endParaRPr>
          </a:p>
        </p:txBody>
      </p:sp>
    </p:spTree>
  </p:cSld>
  <p:clrMapOvr>
    <a:masterClrMapping/>
  </p:clrMapOvr>
  <p:transition>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02402" name="组合 9"/>
          <p:cNvGrpSpPr/>
          <p:nvPr/>
        </p:nvGrpSpPr>
        <p:grpSpPr bwMode="auto">
          <a:xfrm>
            <a:off x="1071563" y="1857375"/>
            <a:ext cx="2428875" cy="3071813"/>
            <a:chOff x="0" y="0"/>
            <a:chExt cx="2428892" cy="3071834"/>
          </a:xfrm>
        </p:grpSpPr>
        <p:sp>
          <p:nvSpPr>
            <p:cNvPr id="102411" name="流程图: 过程 5"/>
            <p:cNvSpPr>
              <a:spLocks noChangeArrowheads="1"/>
            </p:cNvSpPr>
            <p:nvPr/>
          </p:nvSpPr>
          <p:spPr bwMode="auto">
            <a:xfrm>
              <a:off x="0" y="0"/>
              <a:ext cx="2428892" cy="3071834"/>
            </a:xfrm>
            <a:prstGeom prst="flowChartProcess">
              <a:avLst/>
            </a:prstGeom>
            <a:solidFill>
              <a:schemeClr val="accent1"/>
            </a:solidFill>
            <a:ln w="38100">
              <a:solidFill>
                <a:schemeClr val="tx1"/>
              </a:solidFill>
              <a:miter lim="800000"/>
            </a:ln>
          </p:spPr>
          <p:txBody>
            <a:bodyPr wrap="none" tIns="0"/>
            <a:lstStyle/>
            <a:p>
              <a:pPr algn="ctr" eaLnBrk="1" hangingPunct="1">
                <a:lnSpc>
                  <a:spcPct val="200000"/>
                </a:lnSpc>
                <a:buFont typeface="Arial" panose="020B0604020202090204" pitchFamily="34" charset="0"/>
                <a:buNone/>
              </a:pPr>
              <a:r>
                <a:rPr lang="zh-CN" altLang="en-US" sz="3200" b="1"/>
                <a:t>程序区</a:t>
              </a:r>
              <a:endParaRPr lang="en-US" sz="3200" b="1"/>
            </a:p>
            <a:p>
              <a:pPr algn="ctr" eaLnBrk="1" hangingPunct="1">
                <a:lnSpc>
                  <a:spcPct val="200000"/>
                </a:lnSpc>
                <a:buFont typeface="Arial" panose="020B0604020202090204" pitchFamily="34" charset="0"/>
                <a:buNone/>
              </a:pPr>
              <a:r>
                <a:rPr lang="zh-CN" altLang="en-US" sz="3200" b="1"/>
                <a:t>静态存储区</a:t>
              </a:r>
              <a:endParaRPr lang="en-US" sz="3200" b="1"/>
            </a:p>
            <a:p>
              <a:pPr algn="ctr" eaLnBrk="1" hangingPunct="1">
                <a:lnSpc>
                  <a:spcPct val="200000"/>
                </a:lnSpc>
                <a:buFont typeface="Arial" panose="020B0604020202090204" pitchFamily="34" charset="0"/>
                <a:buNone/>
              </a:pPr>
              <a:r>
                <a:rPr lang="zh-CN" altLang="en-US" sz="3200" b="1"/>
                <a:t>动态存储区</a:t>
              </a:r>
              <a:endParaRPr lang="zh-CN" altLang="en-US" sz="3200" b="1"/>
            </a:p>
          </p:txBody>
        </p:sp>
        <p:cxnSp>
          <p:nvCxnSpPr>
            <p:cNvPr id="102412" name="直接连接符 7"/>
            <p:cNvCxnSpPr>
              <a:cxnSpLocks noChangeShapeType="1"/>
            </p:cNvCxnSpPr>
            <p:nvPr/>
          </p:nvCxnSpPr>
          <p:spPr bwMode="auto">
            <a:xfrm>
              <a:off x="0" y="1000132"/>
              <a:ext cx="2428892" cy="0"/>
            </a:xfrm>
            <a:prstGeom prst="line">
              <a:avLst/>
            </a:prstGeom>
            <a:noFill/>
            <a:ln w="38100">
              <a:solidFill>
                <a:schemeClr val="tx1"/>
              </a:solidFill>
              <a:round/>
            </a:ln>
            <a:extLst>
              <a:ext uri="{909E8E84-426E-40DD-AFC4-6F175D3DCCD1}">
                <a14:hiddenFill xmlns:a14="http://schemas.microsoft.com/office/drawing/2010/main">
                  <a:noFill/>
                </a14:hiddenFill>
              </a:ext>
            </a:extLst>
          </p:spPr>
        </p:cxnSp>
        <p:cxnSp>
          <p:nvCxnSpPr>
            <p:cNvPr id="102413" name="直接连接符 8"/>
            <p:cNvCxnSpPr>
              <a:cxnSpLocks noChangeShapeType="1"/>
            </p:cNvCxnSpPr>
            <p:nvPr/>
          </p:nvCxnSpPr>
          <p:spPr bwMode="auto">
            <a:xfrm>
              <a:off x="0" y="2071702"/>
              <a:ext cx="2428892" cy="0"/>
            </a:xfrm>
            <a:prstGeom prst="line">
              <a:avLst/>
            </a:prstGeom>
            <a:noFill/>
            <a:ln w="38100">
              <a:solidFill>
                <a:schemeClr val="tx1"/>
              </a:solidFill>
              <a:round/>
            </a:ln>
            <a:extLst>
              <a:ext uri="{909E8E84-426E-40DD-AFC4-6F175D3DCCD1}">
                <a14:hiddenFill xmlns:a14="http://schemas.microsoft.com/office/drawing/2010/main">
                  <a:noFill/>
                </a14:hiddenFill>
              </a:ext>
            </a:extLst>
          </p:spPr>
        </p:cxnSp>
      </p:grpSp>
      <p:sp>
        <p:nvSpPr>
          <p:cNvPr id="102403" name="TextBox 10"/>
          <p:cNvSpPr txBox="1">
            <a:spLocks noChangeArrowheads="1"/>
          </p:cNvSpPr>
          <p:nvPr/>
        </p:nvSpPr>
        <p:spPr bwMode="auto">
          <a:xfrm>
            <a:off x="1285875" y="1214438"/>
            <a:ext cx="2000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algn="ctr" eaLnBrk="1" hangingPunct="1">
              <a:buFont typeface="Arial" panose="020B0604020202090204" pitchFamily="34" charset="0"/>
              <a:buNone/>
            </a:pPr>
            <a:r>
              <a:rPr lang="zh-CN" altLang="en-US" sz="3200" b="1" dirty="0">
                <a:latin typeface="Arial" panose="020B0604020202090204" pitchFamily="34" charset="0"/>
                <a:ea typeface="宋体" pitchFamily="2" charset="-122"/>
              </a:rPr>
              <a:t>用户区</a:t>
            </a:r>
            <a:endParaRPr lang="zh-CN" altLang="en-US" sz="3200" b="1" dirty="0">
              <a:latin typeface="Arial" panose="020B0604020202090204" pitchFamily="34" charset="0"/>
              <a:ea typeface="宋体" pitchFamily="2" charset="-122"/>
            </a:endParaRPr>
          </a:p>
        </p:txBody>
      </p:sp>
      <p:sp>
        <p:nvSpPr>
          <p:cNvPr id="156683" name="圆角矩形标注 14"/>
          <p:cNvSpPr>
            <a:spLocks noChangeArrowheads="1"/>
          </p:cNvSpPr>
          <p:nvPr/>
        </p:nvSpPr>
        <p:spPr bwMode="auto">
          <a:xfrm>
            <a:off x="4211955" y="1124585"/>
            <a:ext cx="4733925" cy="2386965"/>
          </a:xfrm>
          <a:prstGeom prst="wedgeRoundRectCallout">
            <a:avLst>
              <a:gd name="adj1" fmla="val -79550"/>
              <a:gd name="adj2" fmla="val 77010"/>
              <a:gd name="adj3" fmla="val 16667"/>
            </a:avLst>
          </a:prstGeom>
          <a:solidFill>
            <a:srgbClr val="FFFFCC"/>
          </a:solidFill>
          <a:ln w="9525">
            <a:solidFill>
              <a:schemeClr val="tx1"/>
            </a:solidFill>
            <a:miter lim="800000"/>
          </a:ln>
        </p:spPr>
        <p:txBody>
          <a:bodyPr/>
          <a:lstStyle/>
          <a:p>
            <a:pPr eaLnBrk="1" hangingPunct="1">
              <a:buFont typeface="Arial" panose="020B0604020202090204" pitchFamily="34" charset="0"/>
              <a:buNone/>
            </a:pPr>
            <a:r>
              <a:rPr lang="zh-CN" altLang="en-US" sz="2800">
                <a:solidFill>
                  <a:srgbClr val="0000CC"/>
                </a:solidFill>
                <a:latin typeface="微软雅黑" charset="0"/>
                <a:ea typeface="微软雅黑" charset="0"/>
                <a:cs typeface="微软雅黑" charset="0"/>
              </a:rPr>
              <a:t>①函数形式参数②函数中定义的没有用关键字</a:t>
            </a:r>
            <a:r>
              <a:rPr lang="en-US" altLang="zh-CN" sz="2800">
                <a:solidFill>
                  <a:srgbClr val="0000CC"/>
                </a:solidFill>
                <a:latin typeface="微软雅黑" charset="0"/>
                <a:ea typeface="微软雅黑" charset="0"/>
                <a:cs typeface="微软雅黑" charset="0"/>
              </a:rPr>
              <a:t>static</a:t>
            </a:r>
            <a:r>
              <a:rPr lang="zh-CN" altLang="en-US" sz="2800">
                <a:solidFill>
                  <a:srgbClr val="0000CC"/>
                </a:solidFill>
                <a:latin typeface="微软雅黑" charset="0"/>
                <a:ea typeface="微软雅黑" charset="0"/>
                <a:cs typeface="微软雅黑" charset="0"/>
              </a:rPr>
              <a:t>声明的变量③函数调用时的现场保护和返回地址等存放在动态存储区</a:t>
            </a:r>
            <a:endParaRPr lang="zh-CN" altLang="en-US" sz="2800">
              <a:solidFill>
                <a:srgbClr val="0000CC"/>
              </a:solidFill>
              <a:latin typeface="微软雅黑" charset="0"/>
              <a:ea typeface="微软雅黑" charset="0"/>
              <a:cs typeface="微软雅黑" charset="0"/>
            </a:endParaRPr>
          </a:p>
        </p:txBody>
      </p:sp>
      <p:sp>
        <p:nvSpPr>
          <p:cNvPr id="102410" name="Rectangle 2"/>
          <p:cNvSpPr>
            <a:spLocks noChangeArrowheads="1"/>
          </p:cNvSpPr>
          <p:nvPr/>
        </p:nvSpPr>
        <p:spPr bwMode="auto">
          <a:xfrm>
            <a:off x="4000500" y="522288"/>
            <a:ext cx="51435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noProof="1">
                <a:solidFill>
                  <a:srgbClr val="800000"/>
                </a:solidFill>
                <a:ea typeface="黑体" pitchFamily="49" charset="-122"/>
              </a:rPr>
              <a:t>动态存储方式与静态存储方式</a:t>
            </a:r>
            <a:endParaRPr lang="zh-CN" altLang="en-US" sz="2500" b="1">
              <a:solidFill>
                <a:srgbClr val="800000"/>
              </a:solidFill>
              <a:ea typeface="黑体" pitchFamily="49" charset="-122"/>
            </a:endParaRPr>
          </a:p>
        </p:txBody>
      </p:sp>
      <p:sp>
        <p:nvSpPr>
          <p:cNvPr id="14" name="TextBox 10"/>
          <p:cNvSpPr txBox="1">
            <a:spLocks noChangeArrowheads="1"/>
          </p:cNvSpPr>
          <p:nvPr/>
        </p:nvSpPr>
        <p:spPr bwMode="auto">
          <a:xfrm>
            <a:off x="827584" y="5703639"/>
            <a:ext cx="77204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2400" b="1" dirty="0" smtClean="0">
                <a:latin typeface="Arial" panose="020B0604020202090204" pitchFamily="34" charset="0"/>
                <a:ea typeface="宋体" pitchFamily="2" charset="-122"/>
                <a:hlinkClick r:id="rId1" tooltip="动态变量和静态变量的区别，堆和栈的区别 "/>
              </a:rPr>
              <a:t>https://www.cnblogs.com/cthon/p/9147047.html</a:t>
            </a:r>
            <a:endParaRPr lang="zh-CN" altLang="en-US" sz="2400" b="1" dirty="0">
              <a:latin typeface="Arial" panose="020B0604020202090204" pitchFamily="34" charset="0"/>
              <a:ea typeface="宋体" pitchFamily="2" charset="-122"/>
            </a:endParaRPr>
          </a:p>
        </p:txBody>
      </p:sp>
      <p:sp>
        <p:nvSpPr>
          <p:cNvPr id="2" name="圆角矩形标注 16"/>
          <p:cNvSpPr>
            <a:spLocks noChangeArrowheads="1"/>
          </p:cNvSpPr>
          <p:nvPr/>
        </p:nvSpPr>
        <p:spPr bwMode="auto">
          <a:xfrm>
            <a:off x="4234815" y="3715385"/>
            <a:ext cx="4711065" cy="1929765"/>
          </a:xfrm>
          <a:prstGeom prst="wedgeRoundRectCallout">
            <a:avLst>
              <a:gd name="adj1" fmla="val -78359"/>
              <a:gd name="adj2" fmla="val 1425"/>
              <a:gd name="adj3" fmla="val 16667"/>
            </a:avLst>
          </a:prstGeom>
          <a:solidFill>
            <a:srgbClr val="FFFFCC"/>
          </a:solidFill>
          <a:ln w="9525">
            <a:solidFill>
              <a:schemeClr val="tx1"/>
            </a:solidFill>
            <a:miter lim="800000"/>
          </a:ln>
        </p:spPr>
        <p:txBody>
          <a:bodyPr/>
          <a:p>
            <a:pPr eaLnBrk="1" hangingPunct="1">
              <a:buFont typeface="Arial" panose="020B0604020202090204" pitchFamily="34" charset="0"/>
              <a:buNone/>
            </a:pPr>
            <a:r>
              <a:rPr lang="zh-CN" altLang="en-US" sz="2800">
                <a:solidFill>
                  <a:srgbClr val="9D138D"/>
                </a:solidFill>
                <a:latin typeface="微软雅黑" charset="0"/>
                <a:ea typeface="微软雅黑" charset="0"/>
              </a:rPr>
              <a:t>函数调用开始时分配，函数结束时释放。在程序执行过程中，这种分配和释放是动态的</a:t>
            </a:r>
            <a:endParaRPr lang="zh-CN" altLang="en-US" sz="2800">
              <a:solidFill>
                <a:srgbClr val="9D138D"/>
              </a:solidFill>
              <a:latin typeface="微软雅黑" charset="0"/>
              <a:ea typeface="微软雅黑" charset="0"/>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6683"/>
                                        </p:tgtEl>
                                        <p:attrNameLst>
                                          <p:attrName>style.visibility</p:attrName>
                                        </p:attrNameLst>
                                      </p:cBhvr>
                                      <p:to>
                                        <p:strVal val="visible"/>
                                      </p:to>
                                    </p:set>
                                    <p:animEffect transition="in" filter="blinds(horizontal)">
                                      <p:cBhvr>
                                        <p:cTn id="7" dur="500"/>
                                        <p:tgtEl>
                                          <p:spTgt spid="15668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83" grpId="0" bldLvl="0" animBg="1"/>
      <p:bldP spid="2" grpId="0" bldLvl="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内容占位符 2"/>
          <p:cNvSpPr>
            <a:spLocks noGrp="1" noChangeArrowheads="1"/>
          </p:cNvSpPr>
          <p:nvPr>
            <p:ph idx="4294967295"/>
          </p:nvPr>
        </p:nvSpPr>
        <p:spPr>
          <a:xfrm>
            <a:off x="571500" y="1214438"/>
            <a:ext cx="8153400" cy="5214937"/>
          </a:xfrm>
        </p:spPr>
        <p:txBody>
          <a:bodyPr/>
          <a:lstStyle/>
          <a:p>
            <a:pPr>
              <a:lnSpc>
                <a:spcPct val="130000"/>
              </a:lnSpc>
              <a:spcBef>
                <a:spcPct val="0"/>
              </a:spcBef>
              <a:buFont typeface="Wingdings" panose="05000000000000000000" pitchFamily="2" charset="2"/>
              <a:buChar char="Ø"/>
            </a:pPr>
            <a:r>
              <a:rPr lang="zh-CN" altLang="en-US" sz="2800" smtClean="0">
                <a:latin typeface="微软雅黑" panose="020B0503020204020204" charset="-122"/>
                <a:ea typeface="微软雅黑" panose="020B0503020204020204" charset="-122"/>
              </a:rPr>
              <a:t>每一个变量和函数都有两个属性：</a:t>
            </a:r>
            <a:r>
              <a:rPr lang="zh-CN" altLang="en-US" sz="2800" smtClean="0">
                <a:solidFill>
                  <a:srgbClr val="00B050"/>
                </a:solidFill>
                <a:latin typeface="微软雅黑" panose="020B0503020204020204" charset="-122"/>
                <a:ea typeface="微软雅黑" panose="020B0503020204020204" charset="-122"/>
              </a:rPr>
              <a:t>数据类型</a:t>
            </a:r>
            <a:r>
              <a:rPr lang="zh-CN" altLang="en-US" sz="2800" smtClean="0">
                <a:latin typeface="微软雅黑" panose="020B0503020204020204" charset="-122"/>
                <a:ea typeface="微软雅黑" panose="020B0503020204020204" charset="-122"/>
              </a:rPr>
              <a:t>和数据的</a:t>
            </a:r>
            <a:r>
              <a:rPr lang="zh-CN" altLang="en-US" sz="2800" smtClean="0">
                <a:solidFill>
                  <a:srgbClr val="00B050"/>
                </a:solidFill>
                <a:latin typeface="微软雅黑" panose="020B0503020204020204" charset="-122"/>
                <a:ea typeface="微软雅黑" panose="020B0503020204020204" charset="-122"/>
              </a:rPr>
              <a:t>存储类别</a:t>
            </a:r>
            <a:endParaRPr lang="en-US" sz="2800" smtClean="0">
              <a:solidFill>
                <a:srgbClr val="00B050"/>
              </a:solidFill>
              <a:latin typeface="微软雅黑" panose="020B0503020204020204" charset="-122"/>
              <a:ea typeface="微软雅黑" panose="020B0503020204020204" charset="-122"/>
            </a:endParaRPr>
          </a:p>
          <a:p>
            <a:pPr lvl="1">
              <a:lnSpc>
                <a:spcPct val="130000"/>
              </a:lnSpc>
              <a:spcBef>
                <a:spcPct val="0"/>
              </a:spcBef>
            </a:pPr>
            <a:r>
              <a:rPr lang="zh-CN" altLang="en-US" sz="2800" smtClean="0">
                <a:solidFill>
                  <a:srgbClr val="C00000"/>
                </a:solidFill>
                <a:latin typeface="微软雅黑" panose="020B0503020204020204" charset="-122"/>
                <a:ea typeface="微软雅黑" panose="020B0503020204020204" charset="-122"/>
              </a:rPr>
              <a:t>数据类型</a:t>
            </a:r>
            <a:r>
              <a:rPr lang="zh-CN" altLang="en-US" sz="2800" smtClean="0">
                <a:latin typeface="微软雅黑" panose="020B0503020204020204" charset="-122"/>
                <a:ea typeface="微软雅黑" panose="020B0503020204020204" charset="-122"/>
              </a:rPr>
              <a:t>，如整型、浮点型等</a:t>
            </a:r>
            <a:endParaRPr lang="en-US" sz="2800" smtClean="0">
              <a:latin typeface="微软雅黑" panose="020B0503020204020204" charset="-122"/>
              <a:ea typeface="微软雅黑" panose="020B0503020204020204" charset="-122"/>
            </a:endParaRPr>
          </a:p>
          <a:p>
            <a:pPr lvl="1">
              <a:lnSpc>
                <a:spcPct val="130000"/>
              </a:lnSpc>
              <a:spcBef>
                <a:spcPct val="0"/>
              </a:spcBef>
            </a:pPr>
            <a:r>
              <a:rPr lang="zh-CN" altLang="en-US" sz="2800" smtClean="0">
                <a:solidFill>
                  <a:srgbClr val="C00000"/>
                </a:solidFill>
                <a:latin typeface="微软雅黑" panose="020B0503020204020204" charset="-122"/>
                <a:ea typeface="微软雅黑" panose="020B0503020204020204" charset="-122"/>
              </a:rPr>
              <a:t>存储类别</a:t>
            </a:r>
            <a:r>
              <a:rPr lang="zh-CN" altLang="en-US" sz="2800" smtClean="0">
                <a:latin typeface="微软雅黑" panose="020B0503020204020204" charset="-122"/>
                <a:ea typeface="微软雅黑" panose="020B0503020204020204" charset="-122"/>
              </a:rPr>
              <a:t>指的是数据在内存中存储的方式</a:t>
            </a:r>
            <a:r>
              <a:rPr lang="en-US" altLang="zh-CN" sz="2800" smtClean="0">
                <a:latin typeface="微软雅黑" panose="020B0503020204020204" charset="-122"/>
                <a:ea typeface="微软雅黑" panose="020B0503020204020204" charset="-122"/>
              </a:rPr>
              <a:t>(</a:t>
            </a:r>
            <a:r>
              <a:rPr lang="zh-CN" altLang="en-US" sz="2800" smtClean="0">
                <a:latin typeface="微软雅黑" panose="020B0503020204020204" charset="-122"/>
                <a:ea typeface="微软雅黑" panose="020B0503020204020204" charset="-122"/>
              </a:rPr>
              <a:t>如静态存储和动态存储</a:t>
            </a:r>
            <a:r>
              <a:rPr lang="en-US" altLang="zh-CN" sz="2800" smtClean="0">
                <a:latin typeface="微软雅黑" panose="020B0503020204020204" charset="-122"/>
                <a:ea typeface="微软雅黑" panose="020B0503020204020204" charset="-122"/>
              </a:rPr>
              <a:t>)</a:t>
            </a:r>
            <a:endParaRPr lang="en-US" altLang="zh-CN" sz="2800" smtClean="0">
              <a:latin typeface="微软雅黑" panose="020B0503020204020204" charset="-122"/>
              <a:ea typeface="微软雅黑" panose="020B0503020204020204" charset="-122"/>
            </a:endParaRPr>
          </a:p>
          <a:p>
            <a:pPr lvl="1">
              <a:lnSpc>
                <a:spcPct val="130000"/>
              </a:lnSpc>
              <a:spcBef>
                <a:spcPct val="0"/>
              </a:spcBef>
            </a:pPr>
            <a:r>
              <a:rPr lang="zh-CN" altLang="en-US" sz="2800" smtClean="0">
                <a:latin typeface="微软雅黑" panose="020B0503020204020204" charset="-122"/>
                <a:ea typeface="微软雅黑" panose="020B0503020204020204" charset="-122"/>
              </a:rPr>
              <a:t>存储类别包括：</a:t>
            </a:r>
            <a:endParaRPr lang="en-US" sz="2800" smtClean="0">
              <a:latin typeface="微软雅黑" panose="020B0503020204020204" charset="-122"/>
              <a:ea typeface="微软雅黑" panose="020B0503020204020204" charset="-122"/>
            </a:endParaRPr>
          </a:p>
          <a:p>
            <a:pPr lvl="1">
              <a:lnSpc>
                <a:spcPct val="130000"/>
              </a:lnSpc>
              <a:spcBef>
                <a:spcPct val="0"/>
              </a:spcBef>
              <a:buFont typeface="Arial" panose="020B0604020202090204" pitchFamily="34" charset="0"/>
              <a:buNone/>
            </a:pPr>
            <a:r>
              <a:rPr lang="en-US" sz="2800" smtClean="0">
                <a:latin typeface="微软雅黑" panose="020B0503020204020204" charset="-122"/>
                <a:ea typeface="微软雅黑" panose="020B0503020204020204" charset="-122"/>
              </a:rPr>
              <a:t>      </a:t>
            </a:r>
            <a:r>
              <a:rPr lang="zh-CN" altLang="en-US" sz="2800" smtClean="0">
                <a:latin typeface="微软雅黑" panose="020B0503020204020204" charset="-122"/>
                <a:ea typeface="微软雅黑" panose="020B0503020204020204" charset="-122"/>
              </a:rPr>
              <a:t>自动的、静态的、寄存器的、外部的</a:t>
            </a:r>
            <a:endParaRPr lang="en-US" sz="2800" smtClean="0">
              <a:latin typeface="微软雅黑" panose="020B0503020204020204" charset="-122"/>
              <a:ea typeface="微软雅黑" panose="020B0503020204020204" charset="-122"/>
            </a:endParaRPr>
          </a:p>
          <a:p>
            <a:pPr lvl="1">
              <a:lnSpc>
                <a:spcPct val="130000"/>
              </a:lnSpc>
              <a:spcBef>
                <a:spcPct val="0"/>
              </a:spcBef>
            </a:pPr>
            <a:r>
              <a:rPr lang="zh-CN" altLang="en-US" sz="2800" smtClean="0">
                <a:latin typeface="微软雅黑" panose="020B0503020204020204" charset="-122"/>
                <a:ea typeface="微软雅黑" panose="020B0503020204020204" charset="-122"/>
              </a:rPr>
              <a:t>根据变量的存储类别，可以知道变量的作用域和生存期</a:t>
            </a:r>
            <a:endParaRPr lang="zh-CN" altLang="en-US" sz="2800" smtClean="0">
              <a:latin typeface="微软雅黑" panose="020B0503020204020204" charset="-122"/>
              <a:ea typeface="微软雅黑" panose="020B0503020204020204" charset="-122"/>
            </a:endParaRPr>
          </a:p>
        </p:txBody>
      </p:sp>
      <p:sp>
        <p:nvSpPr>
          <p:cNvPr id="103427" name="Rectangle 2"/>
          <p:cNvSpPr>
            <a:spLocks noChangeArrowheads="1"/>
          </p:cNvSpPr>
          <p:nvPr/>
        </p:nvSpPr>
        <p:spPr bwMode="auto">
          <a:xfrm>
            <a:off x="4000500" y="522288"/>
            <a:ext cx="51435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noProof="1">
                <a:solidFill>
                  <a:srgbClr val="800000"/>
                </a:solidFill>
                <a:ea typeface="黑体" pitchFamily="49" charset="-122"/>
              </a:rPr>
              <a:t>动态存储方式与静态存储方式</a:t>
            </a:r>
            <a:endParaRPr lang="zh-CN" altLang="en-US" sz="2500" b="1">
              <a:solidFill>
                <a:srgbClr val="800000"/>
              </a:solidFill>
              <a:ea typeface="黑体"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7699">
                                            <p:txEl>
                                              <p:pRg st="5" end="5"/>
                                            </p:txEl>
                                          </p:spTgt>
                                        </p:tgtEl>
                                        <p:attrNameLst>
                                          <p:attrName>style.visibility</p:attrName>
                                        </p:attrNameLst>
                                      </p:cBhvr>
                                      <p:to>
                                        <p:strVal val="visible"/>
                                      </p:to>
                                    </p:set>
                                    <p:animEffect transition="in" filter="blinds(horizontal)">
                                      <p:cBhvr>
                                        <p:cTn id="7" dur="500"/>
                                        <p:tgtEl>
                                          <p:spTgt spid="1576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4" name="Rectangle 3"/>
          <p:cNvSpPr>
            <a:spLocks noGrp="1" noChangeArrowheads="1"/>
          </p:cNvSpPr>
          <p:nvPr>
            <p:ph type="body" idx="4294967295"/>
          </p:nvPr>
        </p:nvSpPr>
        <p:spPr>
          <a:xfrm>
            <a:off x="500063" y="1214438"/>
            <a:ext cx="8072437" cy="4286250"/>
          </a:xfrm>
        </p:spPr>
        <p:txBody>
          <a:bodyPr/>
          <a:lstStyle/>
          <a:p>
            <a:pPr>
              <a:lnSpc>
                <a:spcPct val="130000"/>
              </a:lnSpc>
              <a:spcBef>
                <a:spcPct val="0"/>
              </a:spcBef>
              <a:buFont typeface="Arial" panose="020B0604020202090204" pitchFamily="34" charset="0"/>
              <a:buNone/>
            </a:pPr>
            <a:r>
              <a:rPr lang="en-US" altLang="zh-CN" sz="2800" b="1" smtClean="0">
                <a:latin typeface="微软雅黑" panose="020B0503020204020204" charset="-122"/>
                <a:ea typeface="微软雅黑" panose="020B0503020204020204" charset="-122"/>
              </a:rPr>
              <a:t>1.</a:t>
            </a:r>
            <a:r>
              <a:rPr lang="zh-CN" altLang="en-US" sz="2800" b="1" smtClean="0">
                <a:latin typeface="微软雅黑" panose="020B0503020204020204" charset="-122"/>
                <a:ea typeface="微软雅黑" panose="020B0503020204020204" charset="-122"/>
              </a:rPr>
              <a:t>自动变量</a:t>
            </a:r>
            <a:r>
              <a:rPr lang="en-US" altLang="zh-CN" sz="2800" b="1" smtClean="0">
                <a:latin typeface="微软雅黑" panose="020B0503020204020204" charset="-122"/>
                <a:ea typeface="微软雅黑" panose="020B0503020204020204" charset="-122"/>
              </a:rPr>
              <a:t>(</a:t>
            </a:r>
            <a:r>
              <a:rPr lang="zh-CN" altLang="en-US" sz="2800" b="1" smtClean="0">
                <a:latin typeface="微软雅黑" panose="020B0503020204020204" charset="-122"/>
                <a:ea typeface="微软雅黑" panose="020B0503020204020204" charset="-122"/>
              </a:rPr>
              <a:t>局部</a:t>
            </a:r>
            <a:r>
              <a:rPr lang="en-US" sz="2800" b="1" smtClean="0">
                <a:latin typeface="微软雅黑" panose="020B0503020204020204" charset="-122"/>
                <a:ea typeface="微软雅黑" panose="020B0503020204020204" charset="-122"/>
              </a:rPr>
              <a:t>变量</a:t>
            </a:r>
            <a:r>
              <a:rPr lang="en-US" altLang="zh-CN" sz="2800" b="1" smtClean="0">
                <a:latin typeface="微软雅黑" panose="020B0503020204020204" charset="-122"/>
                <a:ea typeface="微软雅黑" panose="020B0503020204020204" charset="-122"/>
              </a:rPr>
              <a:t>)</a:t>
            </a:r>
            <a:endParaRPr lang="en-US" altLang="zh-CN" sz="2800" b="1" smtClean="0">
              <a:latin typeface="微软雅黑" panose="020B0503020204020204" charset="-122"/>
              <a:ea typeface="微软雅黑" panose="020B0503020204020204" charset="-122"/>
            </a:endParaRPr>
          </a:p>
          <a:p>
            <a:pPr lvl="1">
              <a:lnSpc>
                <a:spcPct val="130000"/>
              </a:lnSpc>
              <a:spcBef>
                <a:spcPct val="0"/>
              </a:spcBef>
              <a:buFont typeface="Wingdings" panose="05000000000000000000" charset="0"/>
              <a:buChar char=""/>
            </a:pPr>
            <a:r>
              <a:rPr lang="zh-CN" altLang="en-US" sz="2800" smtClean="0">
                <a:latin typeface="微软雅黑" panose="020B0503020204020204" charset="-122"/>
                <a:ea typeface="微软雅黑" panose="020B0503020204020204" charset="-122"/>
              </a:rPr>
              <a:t>调用函数时，系统会给局部变量分配存储空间，调用结束时就自动释放空间。因此这类局部变量称为自动变量</a:t>
            </a:r>
            <a:endParaRPr lang="en-US" sz="2800" smtClean="0">
              <a:latin typeface="微软雅黑" panose="020B0503020204020204" charset="-122"/>
              <a:ea typeface="微软雅黑" panose="020B0503020204020204" charset="-122"/>
            </a:endParaRPr>
          </a:p>
          <a:p>
            <a:pPr lvl="1">
              <a:lnSpc>
                <a:spcPct val="130000"/>
              </a:lnSpc>
              <a:spcBef>
                <a:spcPct val="0"/>
              </a:spcBef>
              <a:buFont typeface="Wingdings" panose="05000000000000000000" charset="0"/>
              <a:buChar char=""/>
            </a:pPr>
            <a:r>
              <a:rPr lang="zh-CN" altLang="en-US" sz="2800" smtClean="0">
                <a:latin typeface="微软雅黑" panose="020B0503020204020204" charset="-122"/>
                <a:ea typeface="微软雅黑" panose="020B0503020204020204" charset="-122"/>
              </a:rPr>
              <a:t>用关键字</a:t>
            </a:r>
            <a:r>
              <a:rPr lang="en-US" altLang="zh-CN" sz="2800" smtClean="0">
                <a:latin typeface="微软雅黑" panose="020B0503020204020204" charset="-122"/>
                <a:ea typeface="微软雅黑" panose="020B0503020204020204" charset="-122"/>
              </a:rPr>
              <a:t>auto</a:t>
            </a:r>
            <a:r>
              <a:rPr lang="zh-CN" altLang="en-US" sz="2800" smtClean="0">
                <a:latin typeface="微软雅黑" panose="020B0503020204020204" charset="-122"/>
                <a:ea typeface="微软雅黑" panose="020B0503020204020204" charset="-122"/>
              </a:rPr>
              <a:t>作存储类别的声明</a:t>
            </a:r>
            <a:r>
              <a:rPr lang="en-US" altLang="zh-CN" sz="2800" smtClean="0">
                <a:latin typeface="微软雅黑" panose="020B0503020204020204" charset="-122"/>
                <a:ea typeface="微软雅黑" panose="020B0503020204020204" charset="-122"/>
              </a:rPr>
              <a:t>（</a:t>
            </a:r>
            <a:r>
              <a:rPr lang="zh-CN" altLang="en-US" sz="2800" smtClean="0">
                <a:latin typeface="微软雅黑" panose="020B0503020204020204" charset="-122"/>
                <a:ea typeface="微软雅黑" panose="020B0503020204020204" charset="-122"/>
              </a:rPr>
              <a:t>可省）</a:t>
            </a:r>
            <a:endParaRPr lang="en-US" sz="2800" smtClean="0">
              <a:latin typeface="微软雅黑" panose="020B0503020204020204" charset="-122"/>
              <a:ea typeface="微软雅黑" panose="020B0503020204020204" charset="-122"/>
            </a:endParaRPr>
          </a:p>
        </p:txBody>
      </p:sp>
      <p:sp>
        <p:nvSpPr>
          <p:cNvPr id="5" name="Rectangle 2"/>
          <p:cNvSpPr>
            <a:spLocks noChangeArrowheads="1"/>
          </p:cNvSpPr>
          <p:nvPr/>
        </p:nvSpPr>
        <p:spPr bwMode="auto">
          <a:xfrm>
            <a:off x="5072063" y="522288"/>
            <a:ext cx="40719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局部变量的存储类别</a:t>
            </a:r>
            <a:endParaRPr lang="zh-CN" altLang="en-US" sz="2500" b="1">
              <a:solidFill>
                <a:srgbClr val="800000"/>
              </a:solidFill>
              <a:ea typeface="黑体" pitchFamily="49" charset="-122"/>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8724">
                                            <p:txEl>
                                              <p:pRg st="1" end="1"/>
                                            </p:txEl>
                                          </p:spTgt>
                                        </p:tgtEl>
                                        <p:attrNameLst>
                                          <p:attrName>style.visibility</p:attrName>
                                        </p:attrNameLst>
                                      </p:cBhvr>
                                      <p:to>
                                        <p:strVal val="visible"/>
                                      </p:to>
                                    </p:set>
                                    <p:animEffect transition="in" filter="blinds(horizontal)">
                                      <p:cBhvr>
                                        <p:cTn id="12" dur="500"/>
                                        <p:tgtEl>
                                          <p:spTgt spid="1587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8724">
                                            <p:txEl>
                                              <p:pRg st="2" end="2"/>
                                            </p:txEl>
                                          </p:spTgt>
                                        </p:tgtEl>
                                        <p:attrNameLst>
                                          <p:attrName>style.visibility</p:attrName>
                                        </p:attrNameLst>
                                      </p:cBhvr>
                                      <p:to>
                                        <p:strVal val="visible"/>
                                      </p:to>
                                    </p:set>
                                    <p:animEffect transition="in" filter="blinds(horizontal)">
                                      <p:cBhvr>
                                        <p:cTn id="17" dur="500"/>
                                        <p:tgtEl>
                                          <p:spTgt spid="1587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3"/>
          <p:cNvSpPr>
            <a:spLocks noGrp="1" noChangeArrowheads="1"/>
          </p:cNvSpPr>
          <p:nvPr>
            <p:ph type="body" idx="4294967295"/>
          </p:nvPr>
        </p:nvSpPr>
        <p:spPr>
          <a:xfrm>
            <a:off x="1571625" y="1571625"/>
            <a:ext cx="4643438" cy="3214688"/>
          </a:xfrm>
        </p:spPr>
        <p:txBody>
          <a:bodyPr/>
          <a:lstStyle/>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int f(int a)   </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auto int b,c=3; </a:t>
            </a:r>
            <a:r>
              <a:rPr lang="zh-CN" altLang="en-US" sz="2800" smtClean="0">
                <a:latin typeface="微软雅黑" panose="020B0503020204020204" charset="-122"/>
                <a:ea typeface="微软雅黑" panose="020B0503020204020204" charset="-122"/>
              </a:rPr>
              <a:t> </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a:t>
            </a:r>
            <a:r>
              <a:rPr lang="zh-CN" altLang="en-US" sz="2800" smtClean="0">
                <a:latin typeface="微软雅黑" panose="020B0503020204020204" charset="-122"/>
                <a:ea typeface="微软雅黑" panose="020B0503020204020204" charset="-122"/>
              </a:rPr>
              <a:t>┇</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a:t>
            </a:r>
            <a:endParaRPr lang="zh-CN" altLang="en-US" sz="2800" smtClean="0">
              <a:latin typeface="微软雅黑" panose="020B0503020204020204" charset="-122"/>
              <a:ea typeface="微软雅黑" panose="020B0503020204020204" charset="-122"/>
            </a:endParaRPr>
          </a:p>
        </p:txBody>
      </p:sp>
      <p:sp>
        <p:nvSpPr>
          <p:cNvPr id="159749" name="矩形 3"/>
          <p:cNvSpPr>
            <a:spLocks noChangeArrowheads="1"/>
          </p:cNvSpPr>
          <p:nvPr/>
        </p:nvSpPr>
        <p:spPr bwMode="auto">
          <a:xfrm>
            <a:off x="1979613" y="2786063"/>
            <a:ext cx="1071562" cy="571500"/>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p>
            <a:pPr eaLnBrk="1" hangingPunct="1">
              <a:buFont typeface="Arial" panose="020B0604020202090204" pitchFamily="34" charset="0"/>
              <a:buNone/>
            </a:pPr>
            <a:endParaRPr lang="zh-CN" altLang="en-US"/>
          </a:p>
        </p:txBody>
      </p:sp>
      <p:sp>
        <p:nvSpPr>
          <p:cNvPr id="159750" name="圆角矩形标注 4"/>
          <p:cNvSpPr>
            <a:spLocks noChangeArrowheads="1"/>
          </p:cNvSpPr>
          <p:nvPr/>
        </p:nvSpPr>
        <p:spPr bwMode="auto">
          <a:xfrm>
            <a:off x="2071688" y="4071938"/>
            <a:ext cx="2071687" cy="714375"/>
          </a:xfrm>
          <a:prstGeom prst="wedgeRoundRectCallout">
            <a:avLst>
              <a:gd name="adj1" fmla="val -35296"/>
              <a:gd name="adj2" fmla="val -146375"/>
              <a:gd name="adj3" fmla="val 16667"/>
            </a:avLst>
          </a:prstGeom>
          <a:solidFill>
            <a:srgbClr val="FFFFCC"/>
          </a:solidFill>
          <a:ln w="9525">
            <a:solidFill>
              <a:schemeClr val="tx1"/>
            </a:solidFill>
            <a:miter lim="800000"/>
          </a:ln>
        </p:spPr>
        <p:txBody>
          <a:bodyPr/>
          <a:lstStyle/>
          <a:p>
            <a:pPr eaLnBrk="1" hangingPunct="1">
              <a:buFont typeface="Arial" panose="020B0604020202090204" pitchFamily="34" charset="0"/>
              <a:buNone/>
            </a:pPr>
            <a:r>
              <a:rPr lang="zh-CN" altLang="en-US" sz="2800" b="1">
                <a:solidFill>
                  <a:srgbClr val="0000CC"/>
                </a:solidFill>
              </a:rPr>
              <a:t>可以省略</a:t>
            </a:r>
            <a:endParaRPr lang="zh-CN" altLang="en-US" sz="2800" b="1">
              <a:solidFill>
                <a:srgbClr val="0000CC"/>
              </a:solidFill>
            </a:endParaRPr>
          </a:p>
        </p:txBody>
      </p:sp>
      <p:sp>
        <p:nvSpPr>
          <p:cNvPr id="105477" name="Rectangle 2"/>
          <p:cNvSpPr>
            <a:spLocks noChangeArrowheads="1"/>
          </p:cNvSpPr>
          <p:nvPr/>
        </p:nvSpPr>
        <p:spPr bwMode="auto">
          <a:xfrm>
            <a:off x="5072063" y="522288"/>
            <a:ext cx="40719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局部变量的存储类别</a:t>
            </a:r>
            <a:endParaRPr lang="zh-CN" altLang="en-US" sz="2500" b="1">
              <a:solidFill>
                <a:srgbClr val="800000"/>
              </a:solidFill>
              <a:ea typeface="黑体" pitchFamily="49" charset="-122"/>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9749"/>
                                        </p:tgtEl>
                                        <p:attrNameLst>
                                          <p:attrName>style.visibility</p:attrName>
                                        </p:attrNameLst>
                                      </p:cBhvr>
                                      <p:to>
                                        <p:strVal val="visible"/>
                                      </p:to>
                                    </p:set>
                                    <p:animEffect transition="in" filter="blinds(horizontal)">
                                      <p:cBhvr>
                                        <p:cTn id="7" dur="500"/>
                                        <p:tgtEl>
                                          <p:spTgt spid="15974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59750"/>
                                        </p:tgtEl>
                                        <p:attrNameLst>
                                          <p:attrName>style.visibility</p:attrName>
                                        </p:attrNameLst>
                                      </p:cBhvr>
                                      <p:to>
                                        <p:strVal val="visible"/>
                                      </p:to>
                                    </p:set>
                                    <p:animEffect transition="in" filter="blinds(horizontal)">
                                      <p:cBhvr>
                                        <p:cTn id="11" dur="500"/>
                                        <p:tgtEl>
                                          <p:spTgt spid="159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9" grpId="0" animBg="1"/>
      <p:bldP spid="159750"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3"/>
          <p:cNvSpPr>
            <a:spLocks noGrp="1" noChangeArrowheads="1"/>
          </p:cNvSpPr>
          <p:nvPr>
            <p:ph type="body" idx="4294967295"/>
          </p:nvPr>
        </p:nvSpPr>
        <p:spPr>
          <a:xfrm>
            <a:off x="500380" y="1214755"/>
            <a:ext cx="8217535" cy="4928870"/>
          </a:xfrm>
        </p:spPr>
        <p:txBody>
          <a:bodyPr/>
          <a:lstStyle/>
          <a:p>
            <a:pPr>
              <a:lnSpc>
                <a:spcPct val="130000"/>
              </a:lnSpc>
              <a:spcBef>
                <a:spcPct val="0"/>
              </a:spcBef>
              <a:buFont typeface="Arial" panose="020B0604020202090204" pitchFamily="34" charset="0"/>
              <a:buNone/>
            </a:pPr>
            <a:r>
              <a:rPr lang="en-US" altLang="zh-CN" sz="2800" b="1" smtClean="0">
                <a:latin typeface="微软雅黑" panose="020B0503020204020204" charset="-122"/>
                <a:ea typeface="微软雅黑" panose="020B0503020204020204" charset="-122"/>
              </a:rPr>
              <a:t>2.</a:t>
            </a:r>
            <a:r>
              <a:rPr lang="zh-CN" altLang="en-US" sz="2800" b="1" smtClean="0">
                <a:latin typeface="微软雅黑" panose="020B0503020204020204" charset="-122"/>
                <a:ea typeface="微软雅黑" panose="020B0503020204020204" charset="-122"/>
              </a:rPr>
              <a:t>静态局部变量</a:t>
            </a:r>
            <a:r>
              <a:rPr lang="en-US" altLang="zh-CN" sz="2800" b="1" smtClean="0">
                <a:latin typeface="微软雅黑" panose="020B0503020204020204" charset="-122"/>
                <a:ea typeface="微软雅黑" panose="020B0503020204020204" charset="-122"/>
              </a:rPr>
              <a:t>(static</a:t>
            </a:r>
            <a:r>
              <a:rPr lang="zh-CN" altLang="en-US" sz="2800" b="1" smtClean="0">
                <a:latin typeface="微软雅黑" panose="020B0503020204020204" charset="-122"/>
                <a:ea typeface="微软雅黑" panose="020B0503020204020204" charset="-122"/>
              </a:rPr>
              <a:t>局部变量</a:t>
            </a:r>
            <a:r>
              <a:rPr lang="en-US" altLang="zh-CN" sz="2800" b="1" smtClean="0">
                <a:latin typeface="微软雅黑" panose="020B0503020204020204" charset="-122"/>
                <a:ea typeface="微软雅黑" panose="020B0503020204020204" charset="-122"/>
              </a:rPr>
              <a:t>)</a:t>
            </a:r>
            <a:endParaRPr lang="en-US" altLang="zh-CN" sz="2800" b="1" smtClean="0">
              <a:latin typeface="微软雅黑" panose="020B0503020204020204" charset="-122"/>
              <a:ea typeface="微软雅黑" panose="020B0503020204020204" charset="-122"/>
            </a:endParaRPr>
          </a:p>
          <a:p>
            <a:pPr>
              <a:lnSpc>
                <a:spcPct val="130000"/>
              </a:lnSpc>
              <a:spcBef>
                <a:spcPct val="0"/>
              </a:spcBef>
              <a:buFont typeface="Wingdings" panose="05000000000000000000" charset="0"/>
              <a:buChar char=""/>
            </a:pPr>
            <a:r>
              <a:rPr lang="zh-CN" altLang="en-US" sz="2800" smtClean="0">
                <a:latin typeface="微软雅黑" panose="020B0503020204020204" charset="-122"/>
                <a:ea typeface="微软雅黑" panose="020B0503020204020204" charset="-122"/>
              </a:rPr>
              <a:t>此类变量在函数调用结束后不消失，继续</a:t>
            </a:r>
            <a:r>
              <a:rPr lang="zh-CN" altLang="en-US" sz="2800" smtClean="0">
                <a:solidFill>
                  <a:srgbClr val="C00000"/>
                </a:solidFill>
                <a:latin typeface="微软雅黑" panose="020B0503020204020204" charset="-122"/>
                <a:ea typeface="微软雅黑" panose="020B0503020204020204" charset="-122"/>
              </a:rPr>
              <a:t>保留原值</a:t>
            </a:r>
            <a:r>
              <a:rPr lang="zh-CN" altLang="en-US" sz="2800" smtClean="0">
                <a:latin typeface="微软雅黑" panose="020B0503020204020204" charset="-122"/>
                <a:ea typeface="微软雅黑" panose="020B0503020204020204" charset="-122"/>
              </a:rPr>
              <a:t>，即其占用的存储单元不释放，在下一次再调用该函数时，该变量已有值</a:t>
            </a:r>
            <a:r>
              <a:rPr lang="en-US" altLang="zh-CN" sz="2800" smtClean="0">
                <a:latin typeface="微软雅黑" panose="020B0503020204020204" charset="-122"/>
                <a:ea typeface="微软雅黑" panose="020B0503020204020204" charset="-122"/>
              </a:rPr>
              <a:t>(</a:t>
            </a:r>
            <a:r>
              <a:rPr lang="zh-CN" altLang="en-US" sz="2800" smtClean="0">
                <a:latin typeface="微软雅黑" panose="020B0503020204020204" charset="-122"/>
                <a:ea typeface="微软雅黑" panose="020B0503020204020204" charset="-122"/>
              </a:rPr>
              <a:t>就是</a:t>
            </a:r>
            <a:r>
              <a:rPr lang="zh-CN" altLang="en-US" sz="2800" b="1" smtClean="0">
                <a:solidFill>
                  <a:srgbClr val="FF0000"/>
                </a:solidFill>
                <a:latin typeface="微软雅黑" panose="020B0503020204020204" charset="-122"/>
                <a:ea typeface="微软雅黑" panose="020B0503020204020204" charset="-122"/>
              </a:rPr>
              <a:t>上一次函数调用结束时的值</a:t>
            </a:r>
            <a:r>
              <a:rPr lang="en-US" altLang="zh-CN" sz="2800" smtClean="0">
                <a:latin typeface="微软雅黑" panose="020B0503020204020204" charset="-122"/>
                <a:ea typeface="微软雅黑" panose="020B0503020204020204" charset="-122"/>
              </a:rPr>
              <a:t>)</a:t>
            </a:r>
            <a:endParaRPr lang="en-US" altLang="zh-CN" sz="2800" smtClean="0">
              <a:latin typeface="微软雅黑" panose="020B0503020204020204" charset="-122"/>
              <a:ea typeface="微软雅黑" panose="020B0503020204020204" charset="-122"/>
            </a:endParaRPr>
          </a:p>
          <a:p>
            <a:pPr>
              <a:lnSpc>
                <a:spcPct val="130000"/>
              </a:lnSpc>
              <a:spcBef>
                <a:spcPct val="0"/>
              </a:spcBef>
              <a:buFont typeface="Wingdings" panose="05000000000000000000" charset="0"/>
              <a:buChar char=""/>
            </a:pPr>
            <a:r>
              <a:rPr lang="zh-CN" altLang="en-US" sz="2800" smtClean="0">
                <a:latin typeface="微软雅黑" panose="020B0503020204020204" charset="-122"/>
                <a:ea typeface="微软雅黑" panose="020B0503020204020204" charset="-122"/>
              </a:rPr>
              <a:t>用关键字</a:t>
            </a:r>
            <a:r>
              <a:rPr lang="en-US" altLang="zh-CN" sz="2800" smtClean="0">
                <a:solidFill>
                  <a:srgbClr val="C00000"/>
                </a:solidFill>
                <a:latin typeface="微软雅黑" panose="020B0503020204020204" charset="-122"/>
                <a:ea typeface="微软雅黑" panose="020B0503020204020204" charset="-122"/>
              </a:rPr>
              <a:t>static</a:t>
            </a:r>
            <a:r>
              <a:rPr lang="zh-CN" altLang="en-US" sz="2800" smtClean="0">
                <a:latin typeface="微软雅黑" panose="020B0503020204020204" charset="-122"/>
                <a:ea typeface="微软雅黑" panose="020B0503020204020204" charset="-122"/>
              </a:rPr>
              <a:t>进行声明</a:t>
            </a:r>
            <a:endParaRPr lang="zh-CN" altLang="en-US" sz="2800" smtClean="0">
              <a:latin typeface="微软雅黑" panose="020B0503020204020204" charset="-122"/>
              <a:ea typeface="微软雅黑" panose="020B0503020204020204" charset="-122"/>
            </a:endParaRPr>
          </a:p>
        </p:txBody>
      </p:sp>
      <p:sp>
        <p:nvSpPr>
          <p:cNvPr id="106499" name="Rectangle 2"/>
          <p:cNvSpPr>
            <a:spLocks noChangeArrowheads="1"/>
          </p:cNvSpPr>
          <p:nvPr/>
        </p:nvSpPr>
        <p:spPr bwMode="auto">
          <a:xfrm>
            <a:off x="5072063" y="522288"/>
            <a:ext cx="40719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局部变量的存储类别</a:t>
            </a:r>
            <a:endParaRPr lang="zh-CN" altLang="en-US" sz="2500" b="1">
              <a:solidFill>
                <a:srgbClr val="800000"/>
              </a:solidFill>
              <a:ea typeface="黑体" pitchFamily="49" charset="-122"/>
            </a:endParaRPr>
          </a:p>
        </p:txBody>
      </p:sp>
    </p:spTree>
  </p:cSld>
  <p:clrMapOvr>
    <a:masterClrMapping/>
  </p:clrMapOvr>
  <p:transition spd="med">
    <p:blinds/>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内容占位符 2"/>
          <p:cNvSpPr>
            <a:spLocks noGrp="1" noChangeArrowheads="1"/>
          </p:cNvSpPr>
          <p:nvPr>
            <p:ph idx="4294967295"/>
          </p:nvPr>
        </p:nvSpPr>
        <p:spPr>
          <a:xfrm>
            <a:off x="379730" y="857250"/>
            <a:ext cx="6621145" cy="4857750"/>
          </a:xfrm>
        </p:spPr>
        <p:txBody>
          <a:bodyPr/>
          <a:lstStyle/>
          <a:p>
            <a:pPr>
              <a:lnSpc>
                <a:spcPct val="130000"/>
              </a:lnSpc>
              <a:spcBef>
                <a:spcPct val="0"/>
              </a:spcBef>
              <a:buFont typeface="Arial" panose="020B0604020202090204" pitchFamily="34" charset="0"/>
              <a:buNone/>
            </a:pPr>
            <a:r>
              <a:rPr lang="zh-CN" altLang="en-US" sz="2800" smtClean="0">
                <a:latin typeface="微软雅黑" panose="020B0503020204020204" charset="-122"/>
                <a:ea typeface="微软雅黑" panose="020B0503020204020204" charset="-122"/>
              </a:rPr>
              <a:t>例</a:t>
            </a:r>
            <a:r>
              <a:rPr lang="en-US" altLang="zh-CN" sz="2800" smtClean="0">
                <a:latin typeface="微软雅黑" panose="020B0503020204020204" charset="-122"/>
                <a:ea typeface="微软雅黑" panose="020B0503020204020204" charset="-122"/>
              </a:rPr>
              <a:t>7.16 </a:t>
            </a:r>
            <a:r>
              <a:rPr lang="zh-CN" altLang="en-US" sz="2800" smtClean="0">
                <a:latin typeface="微软雅黑" panose="020B0503020204020204" charset="-122"/>
                <a:ea typeface="微软雅黑" panose="020B0503020204020204" charset="-122"/>
              </a:rPr>
              <a:t>考察静态局部变量的值。</a:t>
            </a:r>
            <a:endParaRPr 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#include &lt;stdio.h&gt;</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int main()</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int f(int);           </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int a=2,i;            </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for(i=0;i&lt;3;i++)</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printf("%d\n",f(a));</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return 0;</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a:t>
            </a:r>
            <a:endParaRPr lang="zh-CN" altLang="en-US" sz="2800" smtClean="0">
              <a:latin typeface="微软雅黑" panose="020B0503020204020204" charset="-122"/>
              <a:ea typeface="微软雅黑" panose="020B0503020204020204" charset="-122"/>
            </a:endParaRPr>
          </a:p>
        </p:txBody>
      </p:sp>
      <p:sp>
        <p:nvSpPr>
          <p:cNvPr id="107523" name="内容占位符 2"/>
          <p:cNvSpPr txBox="1">
            <a:spLocks noChangeArrowheads="1"/>
          </p:cNvSpPr>
          <p:nvPr/>
        </p:nvSpPr>
        <p:spPr bwMode="auto">
          <a:xfrm>
            <a:off x="5214938" y="1571625"/>
            <a:ext cx="3929062" cy="3357563"/>
          </a:xfrm>
          <a:prstGeom prst="rect">
            <a:avLst/>
          </a:prstGeom>
          <a:solidFill>
            <a:srgbClr val="E1F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2800" b="1">
                <a:latin typeface="Verdana" panose="020B0804030504040204" pitchFamily="34" charset="0"/>
                <a:ea typeface="宋体" pitchFamily="2" charset="-122"/>
              </a:rPr>
              <a:t>int f(int a)</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a:t>
            </a:r>
            <a:r>
              <a:rPr lang="en-US" altLang="zh-CN" sz="2800" b="1">
                <a:solidFill>
                  <a:srgbClr val="9D138D"/>
                </a:solidFill>
                <a:latin typeface="Verdana" panose="020B0804030504040204" pitchFamily="34" charset="0"/>
                <a:ea typeface="宋体" pitchFamily="2" charset="-122"/>
              </a:rPr>
              <a:t>auto</a:t>
            </a:r>
            <a:r>
              <a:rPr lang="en-US" altLang="zh-CN" sz="2800" b="1">
                <a:latin typeface="Verdana" panose="020B0804030504040204" pitchFamily="34" charset="0"/>
                <a:ea typeface="宋体" pitchFamily="2" charset="-122"/>
              </a:rPr>
              <a:t>  int b=0; </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a:t>
            </a:r>
            <a:r>
              <a:rPr lang="en-US" altLang="zh-CN" sz="2800" b="1">
                <a:solidFill>
                  <a:srgbClr val="9D138D"/>
                </a:solidFill>
                <a:latin typeface="Verdana" panose="020B0804030504040204" pitchFamily="34" charset="0"/>
                <a:ea typeface="宋体" pitchFamily="2" charset="-122"/>
              </a:rPr>
              <a:t>static</a:t>
            </a:r>
            <a:r>
              <a:rPr lang="en-US" altLang="zh-CN" sz="2800" b="1">
                <a:latin typeface="Verdana" panose="020B0804030504040204" pitchFamily="34" charset="0"/>
                <a:ea typeface="宋体" pitchFamily="2" charset="-122"/>
              </a:rPr>
              <a:t> c=3;      </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b=b+1;</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c=c+1;</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return(a+b+c);</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a:t>
            </a:r>
            <a:endParaRPr lang="zh-CN" altLang="en-US" sz="2800" b="1">
              <a:latin typeface="Verdana" panose="020B0804030504040204" pitchFamily="34" charset="0"/>
              <a:ea typeface="宋体" pitchFamily="2" charset="-122"/>
            </a:endParaRPr>
          </a:p>
          <a:p>
            <a:pPr>
              <a:spcBef>
                <a:spcPct val="20000"/>
              </a:spcBef>
              <a:buFont typeface="Arial" panose="020B0604020202090204" pitchFamily="34" charset="0"/>
              <a:buNone/>
            </a:pPr>
            <a:endParaRPr lang="zh-CN" altLang="en-US" sz="2800" b="1">
              <a:latin typeface="Verdana" panose="020B0804030504040204" pitchFamily="34" charset="0"/>
              <a:ea typeface="宋体" pitchFamily="2" charset="-122"/>
            </a:endParaRPr>
          </a:p>
          <a:p>
            <a:pPr>
              <a:lnSpc>
                <a:spcPct val="120000"/>
              </a:lnSpc>
              <a:spcBef>
                <a:spcPct val="20000"/>
              </a:spcBef>
              <a:buFont typeface="Arial" panose="020B0604020202090204" pitchFamily="34" charset="0"/>
              <a:buNone/>
            </a:pPr>
            <a:endParaRPr lang="zh-CN" altLang="en-US" sz="3200" b="1">
              <a:latin typeface="Verdana" panose="020B0804030504040204" pitchFamily="34" charset="0"/>
              <a:ea typeface="宋体" pitchFamily="2" charset="-122"/>
            </a:endParaRPr>
          </a:p>
        </p:txBody>
      </p:sp>
      <p:sp>
        <p:nvSpPr>
          <p:cNvPr id="161797" name="圆角矩形标注 4"/>
          <p:cNvSpPr>
            <a:spLocks noChangeArrowheads="1"/>
          </p:cNvSpPr>
          <p:nvPr/>
        </p:nvSpPr>
        <p:spPr bwMode="auto">
          <a:xfrm>
            <a:off x="2124075" y="5517515"/>
            <a:ext cx="2071688" cy="714375"/>
          </a:xfrm>
          <a:prstGeom prst="wedgeRoundRectCallout">
            <a:avLst>
              <a:gd name="adj1" fmla="val 24560"/>
              <a:gd name="adj2" fmla="val -165667"/>
              <a:gd name="adj3" fmla="val 16667"/>
            </a:avLst>
          </a:prstGeom>
          <a:solidFill>
            <a:srgbClr val="FFFFCC"/>
          </a:solidFill>
          <a:ln w="9525">
            <a:solidFill>
              <a:schemeClr val="tx1"/>
            </a:solidFill>
            <a:miter lim="800000"/>
          </a:ln>
        </p:spPr>
        <p:txBody>
          <a:bodyPr/>
          <a:lstStyle/>
          <a:p>
            <a:pPr algn="ctr" eaLnBrk="1" hangingPunct="1">
              <a:buFont typeface="Arial" panose="020B0604020202090204" pitchFamily="34" charset="0"/>
              <a:buNone/>
            </a:pPr>
            <a:r>
              <a:rPr lang="zh-CN" altLang="en-US" sz="2800">
                <a:solidFill>
                  <a:srgbClr val="0000CC"/>
                </a:solidFill>
                <a:latin typeface="微软雅黑" charset="0"/>
                <a:ea typeface="微软雅黑" charset="0"/>
              </a:rPr>
              <a:t>调用三次</a:t>
            </a:r>
            <a:endParaRPr lang="zh-CN" altLang="en-US" sz="2800">
              <a:solidFill>
                <a:srgbClr val="0000CC"/>
              </a:solidFill>
              <a:latin typeface="微软雅黑" charset="0"/>
              <a:ea typeface="微软雅黑" charset="0"/>
            </a:endParaRPr>
          </a:p>
        </p:txBody>
      </p:sp>
      <p:sp>
        <p:nvSpPr>
          <p:cNvPr id="161798" name="圆角矩形标注 5"/>
          <p:cNvSpPr>
            <a:spLocks noChangeArrowheads="1"/>
          </p:cNvSpPr>
          <p:nvPr/>
        </p:nvSpPr>
        <p:spPr bwMode="auto">
          <a:xfrm>
            <a:off x="5507990" y="4869180"/>
            <a:ext cx="3392488" cy="1452563"/>
          </a:xfrm>
          <a:prstGeom prst="wedgeRoundRectCallout">
            <a:avLst>
              <a:gd name="adj1" fmla="val -95222"/>
              <a:gd name="adj2" fmla="val -59005"/>
              <a:gd name="adj3" fmla="val 16667"/>
            </a:avLst>
          </a:prstGeom>
          <a:solidFill>
            <a:srgbClr val="FFFFCC"/>
          </a:solidFill>
          <a:ln w="9525">
            <a:solidFill>
              <a:schemeClr val="tx1"/>
            </a:solidFill>
            <a:miter lim="800000"/>
          </a:ln>
        </p:spPr>
        <p:txBody>
          <a:bodyPr/>
          <a:lstStyle/>
          <a:p>
            <a:pPr eaLnBrk="1" hangingPunct="1">
              <a:buFont typeface="Arial" panose="020B0604020202090204" pitchFamily="34" charset="0"/>
              <a:buNone/>
            </a:pPr>
            <a:r>
              <a:rPr lang="zh-CN" altLang="en-US" sz="2800">
                <a:solidFill>
                  <a:srgbClr val="0000CC"/>
                </a:solidFill>
                <a:latin typeface="微软雅黑" charset="0"/>
                <a:ea typeface="微软雅黑" charset="0"/>
                <a:cs typeface="微软雅黑" charset="0"/>
              </a:rPr>
              <a:t>每调用一次，开辟新</a:t>
            </a:r>
            <a:r>
              <a:rPr lang="en-US" altLang="zh-CN" sz="2800">
                <a:solidFill>
                  <a:srgbClr val="0000CC"/>
                </a:solidFill>
                <a:latin typeface="微软雅黑" charset="0"/>
                <a:ea typeface="微软雅黑" charset="0"/>
                <a:cs typeface="微软雅黑" charset="0"/>
              </a:rPr>
              <a:t>a</a:t>
            </a:r>
            <a:r>
              <a:rPr lang="zh-CN" altLang="en-US" sz="2800">
                <a:solidFill>
                  <a:srgbClr val="0000CC"/>
                </a:solidFill>
                <a:latin typeface="微软雅黑" charset="0"/>
                <a:ea typeface="微软雅黑" charset="0"/>
                <a:cs typeface="微软雅黑" charset="0"/>
              </a:rPr>
              <a:t>和</a:t>
            </a:r>
            <a:r>
              <a:rPr lang="en-US" altLang="zh-CN" sz="2800">
                <a:solidFill>
                  <a:srgbClr val="0000CC"/>
                </a:solidFill>
                <a:latin typeface="微软雅黑" charset="0"/>
                <a:ea typeface="微软雅黑" charset="0"/>
                <a:cs typeface="微软雅黑" charset="0"/>
              </a:rPr>
              <a:t>b</a:t>
            </a:r>
            <a:r>
              <a:rPr lang="zh-CN" altLang="en-US" sz="2800">
                <a:solidFill>
                  <a:srgbClr val="0000CC"/>
                </a:solidFill>
                <a:latin typeface="微软雅黑" charset="0"/>
                <a:ea typeface="微软雅黑" charset="0"/>
                <a:cs typeface="微软雅黑" charset="0"/>
              </a:rPr>
              <a:t>，但</a:t>
            </a:r>
            <a:r>
              <a:rPr lang="en-US" altLang="zh-CN" sz="2800">
                <a:solidFill>
                  <a:srgbClr val="0000CC"/>
                </a:solidFill>
                <a:latin typeface="微软雅黑" charset="0"/>
                <a:ea typeface="微软雅黑" charset="0"/>
                <a:cs typeface="微软雅黑" charset="0"/>
              </a:rPr>
              <a:t>c</a:t>
            </a:r>
            <a:r>
              <a:rPr lang="zh-CN" altLang="en-US" sz="2800">
                <a:solidFill>
                  <a:srgbClr val="0000CC"/>
                </a:solidFill>
                <a:latin typeface="微软雅黑" charset="0"/>
                <a:ea typeface="微软雅黑" charset="0"/>
                <a:cs typeface="微软雅黑" charset="0"/>
              </a:rPr>
              <a:t>在编译的时候开辟单元</a:t>
            </a:r>
            <a:endParaRPr lang="zh-CN" altLang="en-US" sz="2800">
              <a:solidFill>
                <a:srgbClr val="0000CC"/>
              </a:solidFill>
              <a:latin typeface="微软雅黑" charset="0"/>
              <a:ea typeface="微软雅黑" charset="0"/>
              <a:cs typeface="微软雅黑" charset="0"/>
            </a:endParaRPr>
          </a:p>
        </p:txBody>
      </p:sp>
      <p:sp>
        <p:nvSpPr>
          <p:cNvPr id="107526" name="Rectangle 2"/>
          <p:cNvSpPr>
            <a:spLocks noChangeArrowheads="1"/>
          </p:cNvSpPr>
          <p:nvPr/>
        </p:nvSpPr>
        <p:spPr bwMode="auto">
          <a:xfrm>
            <a:off x="5072063" y="522288"/>
            <a:ext cx="40719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局部变量的存储类别</a:t>
            </a:r>
            <a:endParaRPr lang="zh-CN" altLang="en-US" sz="2500" b="1">
              <a:solidFill>
                <a:srgbClr val="800000"/>
              </a:solidFill>
              <a:ea typeface="黑体"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1797"/>
                                        </p:tgtEl>
                                        <p:attrNameLst>
                                          <p:attrName>style.visibility</p:attrName>
                                        </p:attrNameLst>
                                      </p:cBhvr>
                                      <p:to>
                                        <p:strVal val="visible"/>
                                      </p:to>
                                    </p:set>
                                    <p:animEffect transition="in" filter="blinds(horizontal)">
                                      <p:cBhvr>
                                        <p:cTn id="7" dur="500"/>
                                        <p:tgtEl>
                                          <p:spTgt spid="16179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1798"/>
                                        </p:tgtEl>
                                        <p:attrNameLst>
                                          <p:attrName>style.visibility</p:attrName>
                                        </p:attrNameLst>
                                      </p:cBhvr>
                                      <p:to>
                                        <p:strVal val="visible"/>
                                      </p:to>
                                    </p:set>
                                    <p:animEffect transition="in" filter="blinds(horizontal)">
                                      <p:cBhvr>
                                        <p:cTn id="12" dur="500"/>
                                        <p:tgtEl>
                                          <p:spTgt spid="161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7" grpId="0" bldLvl="0" animBg="1"/>
      <p:bldP spid="161798" grpId="0" bldLvl="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内容占位符 2"/>
          <p:cNvSpPr txBox="1">
            <a:spLocks noChangeArrowheads="1"/>
          </p:cNvSpPr>
          <p:nvPr/>
        </p:nvSpPr>
        <p:spPr bwMode="auto">
          <a:xfrm>
            <a:off x="5214938" y="1571625"/>
            <a:ext cx="3929062" cy="3357563"/>
          </a:xfrm>
          <a:prstGeom prst="rect">
            <a:avLst/>
          </a:prstGeom>
          <a:solidFill>
            <a:srgbClr val="E1F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2800" b="1">
                <a:latin typeface="Verdana" panose="020B0804030504040204" pitchFamily="34" charset="0"/>
                <a:ea typeface="宋体" pitchFamily="2" charset="-122"/>
              </a:rPr>
              <a:t>int f(int a)</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a:t>
            </a:r>
            <a:r>
              <a:rPr lang="en-US" altLang="zh-CN" sz="2800" b="1">
                <a:solidFill>
                  <a:srgbClr val="9D138D"/>
                </a:solidFill>
                <a:latin typeface="Verdana" panose="020B0804030504040204" pitchFamily="34" charset="0"/>
                <a:ea typeface="宋体" pitchFamily="2" charset="-122"/>
              </a:rPr>
              <a:t>auto</a:t>
            </a:r>
            <a:r>
              <a:rPr lang="en-US" altLang="zh-CN" sz="2800" b="1">
                <a:latin typeface="Verdana" panose="020B0804030504040204" pitchFamily="34" charset="0"/>
                <a:ea typeface="宋体" pitchFamily="2" charset="-122"/>
              </a:rPr>
              <a:t>  int b=0; </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a:t>
            </a:r>
            <a:r>
              <a:rPr lang="en-US" altLang="zh-CN" sz="2800" b="1">
                <a:solidFill>
                  <a:srgbClr val="9D138D"/>
                </a:solidFill>
                <a:latin typeface="Verdana" panose="020B0804030504040204" pitchFamily="34" charset="0"/>
                <a:ea typeface="宋体" pitchFamily="2" charset="-122"/>
              </a:rPr>
              <a:t>static</a:t>
            </a:r>
            <a:r>
              <a:rPr lang="en-US" altLang="zh-CN" sz="2800" b="1">
                <a:latin typeface="Verdana" panose="020B0804030504040204" pitchFamily="34" charset="0"/>
                <a:ea typeface="宋体" pitchFamily="2" charset="-122"/>
              </a:rPr>
              <a:t> c=3;      </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b=b+1;</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c=c+1;</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return(a+b+c);</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a:t>
            </a:r>
            <a:endParaRPr lang="zh-CN" altLang="en-US" sz="2800" b="1">
              <a:latin typeface="Verdana" panose="020B0804030504040204" pitchFamily="34" charset="0"/>
              <a:ea typeface="宋体" pitchFamily="2" charset="-122"/>
            </a:endParaRPr>
          </a:p>
          <a:p>
            <a:pPr>
              <a:spcBef>
                <a:spcPct val="20000"/>
              </a:spcBef>
              <a:buFont typeface="Arial" panose="020B0604020202090204" pitchFamily="34" charset="0"/>
              <a:buNone/>
            </a:pPr>
            <a:endParaRPr lang="zh-CN" altLang="en-US" sz="2800" b="1">
              <a:latin typeface="Verdana" panose="020B0804030504040204" pitchFamily="34" charset="0"/>
              <a:ea typeface="宋体" pitchFamily="2" charset="-122"/>
            </a:endParaRPr>
          </a:p>
          <a:p>
            <a:pPr>
              <a:lnSpc>
                <a:spcPct val="120000"/>
              </a:lnSpc>
              <a:spcBef>
                <a:spcPct val="20000"/>
              </a:spcBef>
              <a:buFont typeface="Arial" panose="020B0604020202090204" pitchFamily="34" charset="0"/>
              <a:buNone/>
            </a:pPr>
            <a:endParaRPr lang="zh-CN" altLang="en-US" sz="3200" b="1">
              <a:latin typeface="Verdana" panose="020B0804030504040204" pitchFamily="34" charset="0"/>
              <a:ea typeface="宋体" pitchFamily="2" charset="-122"/>
            </a:endParaRPr>
          </a:p>
        </p:txBody>
      </p:sp>
      <p:sp>
        <p:nvSpPr>
          <p:cNvPr id="162821" name="矩形 6"/>
          <p:cNvSpPr>
            <a:spLocks noChangeArrowheads="1"/>
          </p:cNvSpPr>
          <p:nvPr/>
        </p:nvSpPr>
        <p:spPr bwMode="auto">
          <a:xfrm>
            <a:off x="3143250" y="5715000"/>
            <a:ext cx="642938" cy="571500"/>
          </a:xfrm>
          <a:prstGeom prst="rect">
            <a:avLst/>
          </a:prstGeom>
          <a:solidFill>
            <a:schemeClr val="accent1"/>
          </a:solidFill>
          <a:ln w="38100">
            <a:solidFill>
              <a:srgbClr val="0000CC"/>
            </a:solidFill>
            <a:miter lim="800000"/>
          </a:ln>
        </p:spPr>
        <p:txBody>
          <a:bodyPr wrap="none"/>
          <a:lstStyle/>
          <a:p>
            <a:pPr algn="ctr" eaLnBrk="1" hangingPunct="1">
              <a:buFont typeface="Arial" panose="020B0604020202090204" pitchFamily="34" charset="0"/>
              <a:buNone/>
            </a:pPr>
            <a:r>
              <a:rPr lang="en-US" altLang="zh-CN" sz="3200"/>
              <a:t>0</a:t>
            </a:r>
            <a:endParaRPr lang="zh-CN" altLang="en-US" sz="3200"/>
          </a:p>
        </p:txBody>
      </p:sp>
      <p:sp>
        <p:nvSpPr>
          <p:cNvPr id="162822" name="矩形 7"/>
          <p:cNvSpPr>
            <a:spLocks noChangeArrowheads="1"/>
          </p:cNvSpPr>
          <p:nvPr/>
        </p:nvSpPr>
        <p:spPr bwMode="auto">
          <a:xfrm>
            <a:off x="4429125" y="5715000"/>
            <a:ext cx="642938" cy="571500"/>
          </a:xfrm>
          <a:prstGeom prst="rect">
            <a:avLst/>
          </a:prstGeom>
          <a:solidFill>
            <a:schemeClr val="accent1"/>
          </a:solidFill>
          <a:ln w="38100">
            <a:solidFill>
              <a:srgbClr val="0000CC"/>
            </a:solidFill>
            <a:miter lim="800000"/>
          </a:ln>
        </p:spPr>
        <p:txBody>
          <a:bodyPr wrap="none"/>
          <a:lstStyle/>
          <a:p>
            <a:pPr algn="ctr" eaLnBrk="1" hangingPunct="1">
              <a:buFont typeface="Arial" panose="020B0604020202090204" pitchFamily="34" charset="0"/>
              <a:buNone/>
            </a:pPr>
            <a:r>
              <a:rPr lang="en-US" altLang="zh-CN" sz="3200"/>
              <a:t>3</a:t>
            </a:r>
            <a:endParaRPr lang="zh-CN" altLang="en-US" sz="3200"/>
          </a:p>
        </p:txBody>
      </p:sp>
      <p:sp>
        <p:nvSpPr>
          <p:cNvPr id="162823" name="TextBox 8"/>
          <p:cNvSpPr txBox="1">
            <a:spLocks noChangeArrowheads="1"/>
          </p:cNvSpPr>
          <p:nvPr/>
        </p:nvSpPr>
        <p:spPr bwMode="auto">
          <a:xfrm>
            <a:off x="3286125"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3200" b="1">
                <a:latin typeface="Arial" panose="020B0604020202090204" pitchFamily="34" charset="0"/>
                <a:ea typeface="宋体" pitchFamily="2" charset="-122"/>
              </a:rPr>
              <a:t>b</a:t>
            </a:r>
            <a:endParaRPr lang="zh-CN" altLang="en-US" sz="3200" b="1">
              <a:latin typeface="Arial" panose="020B0604020202090204" pitchFamily="34" charset="0"/>
              <a:ea typeface="宋体" pitchFamily="2" charset="-122"/>
            </a:endParaRPr>
          </a:p>
        </p:txBody>
      </p:sp>
      <p:sp>
        <p:nvSpPr>
          <p:cNvPr id="162824" name="TextBox 9"/>
          <p:cNvSpPr txBox="1">
            <a:spLocks noChangeArrowheads="1"/>
          </p:cNvSpPr>
          <p:nvPr/>
        </p:nvSpPr>
        <p:spPr bwMode="auto">
          <a:xfrm>
            <a:off x="4572000"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3200" b="1">
                <a:latin typeface="Arial" panose="020B0604020202090204" pitchFamily="34" charset="0"/>
                <a:ea typeface="宋体" pitchFamily="2" charset="-122"/>
              </a:rPr>
              <a:t>c</a:t>
            </a:r>
            <a:endParaRPr lang="zh-CN" altLang="en-US" sz="3200" b="1">
              <a:latin typeface="Arial" panose="020B0604020202090204" pitchFamily="34" charset="0"/>
              <a:ea typeface="宋体" pitchFamily="2" charset="-122"/>
            </a:endParaRPr>
          </a:p>
        </p:txBody>
      </p:sp>
      <p:sp>
        <p:nvSpPr>
          <p:cNvPr id="162825" name="圆角矩形标注 10"/>
          <p:cNvSpPr>
            <a:spLocks noChangeArrowheads="1"/>
          </p:cNvSpPr>
          <p:nvPr/>
        </p:nvSpPr>
        <p:spPr bwMode="auto">
          <a:xfrm>
            <a:off x="5940425" y="5214938"/>
            <a:ext cx="3060700" cy="714375"/>
          </a:xfrm>
          <a:prstGeom prst="wedgeRoundRectCallout">
            <a:avLst>
              <a:gd name="adj1" fmla="val 12343"/>
              <a:gd name="adj2" fmla="val -155111"/>
              <a:gd name="adj3" fmla="val 16667"/>
            </a:avLst>
          </a:prstGeom>
          <a:solidFill>
            <a:srgbClr val="FFFFCC"/>
          </a:solidFill>
          <a:ln w="9525">
            <a:solidFill>
              <a:schemeClr val="tx1"/>
            </a:solidFill>
            <a:miter lim="800000"/>
          </a:ln>
        </p:spPr>
        <p:txBody>
          <a:bodyPr/>
          <a:lstStyle/>
          <a:p>
            <a:pPr algn="ctr" eaLnBrk="1" hangingPunct="1">
              <a:buFont typeface="Arial" panose="020B0604020202090204" pitchFamily="34" charset="0"/>
              <a:buNone/>
            </a:pPr>
            <a:r>
              <a:rPr lang="zh-CN" altLang="en-US" sz="2800" b="1">
                <a:solidFill>
                  <a:srgbClr val="0000CC"/>
                </a:solidFill>
              </a:rPr>
              <a:t>第一次调用开始</a:t>
            </a:r>
            <a:endParaRPr lang="zh-CN" altLang="en-US" sz="2800" b="1">
              <a:solidFill>
                <a:srgbClr val="0000CC"/>
              </a:solidFill>
            </a:endParaRPr>
          </a:p>
        </p:txBody>
      </p:sp>
      <p:sp>
        <p:nvSpPr>
          <p:cNvPr id="108553" name="Rectangle 2"/>
          <p:cNvSpPr>
            <a:spLocks noChangeArrowheads="1"/>
          </p:cNvSpPr>
          <p:nvPr/>
        </p:nvSpPr>
        <p:spPr bwMode="auto">
          <a:xfrm>
            <a:off x="5072063" y="522288"/>
            <a:ext cx="40719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局部变量的存储类别</a:t>
            </a:r>
            <a:endParaRPr lang="zh-CN" altLang="en-US" sz="2500" b="1">
              <a:solidFill>
                <a:srgbClr val="800000"/>
              </a:solidFill>
              <a:ea typeface="黑体" pitchFamily="49" charset="-122"/>
            </a:endParaRPr>
          </a:p>
        </p:txBody>
      </p:sp>
      <p:sp>
        <p:nvSpPr>
          <p:cNvPr id="107522" name="内容占位符 2"/>
          <p:cNvSpPr>
            <a:spLocks noGrp="1" noChangeArrowheads="1"/>
          </p:cNvSpPr>
          <p:nvPr>
            <p:ph idx="4294967295"/>
          </p:nvPr>
        </p:nvSpPr>
        <p:spPr>
          <a:xfrm>
            <a:off x="379730" y="857250"/>
            <a:ext cx="6621145" cy="4857750"/>
          </a:xfrm>
        </p:spPr>
        <p:txBody>
          <a:bodyPr/>
          <a:p>
            <a:pPr>
              <a:lnSpc>
                <a:spcPct val="130000"/>
              </a:lnSpc>
              <a:spcBef>
                <a:spcPct val="0"/>
              </a:spcBef>
              <a:buFont typeface="Arial" panose="020B0604020202090204" pitchFamily="34" charset="0"/>
              <a:buNone/>
            </a:pPr>
            <a:r>
              <a:rPr lang="zh-CN" altLang="en-US" sz="2800" smtClean="0">
                <a:latin typeface="微软雅黑" panose="020B0503020204020204" charset="-122"/>
                <a:ea typeface="微软雅黑" panose="020B0503020204020204" charset="-122"/>
              </a:rPr>
              <a:t>例</a:t>
            </a:r>
            <a:r>
              <a:rPr lang="en-US" altLang="zh-CN" sz="2800" smtClean="0">
                <a:latin typeface="微软雅黑" panose="020B0503020204020204" charset="-122"/>
                <a:ea typeface="微软雅黑" panose="020B0503020204020204" charset="-122"/>
              </a:rPr>
              <a:t>7.16 </a:t>
            </a:r>
            <a:r>
              <a:rPr lang="zh-CN" altLang="en-US" sz="2800" smtClean="0">
                <a:latin typeface="微软雅黑" panose="020B0503020204020204" charset="-122"/>
                <a:ea typeface="微软雅黑" panose="020B0503020204020204" charset="-122"/>
              </a:rPr>
              <a:t>考察静态局部变量的值。</a:t>
            </a:r>
            <a:endParaRPr 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#include &lt;stdio.h&gt;</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int main()</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int f(int);           </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int a=2,i;            </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for(i=0;i&lt;3;i++)</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printf("%d\n",f(a));</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return 0;</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a:t>
            </a:r>
            <a:endParaRPr lang="zh-CN" altLang="en-US" sz="2800" smtClean="0">
              <a:latin typeface="微软雅黑" panose="020B0503020204020204" charset="-122"/>
              <a:ea typeface="微软雅黑" panose="020B0503020204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62825"/>
                                        </p:tgtEl>
                                        <p:attrNameLst>
                                          <p:attrName>style.visibility</p:attrName>
                                        </p:attrNameLst>
                                      </p:cBhvr>
                                      <p:to>
                                        <p:strVal val="visible"/>
                                      </p:to>
                                    </p:set>
                                    <p:animEffect transition="in" filter="blinds(horizontal)">
                                      <p:cBhvr>
                                        <p:cTn id="7" dur="500"/>
                                        <p:tgtEl>
                                          <p:spTgt spid="1628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2821"/>
                                        </p:tgtEl>
                                        <p:attrNameLst>
                                          <p:attrName>style.visibility</p:attrName>
                                        </p:attrNameLst>
                                      </p:cBhvr>
                                      <p:to>
                                        <p:strVal val="visible"/>
                                      </p:to>
                                    </p:set>
                                    <p:animEffect transition="in" filter="blinds(horizontal)">
                                      <p:cBhvr>
                                        <p:cTn id="12" dur="500"/>
                                        <p:tgtEl>
                                          <p:spTgt spid="16282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62822"/>
                                        </p:tgtEl>
                                        <p:attrNameLst>
                                          <p:attrName>style.visibility</p:attrName>
                                        </p:attrNameLst>
                                      </p:cBhvr>
                                      <p:to>
                                        <p:strVal val="visible"/>
                                      </p:to>
                                    </p:set>
                                    <p:animEffect transition="in" filter="blinds(horizontal)">
                                      <p:cBhvr>
                                        <p:cTn id="15" dur="500"/>
                                        <p:tgtEl>
                                          <p:spTgt spid="16282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62823"/>
                                        </p:tgtEl>
                                        <p:attrNameLst>
                                          <p:attrName>style.visibility</p:attrName>
                                        </p:attrNameLst>
                                      </p:cBhvr>
                                      <p:to>
                                        <p:strVal val="visible"/>
                                      </p:to>
                                    </p:set>
                                    <p:animEffect transition="in" filter="blinds(horizontal)">
                                      <p:cBhvr>
                                        <p:cTn id="18" dur="500"/>
                                        <p:tgtEl>
                                          <p:spTgt spid="16282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62824"/>
                                        </p:tgtEl>
                                        <p:attrNameLst>
                                          <p:attrName>style.visibility</p:attrName>
                                        </p:attrNameLst>
                                      </p:cBhvr>
                                      <p:to>
                                        <p:strVal val="visible"/>
                                      </p:to>
                                    </p:set>
                                    <p:animEffect transition="in" filter="blinds(horizontal)">
                                      <p:cBhvr>
                                        <p:cTn id="21" dur="500"/>
                                        <p:tgtEl>
                                          <p:spTgt spid="162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1" grpId="0" animBg="1"/>
      <p:bldP spid="162822" grpId="0" animBg="1"/>
      <p:bldP spid="162823" grpId="0"/>
      <p:bldP spid="162824" grpId="0"/>
      <p:bldP spid="162825"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内容占位符 2"/>
          <p:cNvSpPr txBox="1">
            <a:spLocks noChangeArrowheads="1"/>
          </p:cNvSpPr>
          <p:nvPr/>
        </p:nvSpPr>
        <p:spPr bwMode="auto">
          <a:xfrm>
            <a:off x="5214938" y="1571625"/>
            <a:ext cx="3929062" cy="3357563"/>
          </a:xfrm>
          <a:prstGeom prst="rect">
            <a:avLst/>
          </a:prstGeom>
          <a:solidFill>
            <a:srgbClr val="E1F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2800" b="1">
                <a:latin typeface="Verdana" panose="020B0804030504040204" pitchFamily="34" charset="0"/>
                <a:ea typeface="宋体" pitchFamily="2" charset="-122"/>
              </a:rPr>
              <a:t>int f(int a)</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a:t>
            </a:r>
            <a:r>
              <a:rPr lang="en-US" altLang="zh-CN" sz="2800" b="1">
                <a:solidFill>
                  <a:srgbClr val="9D138D"/>
                </a:solidFill>
                <a:latin typeface="Verdana" panose="020B0804030504040204" pitchFamily="34" charset="0"/>
                <a:ea typeface="宋体" pitchFamily="2" charset="-122"/>
              </a:rPr>
              <a:t>auto</a:t>
            </a:r>
            <a:r>
              <a:rPr lang="en-US" altLang="zh-CN" sz="2800" b="1">
                <a:latin typeface="Verdana" panose="020B0804030504040204" pitchFamily="34" charset="0"/>
                <a:ea typeface="宋体" pitchFamily="2" charset="-122"/>
              </a:rPr>
              <a:t>  int b=0; </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a:t>
            </a:r>
            <a:r>
              <a:rPr lang="en-US" altLang="zh-CN" sz="2800" b="1">
                <a:solidFill>
                  <a:srgbClr val="9D138D"/>
                </a:solidFill>
                <a:latin typeface="Verdana" panose="020B0804030504040204" pitchFamily="34" charset="0"/>
                <a:ea typeface="宋体" pitchFamily="2" charset="-122"/>
              </a:rPr>
              <a:t>static</a:t>
            </a:r>
            <a:r>
              <a:rPr lang="en-US" altLang="zh-CN" sz="2800" b="1">
                <a:latin typeface="Verdana" panose="020B0804030504040204" pitchFamily="34" charset="0"/>
                <a:ea typeface="宋体" pitchFamily="2" charset="-122"/>
              </a:rPr>
              <a:t> c=3;      </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b=b+1;</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c=c+1;</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return(a+b+c);</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a:t>
            </a:r>
            <a:endParaRPr lang="zh-CN" altLang="en-US" sz="2800" b="1">
              <a:latin typeface="Verdana" panose="020B0804030504040204" pitchFamily="34" charset="0"/>
              <a:ea typeface="宋体" pitchFamily="2" charset="-122"/>
            </a:endParaRPr>
          </a:p>
          <a:p>
            <a:pPr>
              <a:spcBef>
                <a:spcPct val="20000"/>
              </a:spcBef>
              <a:buFont typeface="Arial" panose="020B0604020202090204" pitchFamily="34" charset="0"/>
              <a:buNone/>
            </a:pPr>
            <a:endParaRPr lang="zh-CN" altLang="en-US" sz="2800" b="1">
              <a:latin typeface="Verdana" panose="020B0804030504040204" pitchFamily="34" charset="0"/>
              <a:ea typeface="宋体" pitchFamily="2" charset="-122"/>
            </a:endParaRPr>
          </a:p>
          <a:p>
            <a:pPr>
              <a:lnSpc>
                <a:spcPct val="120000"/>
              </a:lnSpc>
              <a:spcBef>
                <a:spcPct val="20000"/>
              </a:spcBef>
              <a:buFont typeface="Arial" panose="020B0604020202090204" pitchFamily="34" charset="0"/>
              <a:buNone/>
            </a:pPr>
            <a:endParaRPr lang="zh-CN" altLang="en-US" sz="3200" b="1">
              <a:latin typeface="Verdana" panose="020B0804030504040204" pitchFamily="34" charset="0"/>
              <a:ea typeface="宋体" pitchFamily="2" charset="-122"/>
            </a:endParaRPr>
          </a:p>
        </p:txBody>
      </p:sp>
      <p:sp>
        <p:nvSpPr>
          <p:cNvPr id="109572" name="矩形 6"/>
          <p:cNvSpPr>
            <a:spLocks noChangeArrowheads="1"/>
          </p:cNvSpPr>
          <p:nvPr/>
        </p:nvSpPr>
        <p:spPr bwMode="auto">
          <a:xfrm>
            <a:off x="3143250" y="5715000"/>
            <a:ext cx="642938" cy="571500"/>
          </a:xfrm>
          <a:prstGeom prst="rect">
            <a:avLst/>
          </a:prstGeom>
          <a:solidFill>
            <a:schemeClr val="accent1"/>
          </a:solidFill>
          <a:ln w="38100">
            <a:solidFill>
              <a:srgbClr val="0000CC"/>
            </a:solidFill>
            <a:miter lim="800000"/>
          </a:ln>
        </p:spPr>
        <p:txBody>
          <a:bodyPr wrap="none"/>
          <a:lstStyle/>
          <a:p>
            <a:pPr algn="ctr" eaLnBrk="1" hangingPunct="1">
              <a:buFont typeface="Arial" panose="020B0604020202090204" pitchFamily="34" charset="0"/>
              <a:buNone/>
            </a:pPr>
            <a:r>
              <a:rPr lang="en-US" altLang="zh-CN" sz="3200"/>
              <a:t>0</a:t>
            </a:r>
            <a:endParaRPr lang="zh-CN" altLang="en-US" sz="3200"/>
          </a:p>
        </p:txBody>
      </p:sp>
      <p:sp>
        <p:nvSpPr>
          <p:cNvPr id="109573" name="矩形 7"/>
          <p:cNvSpPr>
            <a:spLocks noChangeArrowheads="1"/>
          </p:cNvSpPr>
          <p:nvPr/>
        </p:nvSpPr>
        <p:spPr bwMode="auto">
          <a:xfrm>
            <a:off x="4429125" y="5715000"/>
            <a:ext cx="642938" cy="571500"/>
          </a:xfrm>
          <a:prstGeom prst="rect">
            <a:avLst/>
          </a:prstGeom>
          <a:solidFill>
            <a:schemeClr val="accent1"/>
          </a:solidFill>
          <a:ln w="38100">
            <a:solidFill>
              <a:srgbClr val="0000CC"/>
            </a:solidFill>
            <a:miter lim="800000"/>
          </a:ln>
        </p:spPr>
        <p:txBody>
          <a:bodyPr wrap="none"/>
          <a:lstStyle/>
          <a:p>
            <a:pPr algn="ctr" eaLnBrk="1" hangingPunct="1">
              <a:buFont typeface="Arial" panose="020B0604020202090204" pitchFamily="34" charset="0"/>
              <a:buNone/>
            </a:pPr>
            <a:r>
              <a:rPr lang="en-US" altLang="zh-CN" sz="3200"/>
              <a:t>3</a:t>
            </a:r>
            <a:endParaRPr lang="zh-CN" altLang="en-US" sz="3200"/>
          </a:p>
        </p:txBody>
      </p:sp>
      <p:sp>
        <p:nvSpPr>
          <p:cNvPr id="109574" name="TextBox 8"/>
          <p:cNvSpPr txBox="1">
            <a:spLocks noChangeArrowheads="1"/>
          </p:cNvSpPr>
          <p:nvPr/>
        </p:nvSpPr>
        <p:spPr bwMode="auto">
          <a:xfrm>
            <a:off x="3286125"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3200" b="1">
                <a:latin typeface="Arial" panose="020B0604020202090204" pitchFamily="34" charset="0"/>
                <a:ea typeface="宋体" pitchFamily="2" charset="-122"/>
              </a:rPr>
              <a:t>b</a:t>
            </a:r>
            <a:endParaRPr lang="zh-CN" altLang="en-US" sz="3200" b="1">
              <a:latin typeface="Arial" panose="020B0604020202090204" pitchFamily="34" charset="0"/>
              <a:ea typeface="宋体" pitchFamily="2" charset="-122"/>
            </a:endParaRPr>
          </a:p>
        </p:txBody>
      </p:sp>
      <p:sp>
        <p:nvSpPr>
          <p:cNvPr id="109575" name="TextBox 9"/>
          <p:cNvSpPr txBox="1">
            <a:spLocks noChangeArrowheads="1"/>
          </p:cNvSpPr>
          <p:nvPr/>
        </p:nvSpPr>
        <p:spPr bwMode="auto">
          <a:xfrm>
            <a:off x="4572000"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3200" b="1">
                <a:latin typeface="Arial" panose="020B0604020202090204" pitchFamily="34" charset="0"/>
                <a:ea typeface="宋体" pitchFamily="2" charset="-122"/>
              </a:rPr>
              <a:t>c</a:t>
            </a:r>
            <a:endParaRPr lang="zh-CN" altLang="en-US" sz="3200" b="1">
              <a:latin typeface="Arial" panose="020B0604020202090204" pitchFamily="34" charset="0"/>
              <a:ea typeface="宋体" pitchFamily="2" charset="-122"/>
            </a:endParaRPr>
          </a:p>
        </p:txBody>
      </p:sp>
      <p:sp>
        <p:nvSpPr>
          <p:cNvPr id="163849" name="圆角矩形标注 10"/>
          <p:cNvSpPr>
            <a:spLocks noChangeArrowheads="1"/>
          </p:cNvSpPr>
          <p:nvPr/>
        </p:nvSpPr>
        <p:spPr bwMode="auto">
          <a:xfrm>
            <a:off x="5867400" y="5229225"/>
            <a:ext cx="3133725" cy="714375"/>
          </a:xfrm>
          <a:prstGeom prst="wedgeRoundRectCallout">
            <a:avLst>
              <a:gd name="adj1" fmla="val 13222"/>
              <a:gd name="adj2" fmla="val -155111"/>
              <a:gd name="adj3" fmla="val 16667"/>
            </a:avLst>
          </a:prstGeom>
          <a:solidFill>
            <a:srgbClr val="FFFFCC"/>
          </a:solidFill>
          <a:ln w="9525">
            <a:solidFill>
              <a:schemeClr val="tx1"/>
            </a:solidFill>
            <a:miter lim="800000"/>
          </a:ln>
        </p:spPr>
        <p:txBody>
          <a:bodyPr/>
          <a:lstStyle/>
          <a:p>
            <a:pPr algn="ctr" eaLnBrk="1" hangingPunct="1">
              <a:buFont typeface="Arial" panose="020B0604020202090204" pitchFamily="34" charset="0"/>
              <a:buNone/>
            </a:pPr>
            <a:r>
              <a:rPr lang="zh-CN" altLang="en-US" sz="2800" b="1">
                <a:solidFill>
                  <a:srgbClr val="0000CC"/>
                </a:solidFill>
              </a:rPr>
              <a:t>第一次调用期间</a:t>
            </a:r>
            <a:endParaRPr lang="zh-CN" altLang="en-US" sz="2800" b="1">
              <a:solidFill>
                <a:srgbClr val="0000CC"/>
              </a:solidFill>
            </a:endParaRPr>
          </a:p>
        </p:txBody>
      </p:sp>
      <p:sp>
        <p:nvSpPr>
          <p:cNvPr id="163850" name="矩形 11"/>
          <p:cNvSpPr>
            <a:spLocks noChangeArrowheads="1"/>
          </p:cNvSpPr>
          <p:nvPr/>
        </p:nvSpPr>
        <p:spPr bwMode="auto">
          <a:xfrm>
            <a:off x="3143250" y="5715000"/>
            <a:ext cx="642938" cy="571500"/>
          </a:xfrm>
          <a:prstGeom prst="rect">
            <a:avLst/>
          </a:prstGeom>
          <a:solidFill>
            <a:schemeClr val="accent1"/>
          </a:solidFill>
          <a:ln w="38100">
            <a:solidFill>
              <a:srgbClr val="0000CC"/>
            </a:solidFill>
            <a:miter lim="800000"/>
          </a:ln>
        </p:spPr>
        <p:txBody>
          <a:bodyPr wrap="none"/>
          <a:lstStyle/>
          <a:p>
            <a:pPr algn="ctr" eaLnBrk="1" hangingPunct="1">
              <a:buFont typeface="Arial" panose="020B0604020202090204" pitchFamily="34" charset="0"/>
              <a:buNone/>
            </a:pPr>
            <a:r>
              <a:rPr lang="en-US" altLang="zh-CN" sz="3200">
                <a:solidFill>
                  <a:srgbClr val="FF0000"/>
                </a:solidFill>
              </a:rPr>
              <a:t>1</a:t>
            </a:r>
            <a:endParaRPr lang="zh-CN" altLang="en-US" sz="3200">
              <a:solidFill>
                <a:srgbClr val="FF0000"/>
              </a:solidFill>
            </a:endParaRPr>
          </a:p>
        </p:txBody>
      </p:sp>
      <p:sp>
        <p:nvSpPr>
          <p:cNvPr id="163851" name="矩形 12"/>
          <p:cNvSpPr>
            <a:spLocks noChangeArrowheads="1"/>
          </p:cNvSpPr>
          <p:nvPr/>
        </p:nvSpPr>
        <p:spPr bwMode="auto">
          <a:xfrm>
            <a:off x="4429125" y="5715000"/>
            <a:ext cx="642938" cy="571500"/>
          </a:xfrm>
          <a:prstGeom prst="rect">
            <a:avLst/>
          </a:prstGeom>
          <a:solidFill>
            <a:schemeClr val="accent1"/>
          </a:solidFill>
          <a:ln w="38100">
            <a:solidFill>
              <a:srgbClr val="0000CC"/>
            </a:solidFill>
            <a:miter lim="800000"/>
          </a:ln>
        </p:spPr>
        <p:txBody>
          <a:bodyPr wrap="none"/>
          <a:lstStyle/>
          <a:p>
            <a:pPr algn="ctr" eaLnBrk="1" hangingPunct="1">
              <a:buFont typeface="Arial" panose="020B0604020202090204" pitchFamily="34" charset="0"/>
              <a:buNone/>
            </a:pPr>
            <a:r>
              <a:rPr lang="en-US" altLang="zh-CN" sz="3200">
                <a:solidFill>
                  <a:srgbClr val="FF0000"/>
                </a:solidFill>
              </a:rPr>
              <a:t>4</a:t>
            </a:r>
            <a:endParaRPr lang="zh-CN" altLang="en-US" sz="3200">
              <a:solidFill>
                <a:srgbClr val="FF0000"/>
              </a:solidFill>
            </a:endParaRPr>
          </a:p>
        </p:txBody>
      </p:sp>
      <p:sp>
        <p:nvSpPr>
          <p:cNvPr id="109579" name="Rectangle 2"/>
          <p:cNvSpPr>
            <a:spLocks noChangeArrowheads="1"/>
          </p:cNvSpPr>
          <p:nvPr/>
        </p:nvSpPr>
        <p:spPr bwMode="auto">
          <a:xfrm>
            <a:off x="5072063" y="522288"/>
            <a:ext cx="40719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局部变量的存储类别</a:t>
            </a:r>
            <a:endParaRPr lang="zh-CN" altLang="en-US" sz="2500" b="1">
              <a:solidFill>
                <a:srgbClr val="800000"/>
              </a:solidFill>
              <a:ea typeface="黑体" pitchFamily="49" charset="-122"/>
            </a:endParaRPr>
          </a:p>
        </p:txBody>
      </p:sp>
      <p:sp>
        <p:nvSpPr>
          <p:cNvPr id="107522" name="内容占位符 2"/>
          <p:cNvSpPr>
            <a:spLocks noGrp="1" noChangeArrowheads="1"/>
          </p:cNvSpPr>
          <p:nvPr>
            <p:ph idx="4294967295"/>
          </p:nvPr>
        </p:nvSpPr>
        <p:spPr>
          <a:xfrm>
            <a:off x="379730" y="857250"/>
            <a:ext cx="6621145" cy="4857750"/>
          </a:xfrm>
        </p:spPr>
        <p:txBody>
          <a:bodyPr/>
          <a:lstStyle/>
          <a:p>
            <a:pPr>
              <a:lnSpc>
                <a:spcPct val="130000"/>
              </a:lnSpc>
              <a:spcBef>
                <a:spcPct val="0"/>
              </a:spcBef>
              <a:buFont typeface="Arial" panose="020B0604020202090204" pitchFamily="34" charset="0"/>
              <a:buNone/>
            </a:pPr>
            <a:r>
              <a:rPr lang="zh-CN" altLang="en-US" sz="2800" smtClean="0">
                <a:latin typeface="微软雅黑" panose="020B0503020204020204" charset="-122"/>
                <a:ea typeface="微软雅黑" panose="020B0503020204020204" charset="-122"/>
              </a:rPr>
              <a:t>例</a:t>
            </a:r>
            <a:r>
              <a:rPr lang="en-US" altLang="zh-CN" sz="2800" smtClean="0">
                <a:latin typeface="微软雅黑" panose="020B0503020204020204" charset="-122"/>
                <a:ea typeface="微软雅黑" panose="020B0503020204020204" charset="-122"/>
              </a:rPr>
              <a:t>7.16 </a:t>
            </a:r>
            <a:r>
              <a:rPr lang="zh-CN" altLang="en-US" sz="2800" smtClean="0">
                <a:latin typeface="微软雅黑" panose="020B0503020204020204" charset="-122"/>
                <a:ea typeface="微软雅黑" panose="020B0503020204020204" charset="-122"/>
              </a:rPr>
              <a:t>考察静态局部变量的值。</a:t>
            </a:r>
            <a:endParaRPr 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#include &lt;stdio.h&gt;</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int main()</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int f(int);           </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int a=2,i;            </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for(i=0;i&lt;3;i++)</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printf("%d\n",f(a));</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return 0;</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a:t>
            </a:r>
            <a:endParaRPr lang="zh-CN" altLang="en-US" sz="2800" smtClean="0">
              <a:latin typeface="微软雅黑" panose="020B0503020204020204" charset="-122"/>
              <a:ea typeface="微软雅黑" panose="020B0503020204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63849"/>
                                        </p:tgtEl>
                                        <p:attrNameLst>
                                          <p:attrName>style.visibility</p:attrName>
                                        </p:attrNameLst>
                                      </p:cBhvr>
                                      <p:to>
                                        <p:strVal val="visible"/>
                                      </p:to>
                                    </p:set>
                                    <p:animEffect transition="in" filter="blinds(horizontal)">
                                      <p:cBhvr>
                                        <p:cTn id="7" dur="500"/>
                                        <p:tgtEl>
                                          <p:spTgt spid="16384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50"/>
                                        </p:tgtEl>
                                        <p:attrNameLst>
                                          <p:attrName>style.visibility</p:attrName>
                                        </p:attrNameLst>
                                      </p:cBhvr>
                                      <p:to>
                                        <p:strVal val="visible"/>
                                      </p:to>
                                    </p:set>
                                    <p:animEffect transition="in" filter="blinds(horizontal)">
                                      <p:cBhvr>
                                        <p:cTn id="12" dur="500"/>
                                        <p:tgtEl>
                                          <p:spTgt spid="163850"/>
                                        </p:tgtEl>
                                      </p:cBhvr>
                                    </p:animEffect>
                                  </p:childTnLst>
                                </p:cTn>
                              </p:par>
                            </p:childTnLst>
                          </p:cTn>
                        </p:par>
                        <p:par>
                          <p:cTn id="13" fill="hold">
                            <p:stCondLst>
                              <p:cond delay="500"/>
                            </p:stCondLst>
                            <p:childTnLst>
                              <p:par>
                                <p:cTn id="14" presetID="49" presetClass="entr" presetSubtype="0" decel="100000" fill="hold" grpId="0" nodeType="afterEffect">
                                  <p:stCondLst>
                                    <p:cond delay="0"/>
                                  </p:stCondLst>
                                  <p:childTnLst>
                                    <p:set>
                                      <p:cBhvr>
                                        <p:cTn id="15" dur="1" fill="hold">
                                          <p:stCondLst>
                                            <p:cond delay="0"/>
                                          </p:stCondLst>
                                        </p:cTn>
                                        <p:tgtEl>
                                          <p:spTgt spid="163851"/>
                                        </p:tgtEl>
                                        <p:attrNameLst>
                                          <p:attrName>style.visibility</p:attrName>
                                        </p:attrNameLst>
                                      </p:cBhvr>
                                      <p:to>
                                        <p:strVal val="visible"/>
                                      </p:to>
                                    </p:set>
                                    <p:anim calcmode="lin" valueType="num">
                                      <p:cBhvr>
                                        <p:cTn id="16" dur="500" fill="hold"/>
                                        <p:tgtEl>
                                          <p:spTgt spid="163851"/>
                                        </p:tgtEl>
                                        <p:attrNameLst>
                                          <p:attrName>ppt_w</p:attrName>
                                        </p:attrNameLst>
                                      </p:cBhvr>
                                      <p:tavLst>
                                        <p:tav tm="0">
                                          <p:val>
                                            <p:fltVal val="0"/>
                                          </p:val>
                                        </p:tav>
                                        <p:tav tm="100000">
                                          <p:val>
                                            <p:strVal val="#ppt_w"/>
                                          </p:val>
                                        </p:tav>
                                      </p:tavLst>
                                    </p:anim>
                                    <p:anim calcmode="lin" valueType="num">
                                      <p:cBhvr>
                                        <p:cTn id="17" dur="500" fill="hold"/>
                                        <p:tgtEl>
                                          <p:spTgt spid="163851"/>
                                        </p:tgtEl>
                                        <p:attrNameLst>
                                          <p:attrName>ppt_h</p:attrName>
                                        </p:attrNameLst>
                                      </p:cBhvr>
                                      <p:tavLst>
                                        <p:tav tm="0">
                                          <p:val>
                                            <p:fltVal val="0"/>
                                          </p:val>
                                        </p:tav>
                                        <p:tav tm="100000">
                                          <p:val>
                                            <p:strVal val="#ppt_h"/>
                                          </p:val>
                                        </p:tav>
                                      </p:tavLst>
                                    </p:anim>
                                    <p:anim calcmode="lin" valueType="num">
                                      <p:cBhvr>
                                        <p:cTn id="18" dur="500" fill="hold"/>
                                        <p:tgtEl>
                                          <p:spTgt spid="163851"/>
                                        </p:tgtEl>
                                        <p:attrNameLst>
                                          <p:attrName>style.rotation</p:attrName>
                                        </p:attrNameLst>
                                      </p:cBhvr>
                                      <p:tavLst>
                                        <p:tav tm="0">
                                          <p:val>
                                            <p:fltVal val="360"/>
                                          </p:val>
                                        </p:tav>
                                        <p:tav tm="100000">
                                          <p:val>
                                            <p:fltVal val="0"/>
                                          </p:val>
                                        </p:tav>
                                      </p:tavLst>
                                    </p:anim>
                                    <p:animEffect transition="in" filter="fade">
                                      <p:cBhvr>
                                        <p:cTn id="19" dur="500"/>
                                        <p:tgtEl>
                                          <p:spTgt spid="163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9" grpId="0" animBg="1"/>
      <p:bldP spid="163850" grpId="0" animBg="1"/>
      <p:bldP spid="163851"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内容占位符 2"/>
          <p:cNvSpPr>
            <a:spLocks noGrp="1" noChangeArrowheads="1"/>
          </p:cNvSpPr>
          <p:nvPr>
            <p:ph idx="4294967295"/>
          </p:nvPr>
        </p:nvSpPr>
        <p:spPr>
          <a:xfrm>
            <a:off x="379730" y="857250"/>
            <a:ext cx="6621145" cy="4857750"/>
          </a:xfrm>
        </p:spPr>
        <p:txBody>
          <a:bodyPr/>
          <a:lstStyle/>
          <a:p>
            <a:pPr>
              <a:lnSpc>
                <a:spcPct val="130000"/>
              </a:lnSpc>
              <a:spcBef>
                <a:spcPct val="0"/>
              </a:spcBef>
              <a:buFont typeface="Arial" panose="020B0604020202090204" pitchFamily="34" charset="0"/>
              <a:buNone/>
            </a:pPr>
            <a:r>
              <a:rPr lang="zh-CN" altLang="en-US" sz="2800" smtClean="0">
                <a:latin typeface="微软雅黑" panose="020B0503020204020204" charset="-122"/>
                <a:ea typeface="微软雅黑" panose="020B0503020204020204" charset="-122"/>
              </a:rPr>
              <a:t>例</a:t>
            </a:r>
            <a:r>
              <a:rPr lang="en-US" altLang="zh-CN" sz="2800" smtClean="0">
                <a:latin typeface="微软雅黑" panose="020B0503020204020204" charset="-122"/>
                <a:ea typeface="微软雅黑" panose="020B0503020204020204" charset="-122"/>
              </a:rPr>
              <a:t>7.16 </a:t>
            </a:r>
            <a:r>
              <a:rPr lang="zh-CN" altLang="en-US" sz="2800" smtClean="0">
                <a:latin typeface="微软雅黑" panose="020B0503020204020204" charset="-122"/>
                <a:ea typeface="微软雅黑" panose="020B0503020204020204" charset="-122"/>
              </a:rPr>
              <a:t>考察静态局部变量的值。</a:t>
            </a:r>
            <a:endParaRPr 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#include &lt;stdio.h&gt;</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int main()</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int f(int);           </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int a=2,i;            </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for(i=0;i&lt;3;i++)</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printf("%d\n",f(a));</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return 0;</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a:t>
            </a:r>
            <a:endParaRPr lang="zh-CN" altLang="en-US" sz="2800" smtClean="0">
              <a:latin typeface="微软雅黑" panose="020B0503020204020204" charset="-122"/>
              <a:ea typeface="微软雅黑" panose="020B0503020204020204" charset="-122"/>
            </a:endParaRPr>
          </a:p>
        </p:txBody>
      </p:sp>
      <p:sp>
        <p:nvSpPr>
          <p:cNvPr id="110595" name="内容占位符 2"/>
          <p:cNvSpPr txBox="1">
            <a:spLocks noChangeArrowheads="1"/>
          </p:cNvSpPr>
          <p:nvPr/>
        </p:nvSpPr>
        <p:spPr bwMode="auto">
          <a:xfrm>
            <a:off x="5214938" y="1571625"/>
            <a:ext cx="3929062" cy="3357563"/>
          </a:xfrm>
          <a:prstGeom prst="rect">
            <a:avLst/>
          </a:prstGeom>
          <a:solidFill>
            <a:srgbClr val="E1F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2800" b="1">
                <a:latin typeface="Verdana" panose="020B0804030504040204" pitchFamily="34" charset="0"/>
                <a:ea typeface="宋体" pitchFamily="2" charset="-122"/>
              </a:rPr>
              <a:t>int f(int a)</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a:t>
            </a:r>
            <a:r>
              <a:rPr lang="en-US" altLang="zh-CN" sz="2800" b="1">
                <a:solidFill>
                  <a:srgbClr val="9D138D"/>
                </a:solidFill>
                <a:latin typeface="Verdana" panose="020B0804030504040204" pitchFamily="34" charset="0"/>
                <a:ea typeface="宋体" pitchFamily="2" charset="-122"/>
              </a:rPr>
              <a:t>auto</a:t>
            </a:r>
            <a:r>
              <a:rPr lang="en-US" altLang="zh-CN" sz="2800" b="1">
                <a:latin typeface="Verdana" panose="020B0804030504040204" pitchFamily="34" charset="0"/>
                <a:ea typeface="宋体" pitchFamily="2" charset="-122"/>
              </a:rPr>
              <a:t>  int b=0; </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a:t>
            </a:r>
            <a:r>
              <a:rPr lang="en-US" altLang="zh-CN" sz="2800" b="1">
                <a:solidFill>
                  <a:srgbClr val="9D138D"/>
                </a:solidFill>
                <a:latin typeface="Verdana" panose="020B0804030504040204" pitchFamily="34" charset="0"/>
                <a:ea typeface="宋体" pitchFamily="2" charset="-122"/>
              </a:rPr>
              <a:t>static</a:t>
            </a:r>
            <a:r>
              <a:rPr lang="en-US" altLang="zh-CN" sz="2800" b="1">
                <a:latin typeface="Verdana" panose="020B0804030504040204" pitchFamily="34" charset="0"/>
                <a:ea typeface="宋体" pitchFamily="2" charset="-122"/>
              </a:rPr>
              <a:t> c=3;      </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b=b+1;</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c=c+1;</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return(a+b+c);</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a:t>
            </a:r>
            <a:endParaRPr lang="zh-CN" altLang="en-US" sz="2800" b="1">
              <a:latin typeface="Verdana" panose="020B0804030504040204" pitchFamily="34" charset="0"/>
              <a:ea typeface="宋体" pitchFamily="2" charset="-122"/>
            </a:endParaRPr>
          </a:p>
          <a:p>
            <a:pPr>
              <a:spcBef>
                <a:spcPct val="20000"/>
              </a:spcBef>
              <a:buFont typeface="Arial" panose="020B0604020202090204" pitchFamily="34" charset="0"/>
              <a:buNone/>
            </a:pPr>
            <a:endParaRPr lang="zh-CN" altLang="en-US" sz="2800" b="1">
              <a:latin typeface="Verdana" panose="020B0804030504040204" pitchFamily="34" charset="0"/>
              <a:ea typeface="宋体" pitchFamily="2" charset="-122"/>
            </a:endParaRPr>
          </a:p>
          <a:p>
            <a:pPr>
              <a:lnSpc>
                <a:spcPct val="120000"/>
              </a:lnSpc>
              <a:spcBef>
                <a:spcPct val="20000"/>
              </a:spcBef>
              <a:buFont typeface="Arial" panose="020B0604020202090204" pitchFamily="34" charset="0"/>
              <a:buNone/>
            </a:pPr>
            <a:endParaRPr lang="zh-CN" altLang="en-US" sz="3200" b="1">
              <a:latin typeface="Verdana" panose="020B0804030504040204" pitchFamily="34" charset="0"/>
              <a:ea typeface="宋体" pitchFamily="2" charset="-122"/>
            </a:endParaRPr>
          </a:p>
        </p:txBody>
      </p:sp>
      <p:sp>
        <p:nvSpPr>
          <p:cNvPr id="110596" name="TextBox 8"/>
          <p:cNvSpPr txBox="1">
            <a:spLocks noChangeArrowheads="1"/>
          </p:cNvSpPr>
          <p:nvPr/>
        </p:nvSpPr>
        <p:spPr bwMode="auto">
          <a:xfrm>
            <a:off x="3286125"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3200" b="1">
                <a:latin typeface="Arial" panose="020B0604020202090204" pitchFamily="34" charset="0"/>
                <a:ea typeface="宋体" pitchFamily="2" charset="-122"/>
              </a:rPr>
              <a:t>b</a:t>
            </a:r>
            <a:endParaRPr lang="zh-CN" altLang="en-US" sz="3200" b="1">
              <a:latin typeface="Arial" panose="020B0604020202090204" pitchFamily="34" charset="0"/>
              <a:ea typeface="宋体" pitchFamily="2" charset="-122"/>
            </a:endParaRPr>
          </a:p>
        </p:txBody>
      </p:sp>
      <p:sp>
        <p:nvSpPr>
          <p:cNvPr id="110597" name="TextBox 9"/>
          <p:cNvSpPr txBox="1">
            <a:spLocks noChangeArrowheads="1"/>
          </p:cNvSpPr>
          <p:nvPr/>
        </p:nvSpPr>
        <p:spPr bwMode="auto">
          <a:xfrm>
            <a:off x="4572000"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3200" b="1">
                <a:latin typeface="Arial" panose="020B0604020202090204" pitchFamily="34" charset="0"/>
                <a:ea typeface="宋体" pitchFamily="2" charset="-122"/>
              </a:rPr>
              <a:t>c</a:t>
            </a:r>
            <a:endParaRPr lang="zh-CN" altLang="en-US" sz="3200" b="1">
              <a:latin typeface="Arial" panose="020B0604020202090204" pitchFamily="34" charset="0"/>
              <a:ea typeface="宋体" pitchFamily="2" charset="-122"/>
            </a:endParaRPr>
          </a:p>
        </p:txBody>
      </p:sp>
      <p:sp>
        <p:nvSpPr>
          <p:cNvPr id="164871" name="圆角矩形标注 10"/>
          <p:cNvSpPr>
            <a:spLocks noChangeArrowheads="1"/>
          </p:cNvSpPr>
          <p:nvPr/>
        </p:nvSpPr>
        <p:spPr bwMode="auto">
          <a:xfrm>
            <a:off x="6011863" y="5214938"/>
            <a:ext cx="2989262" cy="714375"/>
          </a:xfrm>
          <a:prstGeom prst="wedgeRoundRectCallout">
            <a:avLst>
              <a:gd name="adj1" fmla="val 11444"/>
              <a:gd name="adj2" fmla="val -155111"/>
              <a:gd name="adj3" fmla="val 16667"/>
            </a:avLst>
          </a:prstGeom>
          <a:solidFill>
            <a:srgbClr val="FFFFCC"/>
          </a:solidFill>
          <a:ln w="9525">
            <a:solidFill>
              <a:schemeClr val="tx1"/>
            </a:solidFill>
            <a:miter lim="800000"/>
          </a:ln>
        </p:spPr>
        <p:txBody>
          <a:bodyPr/>
          <a:lstStyle/>
          <a:p>
            <a:pPr algn="ctr" eaLnBrk="1" hangingPunct="1">
              <a:buFont typeface="Arial" panose="020B0604020202090204" pitchFamily="34" charset="0"/>
              <a:buNone/>
            </a:pPr>
            <a:r>
              <a:rPr lang="zh-CN" altLang="en-US" sz="2800" b="1">
                <a:solidFill>
                  <a:srgbClr val="0000CC"/>
                </a:solidFill>
              </a:rPr>
              <a:t>第一次调用结束</a:t>
            </a:r>
            <a:endParaRPr lang="zh-CN" altLang="en-US" sz="2800" b="1">
              <a:solidFill>
                <a:srgbClr val="0000CC"/>
              </a:solidFill>
            </a:endParaRPr>
          </a:p>
        </p:txBody>
      </p:sp>
      <p:sp>
        <p:nvSpPr>
          <p:cNvPr id="110599" name="矩形 11"/>
          <p:cNvSpPr>
            <a:spLocks noChangeArrowheads="1"/>
          </p:cNvSpPr>
          <p:nvPr/>
        </p:nvSpPr>
        <p:spPr bwMode="auto">
          <a:xfrm>
            <a:off x="3143250" y="5715000"/>
            <a:ext cx="642938" cy="571500"/>
          </a:xfrm>
          <a:prstGeom prst="rect">
            <a:avLst/>
          </a:prstGeom>
          <a:solidFill>
            <a:schemeClr val="accent1"/>
          </a:solidFill>
          <a:ln w="38100">
            <a:solidFill>
              <a:srgbClr val="0000CC"/>
            </a:solidFill>
            <a:miter lim="800000"/>
          </a:ln>
        </p:spPr>
        <p:txBody>
          <a:bodyPr wrap="none"/>
          <a:lstStyle/>
          <a:p>
            <a:pPr algn="ctr" eaLnBrk="1" hangingPunct="1">
              <a:buFont typeface="Arial" panose="020B0604020202090204" pitchFamily="34" charset="0"/>
              <a:buNone/>
            </a:pPr>
            <a:r>
              <a:rPr lang="en-US" altLang="zh-CN" sz="3200">
                <a:solidFill>
                  <a:srgbClr val="FF0000"/>
                </a:solidFill>
              </a:rPr>
              <a:t>1</a:t>
            </a:r>
            <a:endParaRPr lang="zh-CN" altLang="en-US" sz="3200">
              <a:solidFill>
                <a:srgbClr val="FF0000"/>
              </a:solidFill>
            </a:endParaRPr>
          </a:p>
        </p:txBody>
      </p:sp>
      <p:sp>
        <p:nvSpPr>
          <p:cNvPr id="110600" name="矩形 12"/>
          <p:cNvSpPr>
            <a:spLocks noChangeArrowheads="1"/>
          </p:cNvSpPr>
          <p:nvPr/>
        </p:nvSpPr>
        <p:spPr bwMode="auto">
          <a:xfrm>
            <a:off x="4429125" y="5715000"/>
            <a:ext cx="642938" cy="571500"/>
          </a:xfrm>
          <a:prstGeom prst="rect">
            <a:avLst/>
          </a:prstGeom>
          <a:solidFill>
            <a:schemeClr val="accent1"/>
          </a:solidFill>
          <a:ln w="38100">
            <a:solidFill>
              <a:srgbClr val="0000CC"/>
            </a:solidFill>
            <a:miter lim="800000"/>
          </a:ln>
        </p:spPr>
        <p:txBody>
          <a:bodyPr wrap="none"/>
          <a:lstStyle/>
          <a:p>
            <a:pPr algn="ctr" eaLnBrk="1" hangingPunct="1">
              <a:buFont typeface="Arial" panose="020B0604020202090204" pitchFamily="34" charset="0"/>
              <a:buNone/>
            </a:pPr>
            <a:r>
              <a:rPr lang="en-US" altLang="zh-CN" sz="3200">
                <a:solidFill>
                  <a:srgbClr val="FF0000"/>
                </a:solidFill>
              </a:rPr>
              <a:t>4</a:t>
            </a:r>
            <a:endParaRPr lang="zh-CN" altLang="en-US" sz="3200">
              <a:solidFill>
                <a:srgbClr val="FF0000"/>
              </a:solidFill>
            </a:endParaRPr>
          </a:p>
        </p:txBody>
      </p:sp>
      <p:sp>
        <p:nvSpPr>
          <p:cNvPr id="164874" name="矩形 13"/>
          <p:cNvSpPr>
            <a:spLocks noChangeArrowheads="1"/>
          </p:cNvSpPr>
          <p:nvPr/>
        </p:nvSpPr>
        <p:spPr bwMode="auto">
          <a:xfrm>
            <a:off x="2786063" y="5214938"/>
            <a:ext cx="1357312" cy="121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eaLnBrk="1" hangingPunct="1">
              <a:buFont typeface="Arial" panose="020B0604020202090204" pitchFamily="34" charset="0"/>
              <a:buNone/>
            </a:pPr>
            <a:endParaRPr lang="zh-CN" altLang="en-US"/>
          </a:p>
        </p:txBody>
      </p:sp>
      <p:sp>
        <p:nvSpPr>
          <p:cNvPr id="164875" name="圆角矩形标注 14"/>
          <p:cNvSpPr>
            <a:spLocks noChangeArrowheads="1"/>
          </p:cNvSpPr>
          <p:nvPr/>
        </p:nvSpPr>
        <p:spPr bwMode="auto">
          <a:xfrm>
            <a:off x="3491865" y="3286125"/>
            <a:ext cx="642938" cy="500063"/>
          </a:xfrm>
          <a:prstGeom prst="wedgeRoundRectCallout">
            <a:avLst>
              <a:gd name="adj1" fmla="val -42790"/>
              <a:gd name="adj2" fmla="val 158761"/>
              <a:gd name="adj3" fmla="val 16667"/>
            </a:avLst>
          </a:prstGeom>
          <a:solidFill>
            <a:srgbClr val="FFFFCC"/>
          </a:solidFill>
          <a:ln w="9525">
            <a:solidFill>
              <a:schemeClr val="tx1"/>
            </a:solidFill>
            <a:miter lim="800000"/>
          </a:ln>
        </p:spPr>
        <p:txBody>
          <a:bodyPr/>
          <a:lstStyle/>
          <a:p>
            <a:pPr algn="ctr" eaLnBrk="1" hangingPunct="1">
              <a:buFont typeface="Arial" panose="020B0604020202090204" pitchFamily="34" charset="0"/>
              <a:buNone/>
            </a:pPr>
            <a:r>
              <a:rPr lang="en-US" altLang="zh-CN" sz="2800" b="1">
                <a:solidFill>
                  <a:srgbClr val="0000CC"/>
                </a:solidFill>
              </a:rPr>
              <a:t>7</a:t>
            </a:r>
            <a:endParaRPr lang="zh-CN" altLang="en-US" sz="2800" b="1">
              <a:solidFill>
                <a:srgbClr val="0000CC"/>
              </a:solidFill>
            </a:endParaRPr>
          </a:p>
        </p:txBody>
      </p:sp>
      <p:sp>
        <p:nvSpPr>
          <p:cNvPr id="110603" name="Rectangle 2"/>
          <p:cNvSpPr>
            <a:spLocks noChangeArrowheads="1"/>
          </p:cNvSpPr>
          <p:nvPr/>
        </p:nvSpPr>
        <p:spPr bwMode="auto">
          <a:xfrm>
            <a:off x="5072063" y="522288"/>
            <a:ext cx="40719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局部变量的存储类别</a:t>
            </a:r>
            <a:endParaRPr lang="zh-CN" altLang="en-US" sz="2500" b="1">
              <a:solidFill>
                <a:srgbClr val="800000"/>
              </a:solidFill>
              <a:ea typeface="黑体"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64871"/>
                                        </p:tgtEl>
                                        <p:attrNameLst>
                                          <p:attrName>style.visibility</p:attrName>
                                        </p:attrNameLst>
                                      </p:cBhvr>
                                      <p:to>
                                        <p:strVal val="visible"/>
                                      </p:to>
                                    </p:set>
                                    <p:animEffect transition="in" filter="blinds(horizontal)">
                                      <p:cBhvr>
                                        <p:cTn id="7" dur="500"/>
                                        <p:tgtEl>
                                          <p:spTgt spid="16487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4875"/>
                                        </p:tgtEl>
                                        <p:attrNameLst>
                                          <p:attrName>style.visibility</p:attrName>
                                        </p:attrNameLst>
                                      </p:cBhvr>
                                      <p:to>
                                        <p:strVal val="visible"/>
                                      </p:to>
                                    </p:set>
                                    <p:animEffect transition="in" filter="blinds(horizontal)">
                                      <p:cBhvr>
                                        <p:cTn id="12" dur="500"/>
                                        <p:tgtEl>
                                          <p:spTgt spid="16487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nodePh="1">
                                  <p:stCondLst>
                                    <p:cond delay="0"/>
                                  </p:stCondLst>
                                  <p:endCondLst>
                                    <p:cond evt="begin" delay="0">
                                      <p:tn val="15"/>
                                    </p:cond>
                                  </p:endCondLst>
                                  <p:childTnLst>
                                    <p:set>
                                      <p:cBhvr>
                                        <p:cTn id="16" dur="1" fill="hold">
                                          <p:stCondLst>
                                            <p:cond delay="0"/>
                                          </p:stCondLst>
                                        </p:cTn>
                                        <p:tgtEl>
                                          <p:spTgt spid="164874"/>
                                        </p:tgtEl>
                                        <p:attrNameLst>
                                          <p:attrName>style.visibility</p:attrName>
                                        </p:attrNameLst>
                                      </p:cBhvr>
                                      <p:to>
                                        <p:strVal val="visible"/>
                                      </p:to>
                                    </p:set>
                                    <p:animEffect transition="in" filter="slide(fromTop)">
                                      <p:cBhvr>
                                        <p:cTn id="17" dur="500"/>
                                        <p:tgtEl>
                                          <p:spTgt spid="164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71" grpId="0" animBg="1"/>
      <p:bldP spid="164874" grpId="0"/>
      <p:bldP spid="164875" grpId="0" bldLvl="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内容占位符 2"/>
          <p:cNvSpPr txBox="1">
            <a:spLocks noChangeArrowheads="1"/>
          </p:cNvSpPr>
          <p:nvPr/>
        </p:nvSpPr>
        <p:spPr bwMode="auto">
          <a:xfrm>
            <a:off x="5214938" y="1571625"/>
            <a:ext cx="3929062" cy="3357563"/>
          </a:xfrm>
          <a:prstGeom prst="rect">
            <a:avLst/>
          </a:prstGeom>
          <a:solidFill>
            <a:srgbClr val="E1F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2800" b="1">
                <a:latin typeface="Verdana" panose="020B0804030504040204" pitchFamily="34" charset="0"/>
                <a:ea typeface="宋体" pitchFamily="2" charset="-122"/>
              </a:rPr>
              <a:t>int f(int a)</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a:t>
            </a:r>
            <a:r>
              <a:rPr lang="en-US" altLang="zh-CN" sz="2800" b="1">
                <a:solidFill>
                  <a:srgbClr val="9D138D"/>
                </a:solidFill>
                <a:latin typeface="Verdana" panose="020B0804030504040204" pitchFamily="34" charset="0"/>
                <a:ea typeface="宋体" pitchFamily="2" charset="-122"/>
              </a:rPr>
              <a:t>auto</a:t>
            </a:r>
            <a:r>
              <a:rPr lang="en-US" altLang="zh-CN" sz="2800" b="1">
                <a:latin typeface="Verdana" panose="020B0804030504040204" pitchFamily="34" charset="0"/>
                <a:ea typeface="宋体" pitchFamily="2" charset="-122"/>
              </a:rPr>
              <a:t>  int b=0; </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a:t>
            </a:r>
            <a:r>
              <a:rPr lang="en-US" altLang="zh-CN" sz="2800" b="1">
                <a:solidFill>
                  <a:srgbClr val="9D138D"/>
                </a:solidFill>
                <a:latin typeface="Verdana" panose="020B0804030504040204" pitchFamily="34" charset="0"/>
                <a:ea typeface="宋体" pitchFamily="2" charset="-122"/>
              </a:rPr>
              <a:t>static</a:t>
            </a:r>
            <a:r>
              <a:rPr lang="en-US" altLang="zh-CN" sz="2800" b="1">
                <a:latin typeface="Verdana" panose="020B0804030504040204" pitchFamily="34" charset="0"/>
                <a:ea typeface="宋体" pitchFamily="2" charset="-122"/>
              </a:rPr>
              <a:t> c=3;      </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b=b+1;</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c=c+1;</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return(a+b+c);</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a:t>
            </a:r>
            <a:endParaRPr lang="zh-CN" altLang="en-US" sz="2800" b="1">
              <a:latin typeface="Verdana" panose="020B0804030504040204" pitchFamily="34" charset="0"/>
              <a:ea typeface="宋体" pitchFamily="2" charset="-122"/>
            </a:endParaRPr>
          </a:p>
          <a:p>
            <a:pPr>
              <a:spcBef>
                <a:spcPct val="20000"/>
              </a:spcBef>
              <a:buFont typeface="Arial" panose="020B0604020202090204" pitchFamily="34" charset="0"/>
              <a:buNone/>
            </a:pPr>
            <a:endParaRPr lang="zh-CN" altLang="en-US" sz="2800" b="1">
              <a:latin typeface="Verdana" panose="020B0804030504040204" pitchFamily="34" charset="0"/>
              <a:ea typeface="宋体" pitchFamily="2" charset="-122"/>
            </a:endParaRPr>
          </a:p>
          <a:p>
            <a:pPr>
              <a:lnSpc>
                <a:spcPct val="120000"/>
              </a:lnSpc>
              <a:spcBef>
                <a:spcPct val="20000"/>
              </a:spcBef>
              <a:buFont typeface="Arial" panose="020B0604020202090204" pitchFamily="34" charset="0"/>
              <a:buNone/>
            </a:pPr>
            <a:endParaRPr lang="zh-CN" altLang="en-US" sz="3200" b="1">
              <a:latin typeface="Verdana" panose="020B0804030504040204" pitchFamily="34" charset="0"/>
              <a:ea typeface="宋体" pitchFamily="2" charset="-122"/>
            </a:endParaRPr>
          </a:p>
        </p:txBody>
      </p:sp>
      <p:sp>
        <p:nvSpPr>
          <p:cNvPr id="165893" name="TextBox 8"/>
          <p:cNvSpPr txBox="1">
            <a:spLocks noChangeArrowheads="1"/>
          </p:cNvSpPr>
          <p:nvPr/>
        </p:nvSpPr>
        <p:spPr bwMode="auto">
          <a:xfrm>
            <a:off x="3286125"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3200" b="1">
                <a:latin typeface="Arial" panose="020B0604020202090204" pitchFamily="34" charset="0"/>
                <a:ea typeface="宋体" pitchFamily="2" charset="-122"/>
              </a:rPr>
              <a:t>b</a:t>
            </a:r>
            <a:endParaRPr lang="zh-CN" altLang="en-US" sz="3200" b="1">
              <a:latin typeface="Arial" panose="020B0604020202090204" pitchFamily="34" charset="0"/>
              <a:ea typeface="宋体" pitchFamily="2" charset="-122"/>
            </a:endParaRPr>
          </a:p>
        </p:txBody>
      </p:sp>
      <p:sp>
        <p:nvSpPr>
          <p:cNvPr id="111621" name="TextBox 9"/>
          <p:cNvSpPr txBox="1">
            <a:spLocks noChangeArrowheads="1"/>
          </p:cNvSpPr>
          <p:nvPr/>
        </p:nvSpPr>
        <p:spPr bwMode="auto">
          <a:xfrm>
            <a:off x="4572000"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3200" b="1">
                <a:latin typeface="Arial" panose="020B0604020202090204" pitchFamily="34" charset="0"/>
                <a:ea typeface="宋体" pitchFamily="2" charset="-122"/>
              </a:rPr>
              <a:t>c</a:t>
            </a:r>
            <a:endParaRPr lang="zh-CN" altLang="en-US" sz="3200" b="1">
              <a:latin typeface="Arial" panose="020B0604020202090204" pitchFamily="34" charset="0"/>
              <a:ea typeface="宋体" pitchFamily="2" charset="-122"/>
            </a:endParaRPr>
          </a:p>
        </p:txBody>
      </p:sp>
      <p:sp>
        <p:nvSpPr>
          <p:cNvPr id="165895" name="圆角矩形标注 10"/>
          <p:cNvSpPr>
            <a:spLocks noChangeArrowheads="1"/>
          </p:cNvSpPr>
          <p:nvPr/>
        </p:nvSpPr>
        <p:spPr bwMode="auto">
          <a:xfrm>
            <a:off x="6011863" y="5214938"/>
            <a:ext cx="2989262" cy="714375"/>
          </a:xfrm>
          <a:prstGeom prst="wedgeRoundRectCallout">
            <a:avLst>
              <a:gd name="adj1" fmla="val 11444"/>
              <a:gd name="adj2" fmla="val -155111"/>
              <a:gd name="adj3" fmla="val 16667"/>
            </a:avLst>
          </a:prstGeom>
          <a:solidFill>
            <a:srgbClr val="FFFFCC"/>
          </a:solidFill>
          <a:ln w="9525">
            <a:solidFill>
              <a:schemeClr val="tx1"/>
            </a:solidFill>
            <a:miter lim="800000"/>
          </a:ln>
        </p:spPr>
        <p:txBody>
          <a:bodyPr/>
          <a:lstStyle/>
          <a:p>
            <a:pPr algn="ctr" eaLnBrk="1" hangingPunct="1">
              <a:buFont typeface="Arial" panose="020B0604020202090204" pitchFamily="34" charset="0"/>
              <a:buNone/>
            </a:pPr>
            <a:r>
              <a:rPr lang="zh-CN" altLang="en-US" sz="2800" b="1">
                <a:solidFill>
                  <a:srgbClr val="0000CC"/>
                </a:solidFill>
              </a:rPr>
              <a:t>第二次调用开始</a:t>
            </a:r>
            <a:endParaRPr lang="zh-CN" altLang="en-US" sz="2800" b="1">
              <a:solidFill>
                <a:srgbClr val="0000CC"/>
              </a:solidFill>
            </a:endParaRPr>
          </a:p>
        </p:txBody>
      </p:sp>
      <p:sp>
        <p:nvSpPr>
          <p:cNvPr id="165896" name="矩形 11"/>
          <p:cNvSpPr>
            <a:spLocks noChangeArrowheads="1"/>
          </p:cNvSpPr>
          <p:nvPr/>
        </p:nvSpPr>
        <p:spPr bwMode="auto">
          <a:xfrm>
            <a:off x="3143250" y="5715000"/>
            <a:ext cx="642938" cy="571500"/>
          </a:xfrm>
          <a:prstGeom prst="rect">
            <a:avLst/>
          </a:prstGeom>
          <a:solidFill>
            <a:schemeClr val="accent1"/>
          </a:solidFill>
          <a:ln w="38100">
            <a:solidFill>
              <a:srgbClr val="0000CC"/>
            </a:solidFill>
            <a:miter lim="800000"/>
          </a:ln>
        </p:spPr>
        <p:txBody>
          <a:bodyPr wrap="none"/>
          <a:lstStyle/>
          <a:p>
            <a:pPr algn="ctr" eaLnBrk="1" hangingPunct="1">
              <a:buFont typeface="Arial" panose="020B0604020202090204" pitchFamily="34" charset="0"/>
              <a:buNone/>
            </a:pPr>
            <a:r>
              <a:rPr lang="en-US" altLang="zh-CN" sz="3200">
                <a:solidFill>
                  <a:srgbClr val="00B050"/>
                </a:solidFill>
              </a:rPr>
              <a:t>0</a:t>
            </a:r>
            <a:endParaRPr lang="zh-CN" altLang="en-US" sz="3200">
              <a:solidFill>
                <a:srgbClr val="00B050"/>
              </a:solidFill>
            </a:endParaRPr>
          </a:p>
        </p:txBody>
      </p:sp>
      <p:sp>
        <p:nvSpPr>
          <p:cNvPr id="111624" name="矩形 12"/>
          <p:cNvSpPr>
            <a:spLocks noChangeArrowheads="1"/>
          </p:cNvSpPr>
          <p:nvPr/>
        </p:nvSpPr>
        <p:spPr bwMode="auto">
          <a:xfrm>
            <a:off x="4429125" y="5715000"/>
            <a:ext cx="642938" cy="571500"/>
          </a:xfrm>
          <a:prstGeom prst="rect">
            <a:avLst/>
          </a:prstGeom>
          <a:solidFill>
            <a:schemeClr val="accent1"/>
          </a:solidFill>
          <a:ln w="38100">
            <a:solidFill>
              <a:srgbClr val="0000CC"/>
            </a:solidFill>
            <a:miter lim="800000"/>
          </a:ln>
        </p:spPr>
        <p:txBody>
          <a:bodyPr wrap="none"/>
          <a:lstStyle/>
          <a:p>
            <a:pPr algn="ctr" eaLnBrk="1" hangingPunct="1">
              <a:buFont typeface="Arial" panose="020B0604020202090204" pitchFamily="34" charset="0"/>
              <a:buNone/>
            </a:pPr>
            <a:r>
              <a:rPr lang="en-US" altLang="zh-CN" sz="3200">
                <a:solidFill>
                  <a:srgbClr val="FF0000"/>
                </a:solidFill>
              </a:rPr>
              <a:t>4</a:t>
            </a:r>
            <a:endParaRPr lang="zh-CN" altLang="en-US" sz="3200">
              <a:solidFill>
                <a:srgbClr val="FF0000"/>
              </a:solidFill>
            </a:endParaRPr>
          </a:p>
        </p:txBody>
      </p:sp>
      <p:sp>
        <p:nvSpPr>
          <p:cNvPr id="111625" name="Rectangle 2"/>
          <p:cNvSpPr>
            <a:spLocks noChangeArrowheads="1"/>
          </p:cNvSpPr>
          <p:nvPr/>
        </p:nvSpPr>
        <p:spPr bwMode="auto">
          <a:xfrm>
            <a:off x="5072063" y="522288"/>
            <a:ext cx="40719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局部变量的存储类别</a:t>
            </a:r>
            <a:endParaRPr lang="zh-CN" altLang="en-US" sz="2500" b="1">
              <a:solidFill>
                <a:srgbClr val="800000"/>
              </a:solidFill>
              <a:ea typeface="黑体" pitchFamily="49" charset="-122"/>
            </a:endParaRPr>
          </a:p>
        </p:txBody>
      </p:sp>
      <p:sp>
        <p:nvSpPr>
          <p:cNvPr id="107522" name="内容占位符 2"/>
          <p:cNvSpPr>
            <a:spLocks noGrp="1" noChangeArrowheads="1"/>
          </p:cNvSpPr>
          <p:nvPr>
            <p:ph idx="4294967295"/>
          </p:nvPr>
        </p:nvSpPr>
        <p:spPr>
          <a:xfrm>
            <a:off x="379730" y="857250"/>
            <a:ext cx="6621145" cy="4857750"/>
          </a:xfrm>
        </p:spPr>
        <p:txBody>
          <a:bodyPr/>
          <a:lstStyle/>
          <a:p>
            <a:pPr>
              <a:lnSpc>
                <a:spcPct val="130000"/>
              </a:lnSpc>
              <a:spcBef>
                <a:spcPct val="0"/>
              </a:spcBef>
              <a:buFont typeface="Arial" panose="020B0604020202090204" pitchFamily="34" charset="0"/>
              <a:buNone/>
            </a:pPr>
            <a:r>
              <a:rPr lang="zh-CN" altLang="en-US" sz="2800" smtClean="0">
                <a:latin typeface="微软雅黑" panose="020B0503020204020204" charset="-122"/>
                <a:ea typeface="微软雅黑" panose="020B0503020204020204" charset="-122"/>
              </a:rPr>
              <a:t>例</a:t>
            </a:r>
            <a:r>
              <a:rPr lang="en-US" altLang="zh-CN" sz="2800" smtClean="0">
                <a:latin typeface="微软雅黑" panose="020B0503020204020204" charset="-122"/>
                <a:ea typeface="微软雅黑" panose="020B0503020204020204" charset="-122"/>
              </a:rPr>
              <a:t>7.16 </a:t>
            </a:r>
            <a:r>
              <a:rPr lang="zh-CN" altLang="en-US" sz="2800" smtClean="0">
                <a:latin typeface="微软雅黑" panose="020B0503020204020204" charset="-122"/>
                <a:ea typeface="微软雅黑" panose="020B0503020204020204" charset="-122"/>
              </a:rPr>
              <a:t>考察静态局部变量的值。</a:t>
            </a:r>
            <a:endParaRPr 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#include &lt;stdio.h&gt;</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int main()</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int f(int);           </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int a=2,i;            </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for(i=0;i&lt;3;i++)</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printf("%d\n",f(a));</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return 0;</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a:t>
            </a:r>
            <a:endParaRPr lang="zh-CN" altLang="en-US" sz="2800" smtClean="0">
              <a:latin typeface="微软雅黑" panose="020B0503020204020204" charset="-122"/>
              <a:ea typeface="微软雅黑" panose="020B0503020204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65895"/>
                                        </p:tgtEl>
                                        <p:attrNameLst>
                                          <p:attrName>style.visibility</p:attrName>
                                        </p:attrNameLst>
                                      </p:cBhvr>
                                      <p:to>
                                        <p:strVal val="visible"/>
                                      </p:to>
                                    </p:set>
                                    <p:animEffect transition="in" filter="blinds(horizontal)">
                                      <p:cBhvr>
                                        <p:cTn id="7" dur="500"/>
                                        <p:tgtEl>
                                          <p:spTgt spid="16589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5893"/>
                                        </p:tgtEl>
                                        <p:attrNameLst>
                                          <p:attrName>style.visibility</p:attrName>
                                        </p:attrNameLst>
                                      </p:cBhvr>
                                      <p:to>
                                        <p:strVal val="visible"/>
                                      </p:to>
                                    </p:set>
                                    <p:animEffect transition="in" filter="blinds(horizontal)">
                                      <p:cBhvr>
                                        <p:cTn id="12" dur="500"/>
                                        <p:tgtEl>
                                          <p:spTgt spid="16589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65896"/>
                                        </p:tgtEl>
                                        <p:attrNameLst>
                                          <p:attrName>style.visibility</p:attrName>
                                        </p:attrNameLst>
                                      </p:cBhvr>
                                      <p:to>
                                        <p:strVal val="visible"/>
                                      </p:to>
                                    </p:set>
                                    <p:animEffect transition="in" filter="blinds(horizontal)">
                                      <p:cBhvr>
                                        <p:cTn id="15" dur="500"/>
                                        <p:tgtEl>
                                          <p:spTgt spid="165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p:bldP spid="165895" grpId="0" animBg="1"/>
      <p:bldP spid="16589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2"/>
          <p:cNvSpPr>
            <a:spLocks noGrp="1" noChangeArrowheads="1"/>
          </p:cNvSpPr>
          <p:nvPr>
            <p:ph idx="4294967295"/>
          </p:nvPr>
        </p:nvSpPr>
        <p:spPr>
          <a:xfrm>
            <a:off x="642938" y="857250"/>
            <a:ext cx="8153400" cy="4643438"/>
          </a:xfrm>
        </p:spPr>
        <p:txBody>
          <a:bodyPr/>
          <a:lstStyle/>
          <a:p>
            <a:pPr>
              <a:lnSpc>
                <a:spcPct val="130000"/>
              </a:lnSpc>
              <a:spcBef>
                <a:spcPct val="0"/>
              </a:spcBef>
              <a:buFont typeface="Wingdings" panose="05000000000000000000" pitchFamily="2" charset="2"/>
              <a:buChar char="Ø"/>
            </a:pPr>
            <a:r>
              <a:rPr lang="zh-CN" altLang="en-US" sz="2800" smtClean="0">
                <a:latin typeface="微软雅黑" panose="020B0503020204020204" charset="-122"/>
                <a:ea typeface="微软雅黑" panose="020B0503020204020204" charset="-122"/>
              </a:rPr>
              <a:t>说明：</a:t>
            </a:r>
            <a:endParaRPr lang="zh-CN" altLang="en-US" sz="2800" smtClean="0">
              <a:latin typeface="微软雅黑" panose="020B0503020204020204" charset="-122"/>
              <a:ea typeface="微软雅黑" panose="020B0503020204020204" charset="-122"/>
            </a:endParaRPr>
          </a:p>
          <a:p>
            <a:pPr lvl="1">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(3) </a:t>
            </a:r>
            <a:r>
              <a:rPr lang="zh-CN" altLang="en-US" sz="2800" smtClean="0">
                <a:latin typeface="微软雅黑" panose="020B0503020204020204" charset="-122"/>
                <a:ea typeface="微软雅黑" panose="020B0503020204020204" charset="-122"/>
              </a:rPr>
              <a:t>Ｃ程序的执行是</a:t>
            </a:r>
            <a:r>
              <a:rPr lang="zh-CN" altLang="en-US" sz="2800" b="1" smtClean="0">
                <a:solidFill>
                  <a:srgbClr val="9D138D"/>
                </a:solidFill>
                <a:latin typeface="微软雅黑" panose="020B0503020204020204" charset="-122"/>
                <a:ea typeface="微软雅黑" panose="020B0503020204020204" charset="-122"/>
              </a:rPr>
              <a:t>从</a:t>
            </a:r>
            <a:r>
              <a:rPr lang="en-US" altLang="zh-CN" sz="2800" b="1" smtClean="0">
                <a:solidFill>
                  <a:srgbClr val="9D138D"/>
                </a:solidFill>
                <a:latin typeface="微软雅黑" panose="020B0503020204020204" charset="-122"/>
                <a:ea typeface="微软雅黑" panose="020B0503020204020204" charset="-122"/>
              </a:rPr>
              <a:t>main</a:t>
            </a:r>
            <a:r>
              <a:rPr lang="zh-CN" altLang="en-US" sz="2800" b="1" smtClean="0">
                <a:solidFill>
                  <a:srgbClr val="9D138D"/>
                </a:solidFill>
                <a:latin typeface="微软雅黑" panose="020B0503020204020204" charset="-122"/>
                <a:ea typeface="微软雅黑" panose="020B0503020204020204" charset="-122"/>
              </a:rPr>
              <a:t>函数开始</a:t>
            </a:r>
            <a:r>
              <a:rPr lang="zh-CN" altLang="en-US" sz="2800" smtClean="0">
                <a:latin typeface="微软雅黑" panose="020B0503020204020204" charset="-122"/>
                <a:ea typeface="微软雅黑" panose="020B0503020204020204" charset="-122"/>
              </a:rPr>
              <a:t>的，如果在</a:t>
            </a:r>
            <a:r>
              <a:rPr lang="en-US" altLang="zh-CN" sz="2800" smtClean="0">
                <a:latin typeface="微软雅黑" panose="020B0503020204020204" charset="-122"/>
                <a:ea typeface="微软雅黑" panose="020B0503020204020204" charset="-122"/>
              </a:rPr>
              <a:t>main</a:t>
            </a:r>
            <a:r>
              <a:rPr lang="zh-CN" altLang="en-US" sz="2800" smtClean="0">
                <a:latin typeface="微软雅黑" panose="020B0503020204020204" charset="-122"/>
                <a:ea typeface="微软雅黑" panose="020B0503020204020204" charset="-122"/>
              </a:rPr>
              <a:t>函数中调用其他函数，在调用后流程返回到</a:t>
            </a:r>
            <a:r>
              <a:rPr lang="en-US" altLang="zh-CN" sz="2800" smtClean="0">
                <a:latin typeface="微软雅黑" panose="020B0503020204020204" charset="-122"/>
                <a:ea typeface="微软雅黑" panose="020B0503020204020204" charset="-122"/>
              </a:rPr>
              <a:t>main</a:t>
            </a:r>
            <a:r>
              <a:rPr lang="zh-CN" altLang="en-US" sz="2800" smtClean="0">
                <a:latin typeface="微软雅黑" panose="020B0503020204020204" charset="-122"/>
                <a:ea typeface="微软雅黑" panose="020B0503020204020204" charset="-122"/>
              </a:rPr>
              <a:t>函数，</a:t>
            </a:r>
            <a:r>
              <a:rPr lang="zh-CN" altLang="en-US" sz="2800" b="1" smtClean="0">
                <a:solidFill>
                  <a:srgbClr val="9D138D"/>
                </a:solidFill>
                <a:latin typeface="微软雅黑" panose="020B0503020204020204" charset="-122"/>
                <a:ea typeface="微软雅黑" panose="020B0503020204020204" charset="-122"/>
              </a:rPr>
              <a:t>在</a:t>
            </a:r>
            <a:r>
              <a:rPr lang="en-US" altLang="zh-CN" sz="2800" b="1" smtClean="0">
                <a:solidFill>
                  <a:srgbClr val="9D138D"/>
                </a:solidFill>
                <a:latin typeface="微软雅黑" panose="020B0503020204020204" charset="-122"/>
                <a:ea typeface="微软雅黑" panose="020B0503020204020204" charset="-122"/>
              </a:rPr>
              <a:t>main</a:t>
            </a:r>
            <a:r>
              <a:rPr lang="zh-CN" altLang="en-US" sz="2800" b="1" smtClean="0">
                <a:solidFill>
                  <a:srgbClr val="9D138D"/>
                </a:solidFill>
                <a:latin typeface="微软雅黑" panose="020B0503020204020204" charset="-122"/>
                <a:ea typeface="微软雅黑" panose="020B0503020204020204" charset="-122"/>
              </a:rPr>
              <a:t>函数中结束</a:t>
            </a:r>
            <a:r>
              <a:rPr lang="zh-CN" altLang="en-US" sz="2800" smtClean="0">
                <a:latin typeface="微软雅黑" panose="020B0503020204020204" charset="-122"/>
                <a:ea typeface="微软雅黑" panose="020B0503020204020204" charset="-122"/>
              </a:rPr>
              <a:t>整个程序的运行。</a:t>
            </a:r>
            <a:endParaRPr lang="zh-CN" altLang="en-US" sz="2800" smtClean="0">
              <a:latin typeface="微软雅黑" panose="020B0503020204020204" charset="-122"/>
              <a:ea typeface="微软雅黑" panose="020B0503020204020204" charset="-122"/>
            </a:endParaRPr>
          </a:p>
        </p:txBody>
      </p:sp>
    </p:spTree>
  </p:cSld>
  <p:clrMapOvr>
    <a:masterClrMapping/>
  </p:clrMapOvr>
  <p:transition>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内容占位符 2"/>
          <p:cNvSpPr txBox="1">
            <a:spLocks noChangeArrowheads="1"/>
          </p:cNvSpPr>
          <p:nvPr/>
        </p:nvSpPr>
        <p:spPr bwMode="auto">
          <a:xfrm>
            <a:off x="5214938" y="1571625"/>
            <a:ext cx="3929062" cy="3357563"/>
          </a:xfrm>
          <a:prstGeom prst="rect">
            <a:avLst/>
          </a:prstGeom>
          <a:solidFill>
            <a:srgbClr val="E1F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2800" b="1">
                <a:latin typeface="Verdana" panose="020B0804030504040204" pitchFamily="34" charset="0"/>
                <a:ea typeface="宋体" pitchFamily="2" charset="-122"/>
              </a:rPr>
              <a:t>int f(int a)</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a:t>
            </a:r>
            <a:r>
              <a:rPr lang="en-US" altLang="zh-CN" sz="2800" b="1">
                <a:solidFill>
                  <a:srgbClr val="9D138D"/>
                </a:solidFill>
                <a:latin typeface="Verdana" panose="020B0804030504040204" pitchFamily="34" charset="0"/>
                <a:ea typeface="宋体" pitchFamily="2" charset="-122"/>
              </a:rPr>
              <a:t>auto</a:t>
            </a:r>
            <a:r>
              <a:rPr lang="en-US" altLang="zh-CN" sz="2800" b="1">
                <a:latin typeface="Verdana" panose="020B0804030504040204" pitchFamily="34" charset="0"/>
                <a:ea typeface="宋体" pitchFamily="2" charset="-122"/>
              </a:rPr>
              <a:t>  int b=0; </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a:t>
            </a:r>
            <a:r>
              <a:rPr lang="en-US" altLang="zh-CN" sz="2800" b="1">
                <a:solidFill>
                  <a:srgbClr val="9D138D"/>
                </a:solidFill>
                <a:latin typeface="Verdana" panose="020B0804030504040204" pitchFamily="34" charset="0"/>
                <a:ea typeface="宋体" pitchFamily="2" charset="-122"/>
              </a:rPr>
              <a:t>static</a:t>
            </a:r>
            <a:r>
              <a:rPr lang="en-US" altLang="zh-CN" sz="2800" b="1">
                <a:latin typeface="Verdana" panose="020B0804030504040204" pitchFamily="34" charset="0"/>
                <a:ea typeface="宋体" pitchFamily="2" charset="-122"/>
              </a:rPr>
              <a:t> c=3;      </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b=b+1;</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c=c+1;</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return(a+b+c);</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a:t>
            </a:r>
            <a:endParaRPr lang="zh-CN" altLang="en-US" sz="2800" b="1">
              <a:latin typeface="Verdana" panose="020B0804030504040204" pitchFamily="34" charset="0"/>
              <a:ea typeface="宋体" pitchFamily="2" charset="-122"/>
            </a:endParaRPr>
          </a:p>
          <a:p>
            <a:pPr>
              <a:spcBef>
                <a:spcPct val="20000"/>
              </a:spcBef>
              <a:buFont typeface="Arial" panose="020B0604020202090204" pitchFamily="34" charset="0"/>
              <a:buNone/>
            </a:pPr>
            <a:endParaRPr lang="zh-CN" altLang="en-US" sz="2800" b="1">
              <a:latin typeface="Verdana" panose="020B0804030504040204" pitchFamily="34" charset="0"/>
              <a:ea typeface="宋体" pitchFamily="2" charset="-122"/>
            </a:endParaRPr>
          </a:p>
          <a:p>
            <a:pPr>
              <a:lnSpc>
                <a:spcPct val="120000"/>
              </a:lnSpc>
              <a:spcBef>
                <a:spcPct val="20000"/>
              </a:spcBef>
              <a:buFont typeface="Arial" panose="020B0604020202090204" pitchFamily="34" charset="0"/>
              <a:buNone/>
            </a:pPr>
            <a:endParaRPr lang="zh-CN" altLang="en-US" sz="3200" b="1">
              <a:latin typeface="Verdana" panose="020B0804030504040204" pitchFamily="34" charset="0"/>
              <a:ea typeface="宋体" pitchFamily="2" charset="-122"/>
            </a:endParaRPr>
          </a:p>
        </p:txBody>
      </p:sp>
      <p:sp>
        <p:nvSpPr>
          <p:cNvPr id="112644" name="TextBox 8"/>
          <p:cNvSpPr txBox="1">
            <a:spLocks noChangeArrowheads="1"/>
          </p:cNvSpPr>
          <p:nvPr/>
        </p:nvSpPr>
        <p:spPr bwMode="auto">
          <a:xfrm>
            <a:off x="3286125"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3200" b="1">
                <a:latin typeface="Arial" panose="020B0604020202090204" pitchFamily="34" charset="0"/>
                <a:ea typeface="宋体" pitchFamily="2" charset="-122"/>
              </a:rPr>
              <a:t>b</a:t>
            </a:r>
            <a:endParaRPr lang="zh-CN" altLang="en-US" sz="3200" b="1">
              <a:latin typeface="Arial" panose="020B0604020202090204" pitchFamily="34" charset="0"/>
              <a:ea typeface="宋体" pitchFamily="2" charset="-122"/>
            </a:endParaRPr>
          </a:p>
        </p:txBody>
      </p:sp>
      <p:sp>
        <p:nvSpPr>
          <p:cNvPr id="112645" name="TextBox 9"/>
          <p:cNvSpPr txBox="1">
            <a:spLocks noChangeArrowheads="1"/>
          </p:cNvSpPr>
          <p:nvPr/>
        </p:nvSpPr>
        <p:spPr bwMode="auto">
          <a:xfrm>
            <a:off x="4572000"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3200" b="1">
                <a:latin typeface="Arial" panose="020B0604020202090204" pitchFamily="34" charset="0"/>
                <a:ea typeface="宋体" pitchFamily="2" charset="-122"/>
              </a:rPr>
              <a:t>c</a:t>
            </a:r>
            <a:endParaRPr lang="zh-CN" altLang="en-US" sz="3200" b="1">
              <a:latin typeface="Arial" panose="020B0604020202090204" pitchFamily="34" charset="0"/>
              <a:ea typeface="宋体" pitchFamily="2" charset="-122"/>
            </a:endParaRPr>
          </a:p>
        </p:txBody>
      </p:sp>
      <p:sp>
        <p:nvSpPr>
          <p:cNvPr id="166919" name="圆角矩形标注 10"/>
          <p:cNvSpPr>
            <a:spLocks noChangeArrowheads="1"/>
          </p:cNvSpPr>
          <p:nvPr/>
        </p:nvSpPr>
        <p:spPr bwMode="auto">
          <a:xfrm>
            <a:off x="6011863" y="5214938"/>
            <a:ext cx="2989262" cy="714375"/>
          </a:xfrm>
          <a:prstGeom prst="wedgeRoundRectCallout">
            <a:avLst>
              <a:gd name="adj1" fmla="val 11444"/>
              <a:gd name="adj2" fmla="val -155111"/>
              <a:gd name="adj3" fmla="val 16667"/>
            </a:avLst>
          </a:prstGeom>
          <a:solidFill>
            <a:srgbClr val="FFFFCC"/>
          </a:solidFill>
          <a:ln w="9525">
            <a:solidFill>
              <a:schemeClr val="tx1"/>
            </a:solidFill>
            <a:miter lim="800000"/>
          </a:ln>
        </p:spPr>
        <p:txBody>
          <a:bodyPr/>
          <a:lstStyle/>
          <a:p>
            <a:pPr algn="ctr" eaLnBrk="1" hangingPunct="1">
              <a:buFont typeface="Arial" panose="020B0604020202090204" pitchFamily="34" charset="0"/>
              <a:buNone/>
            </a:pPr>
            <a:r>
              <a:rPr lang="zh-CN" altLang="en-US" sz="2800" b="1">
                <a:solidFill>
                  <a:srgbClr val="0000CC"/>
                </a:solidFill>
              </a:rPr>
              <a:t>第二次调用期间</a:t>
            </a:r>
            <a:endParaRPr lang="zh-CN" altLang="en-US" sz="2800" b="1">
              <a:solidFill>
                <a:srgbClr val="0000CC"/>
              </a:solidFill>
            </a:endParaRPr>
          </a:p>
        </p:txBody>
      </p:sp>
      <p:sp>
        <p:nvSpPr>
          <p:cNvPr id="112647" name="矩形 11"/>
          <p:cNvSpPr>
            <a:spLocks noChangeArrowheads="1"/>
          </p:cNvSpPr>
          <p:nvPr/>
        </p:nvSpPr>
        <p:spPr bwMode="auto">
          <a:xfrm>
            <a:off x="3143250" y="5715000"/>
            <a:ext cx="642938" cy="571500"/>
          </a:xfrm>
          <a:prstGeom prst="rect">
            <a:avLst/>
          </a:prstGeom>
          <a:solidFill>
            <a:schemeClr val="accent1"/>
          </a:solidFill>
          <a:ln w="38100">
            <a:solidFill>
              <a:srgbClr val="0000CC"/>
            </a:solidFill>
            <a:miter lim="800000"/>
          </a:ln>
        </p:spPr>
        <p:txBody>
          <a:bodyPr wrap="none"/>
          <a:lstStyle/>
          <a:p>
            <a:pPr algn="ctr" eaLnBrk="1" hangingPunct="1">
              <a:buFont typeface="Arial" panose="020B0604020202090204" pitchFamily="34" charset="0"/>
              <a:buNone/>
            </a:pPr>
            <a:r>
              <a:rPr lang="en-US" altLang="zh-CN" sz="3200">
                <a:solidFill>
                  <a:srgbClr val="00B050"/>
                </a:solidFill>
              </a:rPr>
              <a:t>0</a:t>
            </a:r>
            <a:endParaRPr lang="zh-CN" altLang="en-US" sz="3200">
              <a:solidFill>
                <a:srgbClr val="00B050"/>
              </a:solidFill>
            </a:endParaRPr>
          </a:p>
        </p:txBody>
      </p:sp>
      <p:sp>
        <p:nvSpPr>
          <p:cNvPr id="112648" name="矩形 12"/>
          <p:cNvSpPr>
            <a:spLocks noChangeArrowheads="1"/>
          </p:cNvSpPr>
          <p:nvPr/>
        </p:nvSpPr>
        <p:spPr bwMode="auto">
          <a:xfrm>
            <a:off x="4429125" y="5715000"/>
            <a:ext cx="642938" cy="571500"/>
          </a:xfrm>
          <a:prstGeom prst="rect">
            <a:avLst/>
          </a:prstGeom>
          <a:solidFill>
            <a:schemeClr val="accent1"/>
          </a:solidFill>
          <a:ln w="38100">
            <a:solidFill>
              <a:srgbClr val="0000CC"/>
            </a:solidFill>
            <a:miter lim="800000"/>
          </a:ln>
        </p:spPr>
        <p:txBody>
          <a:bodyPr wrap="none"/>
          <a:lstStyle/>
          <a:p>
            <a:pPr algn="ctr" eaLnBrk="1" hangingPunct="1">
              <a:buFont typeface="Arial" panose="020B0604020202090204" pitchFamily="34" charset="0"/>
              <a:buNone/>
            </a:pPr>
            <a:r>
              <a:rPr lang="en-US" altLang="zh-CN" sz="3200">
                <a:solidFill>
                  <a:srgbClr val="FF0000"/>
                </a:solidFill>
              </a:rPr>
              <a:t>4</a:t>
            </a:r>
            <a:endParaRPr lang="zh-CN" altLang="en-US" sz="3200">
              <a:solidFill>
                <a:srgbClr val="FF0000"/>
              </a:solidFill>
            </a:endParaRPr>
          </a:p>
        </p:txBody>
      </p:sp>
      <p:sp>
        <p:nvSpPr>
          <p:cNvPr id="166922" name="矩形 13"/>
          <p:cNvSpPr>
            <a:spLocks noChangeArrowheads="1"/>
          </p:cNvSpPr>
          <p:nvPr/>
        </p:nvSpPr>
        <p:spPr bwMode="auto">
          <a:xfrm>
            <a:off x="4429125" y="5715000"/>
            <a:ext cx="642938" cy="571500"/>
          </a:xfrm>
          <a:prstGeom prst="rect">
            <a:avLst/>
          </a:prstGeom>
          <a:solidFill>
            <a:schemeClr val="accent1"/>
          </a:solidFill>
          <a:ln w="38100">
            <a:solidFill>
              <a:srgbClr val="0000CC"/>
            </a:solidFill>
            <a:miter lim="800000"/>
          </a:ln>
        </p:spPr>
        <p:txBody>
          <a:bodyPr wrap="none"/>
          <a:lstStyle/>
          <a:p>
            <a:pPr algn="ctr" eaLnBrk="1" hangingPunct="1">
              <a:buFont typeface="Arial" panose="020B0604020202090204" pitchFamily="34" charset="0"/>
              <a:buNone/>
            </a:pPr>
            <a:r>
              <a:rPr lang="en-US" altLang="zh-CN" sz="3200">
                <a:solidFill>
                  <a:srgbClr val="FF0000"/>
                </a:solidFill>
              </a:rPr>
              <a:t>5</a:t>
            </a:r>
            <a:endParaRPr lang="zh-CN" altLang="en-US" sz="3200">
              <a:solidFill>
                <a:srgbClr val="FF0000"/>
              </a:solidFill>
            </a:endParaRPr>
          </a:p>
        </p:txBody>
      </p:sp>
      <p:sp>
        <p:nvSpPr>
          <p:cNvPr id="166923" name="矩形 14"/>
          <p:cNvSpPr>
            <a:spLocks noChangeArrowheads="1"/>
          </p:cNvSpPr>
          <p:nvPr/>
        </p:nvSpPr>
        <p:spPr bwMode="auto">
          <a:xfrm>
            <a:off x="3143250" y="5715000"/>
            <a:ext cx="642938" cy="571500"/>
          </a:xfrm>
          <a:prstGeom prst="rect">
            <a:avLst/>
          </a:prstGeom>
          <a:solidFill>
            <a:schemeClr val="accent1"/>
          </a:solidFill>
          <a:ln w="38100">
            <a:solidFill>
              <a:srgbClr val="0000CC"/>
            </a:solidFill>
            <a:miter lim="800000"/>
          </a:ln>
        </p:spPr>
        <p:txBody>
          <a:bodyPr wrap="none"/>
          <a:lstStyle/>
          <a:p>
            <a:pPr algn="ctr" eaLnBrk="1" hangingPunct="1">
              <a:buFont typeface="Arial" panose="020B0604020202090204" pitchFamily="34" charset="0"/>
              <a:buNone/>
            </a:pPr>
            <a:r>
              <a:rPr lang="en-US" altLang="zh-CN" sz="3200">
                <a:solidFill>
                  <a:srgbClr val="FF0000"/>
                </a:solidFill>
              </a:rPr>
              <a:t>1</a:t>
            </a:r>
            <a:endParaRPr lang="zh-CN" altLang="en-US" sz="3200">
              <a:solidFill>
                <a:srgbClr val="FF0000"/>
              </a:solidFill>
            </a:endParaRPr>
          </a:p>
        </p:txBody>
      </p:sp>
      <p:sp>
        <p:nvSpPr>
          <p:cNvPr id="112651" name="Rectangle 2"/>
          <p:cNvSpPr>
            <a:spLocks noChangeArrowheads="1"/>
          </p:cNvSpPr>
          <p:nvPr/>
        </p:nvSpPr>
        <p:spPr bwMode="auto">
          <a:xfrm>
            <a:off x="5072063" y="522288"/>
            <a:ext cx="40719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局部变量的存储类别</a:t>
            </a:r>
            <a:endParaRPr lang="zh-CN" altLang="en-US" sz="2500" b="1">
              <a:solidFill>
                <a:srgbClr val="800000"/>
              </a:solidFill>
              <a:ea typeface="黑体" pitchFamily="49" charset="-122"/>
            </a:endParaRPr>
          </a:p>
        </p:txBody>
      </p:sp>
      <p:sp>
        <p:nvSpPr>
          <p:cNvPr id="107522" name="内容占位符 2"/>
          <p:cNvSpPr>
            <a:spLocks noGrp="1" noChangeArrowheads="1"/>
          </p:cNvSpPr>
          <p:nvPr>
            <p:ph idx="4294967295"/>
          </p:nvPr>
        </p:nvSpPr>
        <p:spPr>
          <a:xfrm>
            <a:off x="379730" y="857250"/>
            <a:ext cx="6621145" cy="4857750"/>
          </a:xfrm>
        </p:spPr>
        <p:txBody>
          <a:bodyPr/>
          <a:lstStyle/>
          <a:p>
            <a:pPr>
              <a:lnSpc>
                <a:spcPct val="130000"/>
              </a:lnSpc>
              <a:spcBef>
                <a:spcPct val="0"/>
              </a:spcBef>
              <a:buFont typeface="Arial" panose="020B0604020202090204" pitchFamily="34" charset="0"/>
              <a:buNone/>
            </a:pPr>
            <a:r>
              <a:rPr lang="zh-CN" altLang="en-US" sz="2800" smtClean="0">
                <a:latin typeface="微软雅黑" panose="020B0503020204020204" charset="-122"/>
                <a:ea typeface="微软雅黑" panose="020B0503020204020204" charset="-122"/>
              </a:rPr>
              <a:t>例</a:t>
            </a:r>
            <a:r>
              <a:rPr lang="en-US" altLang="zh-CN" sz="2800" smtClean="0">
                <a:latin typeface="微软雅黑" panose="020B0503020204020204" charset="-122"/>
                <a:ea typeface="微软雅黑" panose="020B0503020204020204" charset="-122"/>
              </a:rPr>
              <a:t>7.16 </a:t>
            </a:r>
            <a:r>
              <a:rPr lang="zh-CN" altLang="en-US" sz="2800" smtClean="0">
                <a:latin typeface="微软雅黑" panose="020B0503020204020204" charset="-122"/>
                <a:ea typeface="微软雅黑" panose="020B0503020204020204" charset="-122"/>
              </a:rPr>
              <a:t>考察静态局部变量的值。</a:t>
            </a:r>
            <a:endParaRPr 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#include &lt;stdio.h&gt;</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int main()</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int f(int);           </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int a=2,i;            </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for(i=0;i&lt;3;i++)</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printf("%d\n",f(a));</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return 0;</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a:t>
            </a:r>
            <a:endParaRPr lang="zh-CN" altLang="en-US" sz="2800" smtClean="0">
              <a:latin typeface="微软雅黑" panose="020B0503020204020204" charset="-122"/>
              <a:ea typeface="微软雅黑" panose="020B0503020204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66919"/>
                                        </p:tgtEl>
                                        <p:attrNameLst>
                                          <p:attrName>style.visibility</p:attrName>
                                        </p:attrNameLst>
                                      </p:cBhvr>
                                      <p:to>
                                        <p:strVal val="visible"/>
                                      </p:to>
                                    </p:set>
                                    <p:animEffect transition="in" filter="blinds(horizontal)">
                                      <p:cBhvr>
                                        <p:cTn id="7" dur="500"/>
                                        <p:tgtEl>
                                          <p:spTgt spid="1669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6923"/>
                                        </p:tgtEl>
                                        <p:attrNameLst>
                                          <p:attrName>style.visibility</p:attrName>
                                        </p:attrNameLst>
                                      </p:cBhvr>
                                      <p:to>
                                        <p:strVal val="visible"/>
                                      </p:to>
                                    </p:set>
                                    <p:animEffect transition="in" filter="blinds(horizontal)">
                                      <p:cBhvr>
                                        <p:cTn id="12" dur="500"/>
                                        <p:tgtEl>
                                          <p:spTgt spid="166923"/>
                                        </p:tgtEl>
                                      </p:cBhvr>
                                    </p:animEffect>
                                  </p:childTnLst>
                                </p:cTn>
                              </p:par>
                            </p:childTnLst>
                          </p:cTn>
                        </p:par>
                        <p:par>
                          <p:cTn id="13" fill="hold">
                            <p:stCondLst>
                              <p:cond delay="500"/>
                            </p:stCondLst>
                            <p:childTnLst>
                              <p:par>
                                <p:cTn id="14" presetID="49" presetClass="entr" presetSubtype="0" decel="100000" fill="hold" grpId="0" nodeType="afterEffect">
                                  <p:stCondLst>
                                    <p:cond delay="0"/>
                                  </p:stCondLst>
                                  <p:childTnLst>
                                    <p:set>
                                      <p:cBhvr>
                                        <p:cTn id="15" dur="1" fill="hold">
                                          <p:stCondLst>
                                            <p:cond delay="0"/>
                                          </p:stCondLst>
                                        </p:cTn>
                                        <p:tgtEl>
                                          <p:spTgt spid="166922"/>
                                        </p:tgtEl>
                                        <p:attrNameLst>
                                          <p:attrName>style.visibility</p:attrName>
                                        </p:attrNameLst>
                                      </p:cBhvr>
                                      <p:to>
                                        <p:strVal val="visible"/>
                                      </p:to>
                                    </p:set>
                                    <p:anim calcmode="lin" valueType="num">
                                      <p:cBhvr>
                                        <p:cTn id="16" dur="500" fill="hold"/>
                                        <p:tgtEl>
                                          <p:spTgt spid="166922"/>
                                        </p:tgtEl>
                                        <p:attrNameLst>
                                          <p:attrName>ppt_w</p:attrName>
                                        </p:attrNameLst>
                                      </p:cBhvr>
                                      <p:tavLst>
                                        <p:tav tm="0">
                                          <p:val>
                                            <p:fltVal val="0"/>
                                          </p:val>
                                        </p:tav>
                                        <p:tav tm="100000">
                                          <p:val>
                                            <p:strVal val="#ppt_w"/>
                                          </p:val>
                                        </p:tav>
                                      </p:tavLst>
                                    </p:anim>
                                    <p:anim calcmode="lin" valueType="num">
                                      <p:cBhvr>
                                        <p:cTn id="17" dur="500" fill="hold"/>
                                        <p:tgtEl>
                                          <p:spTgt spid="166922"/>
                                        </p:tgtEl>
                                        <p:attrNameLst>
                                          <p:attrName>ppt_h</p:attrName>
                                        </p:attrNameLst>
                                      </p:cBhvr>
                                      <p:tavLst>
                                        <p:tav tm="0">
                                          <p:val>
                                            <p:fltVal val="0"/>
                                          </p:val>
                                        </p:tav>
                                        <p:tav tm="100000">
                                          <p:val>
                                            <p:strVal val="#ppt_h"/>
                                          </p:val>
                                        </p:tav>
                                      </p:tavLst>
                                    </p:anim>
                                    <p:anim calcmode="lin" valueType="num">
                                      <p:cBhvr>
                                        <p:cTn id="18" dur="500" fill="hold"/>
                                        <p:tgtEl>
                                          <p:spTgt spid="166922"/>
                                        </p:tgtEl>
                                        <p:attrNameLst>
                                          <p:attrName>style.rotation</p:attrName>
                                        </p:attrNameLst>
                                      </p:cBhvr>
                                      <p:tavLst>
                                        <p:tav tm="0">
                                          <p:val>
                                            <p:fltVal val="360"/>
                                          </p:val>
                                        </p:tav>
                                        <p:tav tm="100000">
                                          <p:val>
                                            <p:fltVal val="0"/>
                                          </p:val>
                                        </p:tav>
                                      </p:tavLst>
                                    </p:anim>
                                    <p:animEffect transition="in" filter="fade">
                                      <p:cBhvr>
                                        <p:cTn id="19" dur="500"/>
                                        <p:tgtEl>
                                          <p:spTgt spid="166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9" grpId="0" animBg="1"/>
      <p:bldP spid="166922" grpId="0" animBg="1"/>
      <p:bldP spid="166923"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内容占位符 2"/>
          <p:cNvSpPr>
            <a:spLocks noGrp="1" noChangeArrowheads="1"/>
          </p:cNvSpPr>
          <p:nvPr>
            <p:ph idx="4294967295"/>
          </p:nvPr>
        </p:nvSpPr>
        <p:spPr>
          <a:xfrm>
            <a:off x="379730" y="857250"/>
            <a:ext cx="6621145" cy="4857750"/>
          </a:xfrm>
        </p:spPr>
        <p:txBody>
          <a:bodyPr/>
          <a:lstStyle/>
          <a:p>
            <a:pPr>
              <a:lnSpc>
                <a:spcPct val="130000"/>
              </a:lnSpc>
              <a:spcBef>
                <a:spcPct val="0"/>
              </a:spcBef>
              <a:buFont typeface="Arial" panose="020B0604020202090204" pitchFamily="34" charset="0"/>
              <a:buNone/>
            </a:pPr>
            <a:r>
              <a:rPr lang="zh-CN" altLang="en-US" sz="2800" smtClean="0">
                <a:latin typeface="微软雅黑" panose="020B0503020204020204" charset="-122"/>
                <a:ea typeface="微软雅黑" panose="020B0503020204020204" charset="-122"/>
              </a:rPr>
              <a:t>例</a:t>
            </a:r>
            <a:r>
              <a:rPr lang="en-US" altLang="zh-CN" sz="2800" smtClean="0">
                <a:latin typeface="微软雅黑" panose="020B0503020204020204" charset="-122"/>
                <a:ea typeface="微软雅黑" panose="020B0503020204020204" charset="-122"/>
              </a:rPr>
              <a:t>7.16 </a:t>
            </a:r>
            <a:r>
              <a:rPr lang="zh-CN" altLang="en-US" sz="2800" smtClean="0">
                <a:latin typeface="微软雅黑" panose="020B0503020204020204" charset="-122"/>
                <a:ea typeface="微软雅黑" panose="020B0503020204020204" charset="-122"/>
              </a:rPr>
              <a:t>考察静态局部变量的值。</a:t>
            </a:r>
            <a:endParaRPr 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#include &lt;stdio.h&gt;</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int main()</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int f(int);           </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int a=2,i;            </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for(i=0;i&lt;3;i++)</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printf("%d\n",f(a));</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return 0;</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a:t>
            </a:r>
            <a:endParaRPr lang="zh-CN" altLang="en-US" sz="2800" smtClean="0">
              <a:latin typeface="微软雅黑" panose="020B0503020204020204" charset="-122"/>
              <a:ea typeface="微软雅黑" panose="020B0503020204020204" charset="-122"/>
            </a:endParaRPr>
          </a:p>
        </p:txBody>
      </p:sp>
      <p:sp>
        <p:nvSpPr>
          <p:cNvPr id="113667" name="内容占位符 2"/>
          <p:cNvSpPr txBox="1">
            <a:spLocks noChangeArrowheads="1"/>
          </p:cNvSpPr>
          <p:nvPr/>
        </p:nvSpPr>
        <p:spPr bwMode="auto">
          <a:xfrm>
            <a:off x="5214938" y="1571625"/>
            <a:ext cx="3929062" cy="3357563"/>
          </a:xfrm>
          <a:prstGeom prst="rect">
            <a:avLst/>
          </a:prstGeom>
          <a:solidFill>
            <a:srgbClr val="E1F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2800" b="1">
                <a:latin typeface="Verdana" panose="020B0804030504040204" pitchFamily="34" charset="0"/>
                <a:ea typeface="宋体" pitchFamily="2" charset="-122"/>
              </a:rPr>
              <a:t>int f(int a)</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a:t>
            </a:r>
            <a:r>
              <a:rPr lang="en-US" altLang="zh-CN" sz="2800" b="1">
                <a:solidFill>
                  <a:srgbClr val="9D138D"/>
                </a:solidFill>
                <a:latin typeface="Verdana" panose="020B0804030504040204" pitchFamily="34" charset="0"/>
                <a:ea typeface="宋体" pitchFamily="2" charset="-122"/>
              </a:rPr>
              <a:t>auto</a:t>
            </a:r>
            <a:r>
              <a:rPr lang="en-US" altLang="zh-CN" sz="2800" b="1">
                <a:latin typeface="Verdana" panose="020B0804030504040204" pitchFamily="34" charset="0"/>
                <a:ea typeface="宋体" pitchFamily="2" charset="-122"/>
              </a:rPr>
              <a:t>  int b=0; </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a:t>
            </a:r>
            <a:r>
              <a:rPr lang="en-US" altLang="zh-CN" sz="2800" b="1">
                <a:solidFill>
                  <a:srgbClr val="9D138D"/>
                </a:solidFill>
                <a:latin typeface="Verdana" panose="020B0804030504040204" pitchFamily="34" charset="0"/>
                <a:ea typeface="宋体" pitchFamily="2" charset="-122"/>
              </a:rPr>
              <a:t>static</a:t>
            </a:r>
            <a:r>
              <a:rPr lang="en-US" altLang="zh-CN" sz="2800" b="1">
                <a:latin typeface="Verdana" panose="020B0804030504040204" pitchFamily="34" charset="0"/>
                <a:ea typeface="宋体" pitchFamily="2" charset="-122"/>
              </a:rPr>
              <a:t> c=3;      </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b=b+1;</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c=c+1;</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return(a+b+c);</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a:t>
            </a:r>
            <a:endParaRPr lang="zh-CN" altLang="en-US" sz="2800" b="1">
              <a:latin typeface="Verdana" panose="020B0804030504040204" pitchFamily="34" charset="0"/>
              <a:ea typeface="宋体" pitchFamily="2" charset="-122"/>
            </a:endParaRPr>
          </a:p>
          <a:p>
            <a:pPr>
              <a:spcBef>
                <a:spcPct val="20000"/>
              </a:spcBef>
              <a:buFont typeface="Arial" panose="020B0604020202090204" pitchFamily="34" charset="0"/>
              <a:buNone/>
            </a:pPr>
            <a:endParaRPr lang="zh-CN" altLang="en-US" sz="2800" b="1">
              <a:latin typeface="Verdana" panose="020B0804030504040204" pitchFamily="34" charset="0"/>
              <a:ea typeface="宋体" pitchFamily="2" charset="-122"/>
            </a:endParaRPr>
          </a:p>
          <a:p>
            <a:pPr>
              <a:lnSpc>
                <a:spcPct val="120000"/>
              </a:lnSpc>
              <a:spcBef>
                <a:spcPct val="20000"/>
              </a:spcBef>
              <a:buFont typeface="Arial" panose="020B0604020202090204" pitchFamily="34" charset="0"/>
              <a:buNone/>
            </a:pPr>
            <a:endParaRPr lang="zh-CN" altLang="en-US" sz="3200" b="1">
              <a:latin typeface="Verdana" panose="020B0804030504040204" pitchFamily="34" charset="0"/>
              <a:ea typeface="宋体" pitchFamily="2" charset="-122"/>
            </a:endParaRPr>
          </a:p>
        </p:txBody>
      </p:sp>
      <p:sp>
        <p:nvSpPr>
          <p:cNvPr id="113668" name="TextBox 8"/>
          <p:cNvSpPr txBox="1">
            <a:spLocks noChangeArrowheads="1"/>
          </p:cNvSpPr>
          <p:nvPr/>
        </p:nvSpPr>
        <p:spPr bwMode="auto">
          <a:xfrm>
            <a:off x="3286125"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3200" b="1">
                <a:latin typeface="Arial" panose="020B0604020202090204" pitchFamily="34" charset="0"/>
                <a:ea typeface="宋体" pitchFamily="2" charset="-122"/>
              </a:rPr>
              <a:t>b</a:t>
            </a:r>
            <a:endParaRPr lang="zh-CN" altLang="en-US" sz="3200" b="1">
              <a:latin typeface="Arial" panose="020B0604020202090204" pitchFamily="34" charset="0"/>
              <a:ea typeface="宋体" pitchFamily="2" charset="-122"/>
            </a:endParaRPr>
          </a:p>
        </p:txBody>
      </p:sp>
      <p:sp>
        <p:nvSpPr>
          <p:cNvPr id="113669" name="TextBox 9"/>
          <p:cNvSpPr txBox="1">
            <a:spLocks noChangeArrowheads="1"/>
          </p:cNvSpPr>
          <p:nvPr/>
        </p:nvSpPr>
        <p:spPr bwMode="auto">
          <a:xfrm>
            <a:off x="4572000"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3200" b="1">
                <a:latin typeface="Arial" panose="020B0604020202090204" pitchFamily="34" charset="0"/>
                <a:ea typeface="宋体" pitchFamily="2" charset="-122"/>
              </a:rPr>
              <a:t>c</a:t>
            </a:r>
            <a:endParaRPr lang="zh-CN" altLang="en-US" sz="3200" b="1">
              <a:latin typeface="Arial" panose="020B0604020202090204" pitchFamily="34" charset="0"/>
              <a:ea typeface="宋体" pitchFamily="2" charset="-122"/>
            </a:endParaRPr>
          </a:p>
        </p:txBody>
      </p:sp>
      <p:sp>
        <p:nvSpPr>
          <p:cNvPr id="167943" name="圆角矩形标注 10"/>
          <p:cNvSpPr>
            <a:spLocks noChangeArrowheads="1"/>
          </p:cNvSpPr>
          <p:nvPr/>
        </p:nvSpPr>
        <p:spPr bwMode="auto">
          <a:xfrm>
            <a:off x="6011863" y="5214938"/>
            <a:ext cx="2989262" cy="714375"/>
          </a:xfrm>
          <a:prstGeom prst="wedgeRoundRectCallout">
            <a:avLst>
              <a:gd name="adj1" fmla="val 11444"/>
              <a:gd name="adj2" fmla="val -155111"/>
              <a:gd name="adj3" fmla="val 16667"/>
            </a:avLst>
          </a:prstGeom>
          <a:solidFill>
            <a:srgbClr val="FFFFCC"/>
          </a:solidFill>
          <a:ln w="9525">
            <a:solidFill>
              <a:schemeClr val="tx1"/>
            </a:solidFill>
            <a:miter lim="800000"/>
          </a:ln>
        </p:spPr>
        <p:txBody>
          <a:bodyPr/>
          <a:lstStyle/>
          <a:p>
            <a:pPr algn="ctr" eaLnBrk="1" hangingPunct="1">
              <a:buFont typeface="Arial" panose="020B0604020202090204" pitchFamily="34" charset="0"/>
              <a:buNone/>
            </a:pPr>
            <a:r>
              <a:rPr lang="zh-CN" altLang="en-US" sz="2800" b="1">
                <a:solidFill>
                  <a:srgbClr val="0000CC"/>
                </a:solidFill>
              </a:rPr>
              <a:t>第二次调用结束</a:t>
            </a:r>
            <a:endParaRPr lang="zh-CN" altLang="en-US" sz="2800" b="1">
              <a:solidFill>
                <a:srgbClr val="0000CC"/>
              </a:solidFill>
            </a:endParaRPr>
          </a:p>
        </p:txBody>
      </p:sp>
      <p:sp>
        <p:nvSpPr>
          <p:cNvPr id="113671" name="矩形 11"/>
          <p:cNvSpPr>
            <a:spLocks noChangeArrowheads="1"/>
          </p:cNvSpPr>
          <p:nvPr/>
        </p:nvSpPr>
        <p:spPr bwMode="auto">
          <a:xfrm>
            <a:off x="3143250" y="5715000"/>
            <a:ext cx="642938" cy="571500"/>
          </a:xfrm>
          <a:prstGeom prst="rect">
            <a:avLst/>
          </a:prstGeom>
          <a:solidFill>
            <a:schemeClr val="accent1"/>
          </a:solidFill>
          <a:ln w="38100">
            <a:solidFill>
              <a:srgbClr val="0000CC"/>
            </a:solidFill>
            <a:miter lim="800000"/>
          </a:ln>
        </p:spPr>
        <p:txBody>
          <a:bodyPr wrap="none"/>
          <a:lstStyle/>
          <a:p>
            <a:pPr algn="ctr" eaLnBrk="1" hangingPunct="1">
              <a:buFont typeface="Arial" panose="020B0604020202090204" pitchFamily="34" charset="0"/>
              <a:buNone/>
            </a:pPr>
            <a:r>
              <a:rPr lang="en-US" altLang="zh-CN" sz="3200">
                <a:solidFill>
                  <a:srgbClr val="FF0000"/>
                </a:solidFill>
              </a:rPr>
              <a:t>1</a:t>
            </a:r>
            <a:endParaRPr lang="zh-CN" altLang="en-US" sz="3200">
              <a:solidFill>
                <a:srgbClr val="FF0000"/>
              </a:solidFill>
            </a:endParaRPr>
          </a:p>
        </p:txBody>
      </p:sp>
      <p:sp>
        <p:nvSpPr>
          <p:cNvPr id="113672" name="矩形 13"/>
          <p:cNvSpPr>
            <a:spLocks noChangeArrowheads="1"/>
          </p:cNvSpPr>
          <p:nvPr/>
        </p:nvSpPr>
        <p:spPr bwMode="auto">
          <a:xfrm>
            <a:off x="4429125" y="5715000"/>
            <a:ext cx="642938" cy="571500"/>
          </a:xfrm>
          <a:prstGeom prst="rect">
            <a:avLst/>
          </a:prstGeom>
          <a:solidFill>
            <a:schemeClr val="accent1"/>
          </a:solidFill>
          <a:ln w="38100">
            <a:solidFill>
              <a:srgbClr val="0000CC"/>
            </a:solidFill>
            <a:miter lim="800000"/>
          </a:ln>
        </p:spPr>
        <p:txBody>
          <a:bodyPr wrap="none"/>
          <a:lstStyle/>
          <a:p>
            <a:pPr algn="ctr" eaLnBrk="1" hangingPunct="1">
              <a:buFont typeface="Arial" panose="020B0604020202090204" pitchFamily="34" charset="0"/>
              <a:buNone/>
            </a:pPr>
            <a:r>
              <a:rPr lang="en-US" altLang="zh-CN" sz="3200">
                <a:solidFill>
                  <a:srgbClr val="FF0000"/>
                </a:solidFill>
              </a:rPr>
              <a:t>5</a:t>
            </a:r>
            <a:endParaRPr lang="zh-CN" altLang="en-US" sz="3200">
              <a:solidFill>
                <a:srgbClr val="FF0000"/>
              </a:solidFill>
            </a:endParaRPr>
          </a:p>
        </p:txBody>
      </p:sp>
      <p:sp>
        <p:nvSpPr>
          <p:cNvPr id="167946" name="矩形 14"/>
          <p:cNvSpPr>
            <a:spLocks noChangeArrowheads="1"/>
          </p:cNvSpPr>
          <p:nvPr/>
        </p:nvSpPr>
        <p:spPr bwMode="auto">
          <a:xfrm>
            <a:off x="2786063" y="5214938"/>
            <a:ext cx="1357312" cy="121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eaLnBrk="1" hangingPunct="1">
              <a:buFont typeface="Arial" panose="020B0604020202090204" pitchFamily="34" charset="0"/>
              <a:buNone/>
            </a:pPr>
            <a:endParaRPr lang="zh-CN" altLang="en-US"/>
          </a:p>
        </p:txBody>
      </p:sp>
      <p:sp>
        <p:nvSpPr>
          <p:cNvPr id="167947" name="圆角矩形标注 15"/>
          <p:cNvSpPr>
            <a:spLocks noChangeArrowheads="1"/>
          </p:cNvSpPr>
          <p:nvPr/>
        </p:nvSpPr>
        <p:spPr bwMode="auto">
          <a:xfrm>
            <a:off x="3500120" y="3286125"/>
            <a:ext cx="642938" cy="500063"/>
          </a:xfrm>
          <a:prstGeom prst="wedgeRoundRectCallout">
            <a:avLst>
              <a:gd name="adj1" fmla="val -42790"/>
              <a:gd name="adj2" fmla="val 152793"/>
              <a:gd name="adj3" fmla="val 16667"/>
            </a:avLst>
          </a:prstGeom>
          <a:solidFill>
            <a:srgbClr val="FFFFCC"/>
          </a:solidFill>
          <a:ln w="9525">
            <a:solidFill>
              <a:schemeClr val="tx1"/>
            </a:solidFill>
            <a:miter lim="800000"/>
          </a:ln>
        </p:spPr>
        <p:txBody>
          <a:bodyPr/>
          <a:lstStyle/>
          <a:p>
            <a:pPr algn="ctr" eaLnBrk="1" hangingPunct="1">
              <a:buFont typeface="Arial" panose="020B0604020202090204" pitchFamily="34" charset="0"/>
              <a:buNone/>
            </a:pPr>
            <a:r>
              <a:rPr lang="en-US" altLang="zh-CN" sz="2800" b="1">
                <a:solidFill>
                  <a:srgbClr val="0000CC"/>
                </a:solidFill>
              </a:rPr>
              <a:t>8</a:t>
            </a:r>
            <a:endParaRPr lang="zh-CN" altLang="en-US" sz="2800" b="1">
              <a:solidFill>
                <a:srgbClr val="0000CC"/>
              </a:solidFill>
            </a:endParaRPr>
          </a:p>
        </p:txBody>
      </p:sp>
      <p:sp>
        <p:nvSpPr>
          <p:cNvPr id="113675" name="Rectangle 2"/>
          <p:cNvSpPr>
            <a:spLocks noChangeArrowheads="1"/>
          </p:cNvSpPr>
          <p:nvPr/>
        </p:nvSpPr>
        <p:spPr bwMode="auto">
          <a:xfrm>
            <a:off x="5072063" y="522288"/>
            <a:ext cx="40719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局部变量的存储类别</a:t>
            </a:r>
            <a:endParaRPr lang="zh-CN" altLang="en-US" sz="2500" b="1">
              <a:solidFill>
                <a:srgbClr val="800000"/>
              </a:solidFill>
              <a:ea typeface="黑体"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67943"/>
                                        </p:tgtEl>
                                        <p:attrNameLst>
                                          <p:attrName>style.visibility</p:attrName>
                                        </p:attrNameLst>
                                      </p:cBhvr>
                                      <p:to>
                                        <p:strVal val="visible"/>
                                      </p:to>
                                    </p:set>
                                    <p:animEffect transition="in" filter="blinds(horizontal)">
                                      <p:cBhvr>
                                        <p:cTn id="7" dur="500"/>
                                        <p:tgtEl>
                                          <p:spTgt spid="1679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7947"/>
                                        </p:tgtEl>
                                        <p:attrNameLst>
                                          <p:attrName>style.visibility</p:attrName>
                                        </p:attrNameLst>
                                      </p:cBhvr>
                                      <p:to>
                                        <p:strVal val="visible"/>
                                      </p:to>
                                    </p:set>
                                    <p:animEffect transition="in" filter="blinds(horizontal)">
                                      <p:cBhvr>
                                        <p:cTn id="12" dur="500"/>
                                        <p:tgtEl>
                                          <p:spTgt spid="16794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nodePh="1">
                                  <p:stCondLst>
                                    <p:cond delay="0"/>
                                  </p:stCondLst>
                                  <p:endCondLst>
                                    <p:cond evt="begin" delay="0">
                                      <p:tn val="15"/>
                                    </p:cond>
                                  </p:endCondLst>
                                  <p:childTnLst>
                                    <p:set>
                                      <p:cBhvr>
                                        <p:cTn id="16" dur="1" fill="hold">
                                          <p:stCondLst>
                                            <p:cond delay="0"/>
                                          </p:stCondLst>
                                        </p:cTn>
                                        <p:tgtEl>
                                          <p:spTgt spid="167946"/>
                                        </p:tgtEl>
                                        <p:attrNameLst>
                                          <p:attrName>style.visibility</p:attrName>
                                        </p:attrNameLst>
                                      </p:cBhvr>
                                      <p:to>
                                        <p:strVal val="visible"/>
                                      </p:to>
                                    </p:set>
                                    <p:animEffect transition="in" filter="slide(fromTop)">
                                      <p:cBhvr>
                                        <p:cTn id="17" dur="500"/>
                                        <p:tgtEl>
                                          <p:spTgt spid="167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3" grpId="0" animBg="1"/>
      <p:bldP spid="167946" grpId="0"/>
      <p:bldP spid="167947" grpId="0" bldLvl="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内容占位符 2"/>
          <p:cNvSpPr txBox="1">
            <a:spLocks noChangeArrowheads="1"/>
          </p:cNvSpPr>
          <p:nvPr/>
        </p:nvSpPr>
        <p:spPr bwMode="auto">
          <a:xfrm>
            <a:off x="5214938" y="1571625"/>
            <a:ext cx="3929062" cy="3357563"/>
          </a:xfrm>
          <a:prstGeom prst="rect">
            <a:avLst/>
          </a:prstGeom>
          <a:solidFill>
            <a:srgbClr val="E1F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2800" b="1">
                <a:latin typeface="Verdana" panose="020B0804030504040204" pitchFamily="34" charset="0"/>
                <a:ea typeface="宋体" pitchFamily="2" charset="-122"/>
              </a:rPr>
              <a:t>int f(int a)</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a:t>
            </a:r>
            <a:r>
              <a:rPr lang="en-US" altLang="zh-CN" sz="2800" b="1">
                <a:solidFill>
                  <a:srgbClr val="9D138D"/>
                </a:solidFill>
                <a:latin typeface="Verdana" panose="020B0804030504040204" pitchFamily="34" charset="0"/>
                <a:ea typeface="宋体" pitchFamily="2" charset="-122"/>
              </a:rPr>
              <a:t>auto</a:t>
            </a:r>
            <a:r>
              <a:rPr lang="en-US" altLang="zh-CN" sz="2800" b="1">
                <a:latin typeface="Verdana" panose="020B0804030504040204" pitchFamily="34" charset="0"/>
                <a:ea typeface="宋体" pitchFamily="2" charset="-122"/>
              </a:rPr>
              <a:t>  int b=0; </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a:t>
            </a:r>
            <a:r>
              <a:rPr lang="en-US" altLang="zh-CN" sz="2800" b="1">
                <a:solidFill>
                  <a:srgbClr val="9D138D"/>
                </a:solidFill>
                <a:latin typeface="Verdana" panose="020B0804030504040204" pitchFamily="34" charset="0"/>
                <a:ea typeface="宋体" pitchFamily="2" charset="-122"/>
              </a:rPr>
              <a:t>static</a:t>
            </a:r>
            <a:r>
              <a:rPr lang="en-US" altLang="zh-CN" sz="2800" b="1">
                <a:latin typeface="Verdana" panose="020B0804030504040204" pitchFamily="34" charset="0"/>
                <a:ea typeface="宋体" pitchFamily="2" charset="-122"/>
              </a:rPr>
              <a:t> c=3;      </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b=b+1;</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c=c+1;</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return(a+b+c);</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a:t>
            </a:r>
            <a:endParaRPr lang="zh-CN" altLang="en-US" sz="2800" b="1">
              <a:latin typeface="Verdana" panose="020B0804030504040204" pitchFamily="34" charset="0"/>
              <a:ea typeface="宋体" pitchFamily="2" charset="-122"/>
            </a:endParaRPr>
          </a:p>
          <a:p>
            <a:pPr>
              <a:spcBef>
                <a:spcPct val="20000"/>
              </a:spcBef>
              <a:buFont typeface="Arial" panose="020B0604020202090204" pitchFamily="34" charset="0"/>
              <a:buNone/>
            </a:pPr>
            <a:endParaRPr lang="zh-CN" altLang="en-US" sz="2800" b="1">
              <a:latin typeface="Verdana" panose="020B0804030504040204" pitchFamily="34" charset="0"/>
              <a:ea typeface="宋体" pitchFamily="2" charset="-122"/>
            </a:endParaRPr>
          </a:p>
          <a:p>
            <a:pPr>
              <a:lnSpc>
                <a:spcPct val="120000"/>
              </a:lnSpc>
              <a:spcBef>
                <a:spcPct val="20000"/>
              </a:spcBef>
              <a:buFont typeface="Arial" panose="020B0604020202090204" pitchFamily="34" charset="0"/>
              <a:buNone/>
            </a:pPr>
            <a:endParaRPr lang="zh-CN" altLang="en-US" sz="3200" b="1">
              <a:latin typeface="Verdana" panose="020B0804030504040204" pitchFamily="34" charset="0"/>
              <a:ea typeface="宋体" pitchFamily="2" charset="-122"/>
            </a:endParaRPr>
          </a:p>
        </p:txBody>
      </p:sp>
      <p:sp>
        <p:nvSpPr>
          <p:cNvPr id="168965" name="TextBox 8"/>
          <p:cNvSpPr txBox="1">
            <a:spLocks noChangeArrowheads="1"/>
          </p:cNvSpPr>
          <p:nvPr/>
        </p:nvSpPr>
        <p:spPr bwMode="auto">
          <a:xfrm>
            <a:off x="3286125"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3200" b="1">
                <a:latin typeface="Arial" panose="020B0604020202090204" pitchFamily="34" charset="0"/>
                <a:ea typeface="宋体" pitchFamily="2" charset="-122"/>
              </a:rPr>
              <a:t>b</a:t>
            </a:r>
            <a:endParaRPr lang="zh-CN" altLang="en-US" sz="3200" b="1">
              <a:latin typeface="Arial" panose="020B0604020202090204" pitchFamily="34" charset="0"/>
              <a:ea typeface="宋体" pitchFamily="2" charset="-122"/>
            </a:endParaRPr>
          </a:p>
        </p:txBody>
      </p:sp>
      <p:sp>
        <p:nvSpPr>
          <p:cNvPr id="114693" name="TextBox 9"/>
          <p:cNvSpPr txBox="1">
            <a:spLocks noChangeArrowheads="1"/>
          </p:cNvSpPr>
          <p:nvPr/>
        </p:nvSpPr>
        <p:spPr bwMode="auto">
          <a:xfrm>
            <a:off x="4572000"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3200" b="1">
                <a:latin typeface="Arial" panose="020B0604020202090204" pitchFamily="34" charset="0"/>
                <a:ea typeface="宋体" pitchFamily="2" charset="-122"/>
              </a:rPr>
              <a:t>c</a:t>
            </a:r>
            <a:endParaRPr lang="zh-CN" altLang="en-US" sz="3200" b="1">
              <a:latin typeface="Arial" panose="020B0604020202090204" pitchFamily="34" charset="0"/>
              <a:ea typeface="宋体" pitchFamily="2" charset="-122"/>
            </a:endParaRPr>
          </a:p>
        </p:txBody>
      </p:sp>
      <p:sp>
        <p:nvSpPr>
          <p:cNvPr id="168967" name="圆角矩形标注 10"/>
          <p:cNvSpPr>
            <a:spLocks noChangeArrowheads="1"/>
          </p:cNvSpPr>
          <p:nvPr/>
        </p:nvSpPr>
        <p:spPr bwMode="auto">
          <a:xfrm>
            <a:off x="6011863" y="5214938"/>
            <a:ext cx="2989262" cy="714375"/>
          </a:xfrm>
          <a:prstGeom prst="wedgeRoundRectCallout">
            <a:avLst>
              <a:gd name="adj1" fmla="val 11444"/>
              <a:gd name="adj2" fmla="val -155111"/>
              <a:gd name="adj3" fmla="val 16667"/>
            </a:avLst>
          </a:prstGeom>
          <a:solidFill>
            <a:srgbClr val="FFFFCC"/>
          </a:solidFill>
          <a:ln w="9525">
            <a:solidFill>
              <a:schemeClr val="tx1"/>
            </a:solidFill>
            <a:miter lim="800000"/>
          </a:ln>
        </p:spPr>
        <p:txBody>
          <a:bodyPr/>
          <a:lstStyle/>
          <a:p>
            <a:pPr algn="ctr" eaLnBrk="1" hangingPunct="1">
              <a:buFont typeface="Arial" panose="020B0604020202090204" pitchFamily="34" charset="0"/>
              <a:buNone/>
            </a:pPr>
            <a:r>
              <a:rPr lang="zh-CN" altLang="en-US" sz="2800" b="1">
                <a:solidFill>
                  <a:srgbClr val="0000CC"/>
                </a:solidFill>
              </a:rPr>
              <a:t>第三次调用开始</a:t>
            </a:r>
            <a:endParaRPr lang="zh-CN" altLang="en-US" sz="2800" b="1">
              <a:solidFill>
                <a:srgbClr val="0000CC"/>
              </a:solidFill>
            </a:endParaRPr>
          </a:p>
        </p:txBody>
      </p:sp>
      <p:sp>
        <p:nvSpPr>
          <p:cNvPr id="168968" name="矩形 11"/>
          <p:cNvSpPr>
            <a:spLocks noChangeArrowheads="1"/>
          </p:cNvSpPr>
          <p:nvPr/>
        </p:nvSpPr>
        <p:spPr bwMode="auto">
          <a:xfrm>
            <a:off x="3143250" y="5715000"/>
            <a:ext cx="642938" cy="571500"/>
          </a:xfrm>
          <a:prstGeom prst="rect">
            <a:avLst/>
          </a:prstGeom>
          <a:solidFill>
            <a:schemeClr val="accent1"/>
          </a:solidFill>
          <a:ln w="38100">
            <a:solidFill>
              <a:srgbClr val="0000CC"/>
            </a:solidFill>
            <a:miter lim="800000"/>
          </a:ln>
        </p:spPr>
        <p:txBody>
          <a:bodyPr wrap="none"/>
          <a:lstStyle/>
          <a:p>
            <a:pPr algn="ctr" eaLnBrk="1" hangingPunct="1">
              <a:buFont typeface="Arial" panose="020B0604020202090204" pitchFamily="34" charset="0"/>
              <a:buNone/>
            </a:pPr>
            <a:r>
              <a:rPr lang="en-US" altLang="zh-CN" sz="3200">
                <a:solidFill>
                  <a:srgbClr val="9D138D"/>
                </a:solidFill>
              </a:rPr>
              <a:t>0</a:t>
            </a:r>
            <a:endParaRPr lang="zh-CN" altLang="en-US" sz="3200">
              <a:solidFill>
                <a:srgbClr val="9D138D"/>
              </a:solidFill>
            </a:endParaRPr>
          </a:p>
        </p:txBody>
      </p:sp>
      <p:sp>
        <p:nvSpPr>
          <p:cNvPr id="114696" name="矩形 12"/>
          <p:cNvSpPr>
            <a:spLocks noChangeArrowheads="1"/>
          </p:cNvSpPr>
          <p:nvPr/>
        </p:nvSpPr>
        <p:spPr bwMode="auto">
          <a:xfrm>
            <a:off x="4429125" y="5715000"/>
            <a:ext cx="642938" cy="571500"/>
          </a:xfrm>
          <a:prstGeom prst="rect">
            <a:avLst/>
          </a:prstGeom>
          <a:solidFill>
            <a:schemeClr val="accent1"/>
          </a:solidFill>
          <a:ln w="38100">
            <a:solidFill>
              <a:srgbClr val="0000CC"/>
            </a:solidFill>
            <a:miter lim="800000"/>
          </a:ln>
        </p:spPr>
        <p:txBody>
          <a:bodyPr wrap="none"/>
          <a:lstStyle/>
          <a:p>
            <a:pPr algn="ctr" eaLnBrk="1" hangingPunct="1">
              <a:buFont typeface="Arial" panose="020B0604020202090204" pitchFamily="34" charset="0"/>
              <a:buNone/>
            </a:pPr>
            <a:r>
              <a:rPr lang="en-US" altLang="zh-CN" sz="3200">
                <a:solidFill>
                  <a:srgbClr val="FF0000"/>
                </a:solidFill>
              </a:rPr>
              <a:t>5</a:t>
            </a:r>
            <a:endParaRPr lang="zh-CN" altLang="en-US" sz="3200">
              <a:solidFill>
                <a:srgbClr val="FF0000"/>
              </a:solidFill>
            </a:endParaRPr>
          </a:p>
        </p:txBody>
      </p:sp>
      <p:sp>
        <p:nvSpPr>
          <p:cNvPr id="114697" name="Rectangle 2"/>
          <p:cNvSpPr>
            <a:spLocks noChangeArrowheads="1"/>
          </p:cNvSpPr>
          <p:nvPr/>
        </p:nvSpPr>
        <p:spPr bwMode="auto">
          <a:xfrm>
            <a:off x="5072063" y="522288"/>
            <a:ext cx="40719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局部变量的存储类别</a:t>
            </a:r>
            <a:endParaRPr lang="zh-CN" altLang="en-US" sz="2500" b="1">
              <a:solidFill>
                <a:srgbClr val="800000"/>
              </a:solidFill>
              <a:ea typeface="黑体" pitchFamily="49" charset="-122"/>
            </a:endParaRPr>
          </a:p>
        </p:txBody>
      </p:sp>
      <p:sp>
        <p:nvSpPr>
          <p:cNvPr id="107522" name="内容占位符 2"/>
          <p:cNvSpPr>
            <a:spLocks noGrp="1" noChangeArrowheads="1"/>
          </p:cNvSpPr>
          <p:nvPr>
            <p:ph idx="4294967295"/>
          </p:nvPr>
        </p:nvSpPr>
        <p:spPr>
          <a:xfrm>
            <a:off x="379730" y="857250"/>
            <a:ext cx="6621145" cy="4857750"/>
          </a:xfrm>
        </p:spPr>
        <p:txBody>
          <a:bodyPr/>
          <a:lstStyle/>
          <a:p>
            <a:pPr>
              <a:lnSpc>
                <a:spcPct val="130000"/>
              </a:lnSpc>
              <a:spcBef>
                <a:spcPct val="0"/>
              </a:spcBef>
              <a:buFont typeface="Arial" panose="020B0604020202090204" pitchFamily="34" charset="0"/>
              <a:buNone/>
            </a:pPr>
            <a:r>
              <a:rPr lang="zh-CN" altLang="en-US" sz="2800" smtClean="0">
                <a:latin typeface="微软雅黑" panose="020B0503020204020204" charset="-122"/>
                <a:ea typeface="微软雅黑" panose="020B0503020204020204" charset="-122"/>
              </a:rPr>
              <a:t>例</a:t>
            </a:r>
            <a:r>
              <a:rPr lang="en-US" altLang="zh-CN" sz="2800" smtClean="0">
                <a:latin typeface="微软雅黑" panose="020B0503020204020204" charset="-122"/>
                <a:ea typeface="微软雅黑" panose="020B0503020204020204" charset="-122"/>
              </a:rPr>
              <a:t>7.16 </a:t>
            </a:r>
            <a:r>
              <a:rPr lang="zh-CN" altLang="en-US" sz="2800" smtClean="0">
                <a:latin typeface="微软雅黑" panose="020B0503020204020204" charset="-122"/>
                <a:ea typeface="微软雅黑" panose="020B0503020204020204" charset="-122"/>
              </a:rPr>
              <a:t>考察静态局部变量的值。</a:t>
            </a:r>
            <a:endParaRPr 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#include &lt;stdio.h&gt;</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int main()</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int f(int);           </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int a=2,i;            </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for(i=0;i&lt;3;i++)</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printf("%d\n",f(a));</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return 0;</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a:t>
            </a:r>
            <a:endParaRPr lang="zh-CN" altLang="en-US" sz="2800" smtClean="0">
              <a:latin typeface="微软雅黑" panose="020B0503020204020204" charset="-122"/>
              <a:ea typeface="微软雅黑" panose="020B0503020204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68967"/>
                                        </p:tgtEl>
                                        <p:attrNameLst>
                                          <p:attrName>style.visibility</p:attrName>
                                        </p:attrNameLst>
                                      </p:cBhvr>
                                      <p:to>
                                        <p:strVal val="visible"/>
                                      </p:to>
                                    </p:set>
                                    <p:animEffect transition="in" filter="blinds(horizontal)">
                                      <p:cBhvr>
                                        <p:cTn id="7" dur="500"/>
                                        <p:tgtEl>
                                          <p:spTgt spid="1689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8965"/>
                                        </p:tgtEl>
                                        <p:attrNameLst>
                                          <p:attrName>style.visibility</p:attrName>
                                        </p:attrNameLst>
                                      </p:cBhvr>
                                      <p:to>
                                        <p:strVal val="visible"/>
                                      </p:to>
                                    </p:set>
                                    <p:animEffect transition="in" filter="blinds(horizontal)">
                                      <p:cBhvr>
                                        <p:cTn id="12" dur="500"/>
                                        <p:tgtEl>
                                          <p:spTgt spid="16896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68968"/>
                                        </p:tgtEl>
                                        <p:attrNameLst>
                                          <p:attrName>style.visibility</p:attrName>
                                        </p:attrNameLst>
                                      </p:cBhvr>
                                      <p:to>
                                        <p:strVal val="visible"/>
                                      </p:to>
                                    </p:set>
                                    <p:animEffect transition="in" filter="blinds(horizontal)">
                                      <p:cBhvr>
                                        <p:cTn id="15" dur="500"/>
                                        <p:tgtEl>
                                          <p:spTgt spid="168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5" grpId="0"/>
      <p:bldP spid="168967" grpId="0" animBg="1"/>
      <p:bldP spid="168968"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内容占位符 2"/>
          <p:cNvSpPr txBox="1">
            <a:spLocks noChangeArrowheads="1"/>
          </p:cNvSpPr>
          <p:nvPr/>
        </p:nvSpPr>
        <p:spPr bwMode="auto">
          <a:xfrm>
            <a:off x="5214938" y="1571625"/>
            <a:ext cx="3929062" cy="3357563"/>
          </a:xfrm>
          <a:prstGeom prst="rect">
            <a:avLst/>
          </a:prstGeom>
          <a:solidFill>
            <a:srgbClr val="E1F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2800" b="1">
                <a:latin typeface="Verdana" panose="020B0804030504040204" pitchFamily="34" charset="0"/>
                <a:ea typeface="宋体" pitchFamily="2" charset="-122"/>
              </a:rPr>
              <a:t>int f(int a)</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a:t>
            </a:r>
            <a:r>
              <a:rPr lang="en-US" altLang="zh-CN" sz="2800" b="1">
                <a:solidFill>
                  <a:srgbClr val="9D138D"/>
                </a:solidFill>
                <a:latin typeface="Verdana" panose="020B0804030504040204" pitchFamily="34" charset="0"/>
                <a:ea typeface="宋体" pitchFamily="2" charset="-122"/>
              </a:rPr>
              <a:t>auto</a:t>
            </a:r>
            <a:r>
              <a:rPr lang="en-US" altLang="zh-CN" sz="2800" b="1">
                <a:latin typeface="Verdana" panose="020B0804030504040204" pitchFamily="34" charset="0"/>
                <a:ea typeface="宋体" pitchFamily="2" charset="-122"/>
              </a:rPr>
              <a:t>  int b=0; </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a:t>
            </a:r>
            <a:r>
              <a:rPr lang="en-US" altLang="zh-CN" sz="2800" b="1">
                <a:solidFill>
                  <a:srgbClr val="9D138D"/>
                </a:solidFill>
                <a:latin typeface="Verdana" panose="020B0804030504040204" pitchFamily="34" charset="0"/>
                <a:ea typeface="宋体" pitchFamily="2" charset="-122"/>
              </a:rPr>
              <a:t>static</a:t>
            </a:r>
            <a:r>
              <a:rPr lang="en-US" altLang="zh-CN" sz="2800" b="1">
                <a:latin typeface="Verdana" panose="020B0804030504040204" pitchFamily="34" charset="0"/>
                <a:ea typeface="宋体" pitchFamily="2" charset="-122"/>
              </a:rPr>
              <a:t> c=3;      </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b=b+1;</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c=c+1;</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return(a+b+c);</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a:t>
            </a:r>
            <a:endParaRPr lang="zh-CN" altLang="en-US" sz="2800" b="1">
              <a:latin typeface="Verdana" panose="020B0804030504040204" pitchFamily="34" charset="0"/>
              <a:ea typeface="宋体" pitchFamily="2" charset="-122"/>
            </a:endParaRPr>
          </a:p>
          <a:p>
            <a:pPr>
              <a:spcBef>
                <a:spcPct val="20000"/>
              </a:spcBef>
              <a:buFont typeface="Arial" panose="020B0604020202090204" pitchFamily="34" charset="0"/>
              <a:buNone/>
            </a:pPr>
            <a:endParaRPr lang="zh-CN" altLang="en-US" sz="2800" b="1">
              <a:latin typeface="Verdana" panose="020B0804030504040204" pitchFamily="34" charset="0"/>
              <a:ea typeface="宋体" pitchFamily="2" charset="-122"/>
            </a:endParaRPr>
          </a:p>
          <a:p>
            <a:pPr>
              <a:lnSpc>
                <a:spcPct val="120000"/>
              </a:lnSpc>
              <a:spcBef>
                <a:spcPct val="20000"/>
              </a:spcBef>
              <a:buFont typeface="Arial" panose="020B0604020202090204" pitchFamily="34" charset="0"/>
              <a:buNone/>
            </a:pPr>
            <a:endParaRPr lang="zh-CN" altLang="en-US" sz="3200" b="1">
              <a:latin typeface="Verdana" panose="020B0804030504040204" pitchFamily="34" charset="0"/>
              <a:ea typeface="宋体" pitchFamily="2" charset="-122"/>
            </a:endParaRPr>
          </a:p>
        </p:txBody>
      </p:sp>
      <p:sp>
        <p:nvSpPr>
          <p:cNvPr id="115716" name="TextBox 8"/>
          <p:cNvSpPr txBox="1">
            <a:spLocks noChangeArrowheads="1"/>
          </p:cNvSpPr>
          <p:nvPr/>
        </p:nvSpPr>
        <p:spPr bwMode="auto">
          <a:xfrm>
            <a:off x="3286125"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3200" b="1">
                <a:latin typeface="Arial" panose="020B0604020202090204" pitchFamily="34" charset="0"/>
                <a:ea typeface="宋体" pitchFamily="2" charset="-122"/>
              </a:rPr>
              <a:t>b</a:t>
            </a:r>
            <a:endParaRPr lang="zh-CN" altLang="en-US" sz="3200" b="1">
              <a:latin typeface="Arial" panose="020B0604020202090204" pitchFamily="34" charset="0"/>
              <a:ea typeface="宋体" pitchFamily="2" charset="-122"/>
            </a:endParaRPr>
          </a:p>
        </p:txBody>
      </p:sp>
      <p:sp>
        <p:nvSpPr>
          <p:cNvPr id="115717" name="TextBox 9"/>
          <p:cNvSpPr txBox="1">
            <a:spLocks noChangeArrowheads="1"/>
          </p:cNvSpPr>
          <p:nvPr/>
        </p:nvSpPr>
        <p:spPr bwMode="auto">
          <a:xfrm>
            <a:off x="4572000"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3200" b="1">
                <a:latin typeface="Arial" panose="020B0604020202090204" pitchFamily="34" charset="0"/>
                <a:ea typeface="宋体" pitchFamily="2" charset="-122"/>
              </a:rPr>
              <a:t>c</a:t>
            </a:r>
            <a:endParaRPr lang="zh-CN" altLang="en-US" sz="3200" b="1">
              <a:latin typeface="Arial" panose="020B0604020202090204" pitchFamily="34" charset="0"/>
              <a:ea typeface="宋体" pitchFamily="2" charset="-122"/>
            </a:endParaRPr>
          </a:p>
        </p:txBody>
      </p:sp>
      <p:sp>
        <p:nvSpPr>
          <p:cNvPr id="169991" name="圆角矩形标注 10"/>
          <p:cNvSpPr>
            <a:spLocks noChangeArrowheads="1"/>
          </p:cNvSpPr>
          <p:nvPr/>
        </p:nvSpPr>
        <p:spPr bwMode="auto">
          <a:xfrm>
            <a:off x="5867400" y="5214938"/>
            <a:ext cx="3133725" cy="714375"/>
          </a:xfrm>
          <a:prstGeom prst="wedgeRoundRectCallout">
            <a:avLst>
              <a:gd name="adj1" fmla="val 13222"/>
              <a:gd name="adj2" fmla="val -155111"/>
              <a:gd name="adj3" fmla="val 16667"/>
            </a:avLst>
          </a:prstGeom>
          <a:solidFill>
            <a:srgbClr val="FFFFCC"/>
          </a:solidFill>
          <a:ln w="9525">
            <a:solidFill>
              <a:schemeClr val="tx1"/>
            </a:solidFill>
            <a:miter lim="800000"/>
          </a:ln>
        </p:spPr>
        <p:txBody>
          <a:bodyPr/>
          <a:lstStyle/>
          <a:p>
            <a:pPr algn="ctr" eaLnBrk="1" hangingPunct="1">
              <a:buFont typeface="Arial" panose="020B0604020202090204" pitchFamily="34" charset="0"/>
              <a:buNone/>
            </a:pPr>
            <a:r>
              <a:rPr lang="zh-CN" altLang="en-US" sz="2800" b="1">
                <a:solidFill>
                  <a:srgbClr val="0000CC"/>
                </a:solidFill>
              </a:rPr>
              <a:t>第三次调用期间</a:t>
            </a:r>
            <a:endParaRPr lang="zh-CN" altLang="en-US" sz="2800" b="1">
              <a:solidFill>
                <a:srgbClr val="0000CC"/>
              </a:solidFill>
            </a:endParaRPr>
          </a:p>
        </p:txBody>
      </p:sp>
      <p:sp>
        <p:nvSpPr>
          <p:cNvPr id="115719" name="矩形 11"/>
          <p:cNvSpPr>
            <a:spLocks noChangeArrowheads="1"/>
          </p:cNvSpPr>
          <p:nvPr/>
        </p:nvSpPr>
        <p:spPr bwMode="auto">
          <a:xfrm>
            <a:off x="3143250" y="5715000"/>
            <a:ext cx="642938" cy="571500"/>
          </a:xfrm>
          <a:prstGeom prst="rect">
            <a:avLst/>
          </a:prstGeom>
          <a:solidFill>
            <a:schemeClr val="accent1"/>
          </a:solidFill>
          <a:ln w="38100">
            <a:solidFill>
              <a:srgbClr val="0000CC"/>
            </a:solidFill>
            <a:miter lim="800000"/>
          </a:ln>
        </p:spPr>
        <p:txBody>
          <a:bodyPr wrap="none"/>
          <a:lstStyle/>
          <a:p>
            <a:pPr algn="ctr" eaLnBrk="1" hangingPunct="1">
              <a:buFont typeface="Arial" panose="020B0604020202090204" pitchFamily="34" charset="0"/>
              <a:buNone/>
            </a:pPr>
            <a:r>
              <a:rPr lang="en-US" altLang="zh-CN" sz="3200">
                <a:solidFill>
                  <a:srgbClr val="9D138D"/>
                </a:solidFill>
              </a:rPr>
              <a:t>0</a:t>
            </a:r>
            <a:endParaRPr lang="zh-CN" altLang="en-US" sz="3200">
              <a:solidFill>
                <a:srgbClr val="9D138D"/>
              </a:solidFill>
            </a:endParaRPr>
          </a:p>
        </p:txBody>
      </p:sp>
      <p:sp>
        <p:nvSpPr>
          <p:cNvPr id="115720" name="矩形 12"/>
          <p:cNvSpPr>
            <a:spLocks noChangeArrowheads="1"/>
          </p:cNvSpPr>
          <p:nvPr/>
        </p:nvSpPr>
        <p:spPr bwMode="auto">
          <a:xfrm>
            <a:off x="4429125" y="5715000"/>
            <a:ext cx="642938" cy="571500"/>
          </a:xfrm>
          <a:prstGeom prst="rect">
            <a:avLst/>
          </a:prstGeom>
          <a:solidFill>
            <a:schemeClr val="accent1"/>
          </a:solidFill>
          <a:ln w="38100">
            <a:solidFill>
              <a:srgbClr val="0000CC"/>
            </a:solidFill>
            <a:miter lim="800000"/>
          </a:ln>
        </p:spPr>
        <p:txBody>
          <a:bodyPr wrap="none"/>
          <a:lstStyle/>
          <a:p>
            <a:pPr algn="ctr" eaLnBrk="1" hangingPunct="1">
              <a:buFont typeface="Arial" panose="020B0604020202090204" pitchFamily="34" charset="0"/>
              <a:buNone/>
            </a:pPr>
            <a:r>
              <a:rPr lang="en-US" altLang="zh-CN" sz="3200">
                <a:solidFill>
                  <a:srgbClr val="FF0000"/>
                </a:solidFill>
              </a:rPr>
              <a:t>5</a:t>
            </a:r>
            <a:endParaRPr lang="zh-CN" altLang="en-US" sz="3200">
              <a:solidFill>
                <a:srgbClr val="FF0000"/>
              </a:solidFill>
            </a:endParaRPr>
          </a:p>
        </p:txBody>
      </p:sp>
      <p:sp>
        <p:nvSpPr>
          <p:cNvPr id="169994" name="矩形 13"/>
          <p:cNvSpPr>
            <a:spLocks noChangeArrowheads="1"/>
          </p:cNvSpPr>
          <p:nvPr/>
        </p:nvSpPr>
        <p:spPr bwMode="auto">
          <a:xfrm>
            <a:off x="4429125" y="5715000"/>
            <a:ext cx="642938" cy="571500"/>
          </a:xfrm>
          <a:prstGeom prst="rect">
            <a:avLst/>
          </a:prstGeom>
          <a:solidFill>
            <a:schemeClr val="accent1"/>
          </a:solidFill>
          <a:ln w="38100">
            <a:solidFill>
              <a:srgbClr val="0000CC"/>
            </a:solidFill>
            <a:miter lim="800000"/>
          </a:ln>
        </p:spPr>
        <p:txBody>
          <a:bodyPr wrap="none"/>
          <a:lstStyle/>
          <a:p>
            <a:pPr algn="ctr" eaLnBrk="1" hangingPunct="1">
              <a:buFont typeface="Arial" panose="020B0604020202090204" pitchFamily="34" charset="0"/>
              <a:buNone/>
            </a:pPr>
            <a:r>
              <a:rPr lang="en-US" altLang="zh-CN" sz="3200">
                <a:solidFill>
                  <a:srgbClr val="FF0000"/>
                </a:solidFill>
              </a:rPr>
              <a:t>6</a:t>
            </a:r>
            <a:endParaRPr lang="zh-CN" altLang="en-US" sz="3200">
              <a:solidFill>
                <a:srgbClr val="FF0000"/>
              </a:solidFill>
            </a:endParaRPr>
          </a:p>
        </p:txBody>
      </p:sp>
      <p:sp>
        <p:nvSpPr>
          <p:cNvPr id="169995" name="矩形 14"/>
          <p:cNvSpPr>
            <a:spLocks noChangeArrowheads="1"/>
          </p:cNvSpPr>
          <p:nvPr/>
        </p:nvSpPr>
        <p:spPr bwMode="auto">
          <a:xfrm>
            <a:off x="3143250" y="5715000"/>
            <a:ext cx="642938" cy="571500"/>
          </a:xfrm>
          <a:prstGeom prst="rect">
            <a:avLst/>
          </a:prstGeom>
          <a:solidFill>
            <a:schemeClr val="accent1"/>
          </a:solidFill>
          <a:ln w="38100">
            <a:solidFill>
              <a:srgbClr val="0000CC"/>
            </a:solidFill>
            <a:miter lim="800000"/>
          </a:ln>
        </p:spPr>
        <p:txBody>
          <a:bodyPr wrap="none"/>
          <a:lstStyle/>
          <a:p>
            <a:pPr algn="ctr" eaLnBrk="1" hangingPunct="1">
              <a:buFont typeface="Arial" panose="020B0604020202090204" pitchFamily="34" charset="0"/>
              <a:buNone/>
            </a:pPr>
            <a:r>
              <a:rPr lang="en-US" altLang="zh-CN" sz="3200">
                <a:solidFill>
                  <a:srgbClr val="FF0000"/>
                </a:solidFill>
              </a:rPr>
              <a:t>1</a:t>
            </a:r>
            <a:endParaRPr lang="zh-CN" altLang="en-US" sz="3200">
              <a:solidFill>
                <a:srgbClr val="FF0000"/>
              </a:solidFill>
            </a:endParaRPr>
          </a:p>
        </p:txBody>
      </p:sp>
      <p:sp>
        <p:nvSpPr>
          <p:cNvPr id="115723" name="Rectangle 2"/>
          <p:cNvSpPr>
            <a:spLocks noChangeArrowheads="1"/>
          </p:cNvSpPr>
          <p:nvPr/>
        </p:nvSpPr>
        <p:spPr bwMode="auto">
          <a:xfrm>
            <a:off x="5072063" y="522288"/>
            <a:ext cx="40719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局部变量的存储类别</a:t>
            </a:r>
            <a:endParaRPr lang="zh-CN" altLang="en-US" sz="2500" b="1">
              <a:solidFill>
                <a:srgbClr val="800000"/>
              </a:solidFill>
              <a:ea typeface="黑体" pitchFamily="49" charset="-122"/>
            </a:endParaRPr>
          </a:p>
        </p:txBody>
      </p:sp>
      <p:sp>
        <p:nvSpPr>
          <p:cNvPr id="107522" name="内容占位符 2"/>
          <p:cNvSpPr>
            <a:spLocks noGrp="1" noChangeArrowheads="1"/>
          </p:cNvSpPr>
          <p:nvPr>
            <p:ph idx="4294967295"/>
          </p:nvPr>
        </p:nvSpPr>
        <p:spPr>
          <a:xfrm>
            <a:off x="379730" y="857250"/>
            <a:ext cx="6621145" cy="4857750"/>
          </a:xfrm>
        </p:spPr>
        <p:txBody>
          <a:bodyPr/>
          <a:lstStyle/>
          <a:p>
            <a:pPr>
              <a:lnSpc>
                <a:spcPct val="130000"/>
              </a:lnSpc>
              <a:spcBef>
                <a:spcPct val="0"/>
              </a:spcBef>
              <a:buFont typeface="Arial" panose="020B0604020202090204" pitchFamily="34" charset="0"/>
              <a:buNone/>
            </a:pPr>
            <a:r>
              <a:rPr lang="zh-CN" altLang="en-US" sz="2800" smtClean="0">
                <a:latin typeface="微软雅黑" panose="020B0503020204020204" charset="-122"/>
                <a:ea typeface="微软雅黑" panose="020B0503020204020204" charset="-122"/>
              </a:rPr>
              <a:t>例</a:t>
            </a:r>
            <a:r>
              <a:rPr lang="en-US" altLang="zh-CN" sz="2800" smtClean="0">
                <a:latin typeface="微软雅黑" panose="020B0503020204020204" charset="-122"/>
                <a:ea typeface="微软雅黑" panose="020B0503020204020204" charset="-122"/>
              </a:rPr>
              <a:t>7.16 </a:t>
            </a:r>
            <a:r>
              <a:rPr lang="zh-CN" altLang="en-US" sz="2800" smtClean="0">
                <a:latin typeface="微软雅黑" panose="020B0503020204020204" charset="-122"/>
                <a:ea typeface="微软雅黑" panose="020B0503020204020204" charset="-122"/>
              </a:rPr>
              <a:t>考察静态局部变量的值。</a:t>
            </a:r>
            <a:endParaRPr 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#include &lt;stdio.h&gt;</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int main()</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int f(int);           </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int a=2,i;            </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for(i=0;i&lt;3;i++)</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printf("%d\n",f(a));</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return 0;</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a:t>
            </a:r>
            <a:endParaRPr lang="zh-CN" altLang="en-US" sz="2800" smtClean="0">
              <a:latin typeface="微软雅黑" panose="020B0503020204020204" charset="-122"/>
              <a:ea typeface="微软雅黑" panose="020B0503020204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69991"/>
                                        </p:tgtEl>
                                        <p:attrNameLst>
                                          <p:attrName>style.visibility</p:attrName>
                                        </p:attrNameLst>
                                      </p:cBhvr>
                                      <p:to>
                                        <p:strVal val="visible"/>
                                      </p:to>
                                    </p:set>
                                    <p:animEffect transition="in" filter="blinds(horizontal)">
                                      <p:cBhvr>
                                        <p:cTn id="7" dur="500"/>
                                        <p:tgtEl>
                                          <p:spTgt spid="16999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9995"/>
                                        </p:tgtEl>
                                        <p:attrNameLst>
                                          <p:attrName>style.visibility</p:attrName>
                                        </p:attrNameLst>
                                      </p:cBhvr>
                                      <p:to>
                                        <p:strVal val="visible"/>
                                      </p:to>
                                    </p:set>
                                    <p:animEffect transition="in" filter="blinds(horizontal)">
                                      <p:cBhvr>
                                        <p:cTn id="12" dur="500"/>
                                        <p:tgtEl>
                                          <p:spTgt spid="169995"/>
                                        </p:tgtEl>
                                      </p:cBhvr>
                                    </p:animEffect>
                                  </p:childTnLst>
                                </p:cTn>
                              </p:par>
                            </p:childTnLst>
                          </p:cTn>
                        </p:par>
                        <p:par>
                          <p:cTn id="13" fill="hold">
                            <p:stCondLst>
                              <p:cond delay="500"/>
                            </p:stCondLst>
                            <p:childTnLst>
                              <p:par>
                                <p:cTn id="14" presetID="49" presetClass="entr" presetSubtype="0" decel="100000" fill="hold" grpId="0" nodeType="afterEffect">
                                  <p:stCondLst>
                                    <p:cond delay="0"/>
                                  </p:stCondLst>
                                  <p:childTnLst>
                                    <p:set>
                                      <p:cBhvr>
                                        <p:cTn id="15" dur="1" fill="hold">
                                          <p:stCondLst>
                                            <p:cond delay="0"/>
                                          </p:stCondLst>
                                        </p:cTn>
                                        <p:tgtEl>
                                          <p:spTgt spid="169994"/>
                                        </p:tgtEl>
                                        <p:attrNameLst>
                                          <p:attrName>style.visibility</p:attrName>
                                        </p:attrNameLst>
                                      </p:cBhvr>
                                      <p:to>
                                        <p:strVal val="visible"/>
                                      </p:to>
                                    </p:set>
                                    <p:anim calcmode="lin" valueType="num">
                                      <p:cBhvr>
                                        <p:cTn id="16" dur="500" fill="hold"/>
                                        <p:tgtEl>
                                          <p:spTgt spid="169994"/>
                                        </p:tgtEl>
                                        <p:attrNameLst>
                                          <p:attrName>ppt_w</p:attrName>
                                        </p:attrNameLst>
                                      </p:cBhvr>
                                      <p:tavLst>
                                        <p:tav tm="0">
                                          <p:val>
                                            <p:fltVal val="0"/>
                                          </p:val>
                                        </p:tav>
                                        <p:tav tm="100000">
                                          <p:val>
                                            <p:strVal val="#ppt_w"/>
                                          </p:val>
                                        </p:tav>
                                      </p:tavLst>
                                    </p:anim>
                                    <p:anim calcmode="lin" valueType="num">
                                      <p:cBhvr>
                                        <p:cTn id="17" dur="500" fill="hold"/>
                                        <p:tgtEl>
                                          <p:spTgt spid="169994"/>
                                        </p:tgtEl>
                                        <p:attrNameLst>
                                          <p:attrName>ppt_h</p:attrName>
                                        </p:attrNameLst>
                                      </p:cBhvr>
                                      <p:tavLst>
                                        <p:tav tm="0">
                                          <p:val>
                                            <p:fltVal val="0"/>
                                          </p:val>
                                        </p:tav>
                                        <p:tav tm="100000">
                                          <p:val>
                                            <p:strVal val="#ppt_h"/>
                                          </p:val>
                                        </p:tav>
                                      </p:tavLst>
                                    </p:anim>
                                    <p:anim calcmode="lin" valueType="num">
                                      <p:cBhvr>
                                        <p:cTn id="18" dur="500" fill="hold"/>
                                        <p:tgtEl>
                                          <p:spTgt spid="169994"/>
                                        </p:tgtEl>
                                        <p:attrNameLst>
                                          <p:attrName>style.rotation</p:attrName>
                                        </p:attrNameLst>
                                      </p:cBhvr>
                                      <p:tavLst>
                                        <p:tav tm="0">
                                          <p:val>
                                            <p:fltVal val="360"/>
                                          </p:val>
                                        </p:tav>
                                        <p:tav tm="100000">
                                          <p:val>
                                            <p:fltVal val="0"/>
                                          </p:val>
                                        </p:tav>
                                      </p:tavLst>
                                    </p:anim>
                                    <p:animEffect transition="in" filter="fade">
                                      <p:cBhvr>
                                        <p:cTn id="19" dur="500"/>
                                        <p:tgtEl>
                                          <p:spTgt spid="1699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91" grpId="0" animBg="1"/>
      <p:bldP spid="169994" grpId="0" animBg="1"/>
      <p:bldP spid="169995"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内容占位符 2"/>
          <p:cNvSpPr>
            <a:spLocks noGrp="1" noChangeArrowheads="1"/>
          </p:cNvSpPr>
          <p:nvPr>
            <p:ph idx="4294967295"/>
          </p:nvPr>
        </p:nvSpPr>
        <p:spPr>
          <a:xfrm>
            <a:off x="379730" y="857250"/>
            <a:ext cx="6621145" cy="4857750"/>
          </a:xfrm>
        </p:spPr>
        <p:txBody>
          <a:bodyPr/>
          <a:lstStyle/>
          <a:p>
            <a:pPr>
              <a:lnSpc>
                <a:spcPct val="130000"/>
              </a:lnSpc>
              <a:spcBef>
                <a:spcPct val="0"/>
              </a:spcBef>
              <a:buFont typeface="Arial" panose="020B0604020202090204" pitchFamily="34" charset="0"/>
              <a:buNone/>
            </a:pPr>
            <a:r>
              <a:rPr lang="zh-CN" altLang="en-US" sz="2800" smtClean="0">
                <a:latin typeface="微软雅黑" panose="020B0503020204020204" charset="-122"/>
                <a:ea typeface="微软雅黑" panose="020B0503020204020204" charset="-122"/>
              </a:rPr>
              <a:t>例</a:t>
            </a:r>
            <a:r>
              <a:rPr lang="en-US" altLang="zh-CN" sz="2800" smtClean="0">
                <a:latin typeface="微软雅黑" panose="020B0503020204020204" charset="-122"/>
                <a:ea typeface="微软雅黑" panose="020B0503020204020204" charset="-122"/>
              </a:rPr>
              <a:t>7.16 </a:t>
            </a:r>
            <a:r>
              <a:rPr lang="zh-CN" altLang="en-US" sz="2800" smtClean="0">
                <a:latin typeface="微软雅黑" panose="020B0503020204020204" charset="-122"/>
                <a:ea typeface="微软雅黑" panose="020B0503020204020204" charset="-122"/>
              </a:rPr>
              <a:t>考察静态局部变量的值。</a:t>
            </a:r>
            <a:endParaRPr 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#include &lt;stdio.h&gt;</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int main()</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int f(int);           </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int a=2,i;            </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for(i=0;i&lt;3;i++)</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printf("%d\n",f(a));</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return 0;</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a:t>
            </a:r>
            <a:endParaRPr lang="zh-CN" altLang="en-US" sz="2800" smtClean="0">
              <a:latin typeface="微软雅黑" panose="020B0503020204020204" charset="-122"/>
              <a:ea typeface="微软雅黑" panose="020B0503020204020204" charset="-122"/>
            </a:endParaRPr>
          </a:p>
        </p:txBody>
      </p:sp>
      <p:sp>
        <p:nvSpPr>
          <p:cNvPr id="116739" name="内容占位符 2"/>
          <p:cNvSpPr txBox="1">
            <a:spLocks noChangeArrowheads="1"/>
          </p:cNvSpPr>
          <p:nvPr/>
        </p:nvSpPr>
        <p:spPr bwMode="auto">
          <a:xfrm>
            <a:off x="5214938" y="1571625"/>
            <a:ext cx="3929062" cy="3357563"/>
          </a:xfrm>
          <a:prstGeom prst="rect">
            <a:avLst/>
          </a:prstGeom>
          <a:solidFill>
            <a:srgbClr val="E1F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2800" b="1">
                <a:latin typeface="Verdana" panose="020B0804030504040204" pitchFamily="34" charset="0"/>
                <a:ea typeface="宋体" pitchFamily="2" charset="-122"/>
              </a:rPr>
              <a:t>int f(int a)</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a:t>
            </a:r>
            <a:r>
              <a:rPr lang="en-US" altLang="zh-CN" sz="2800" b="1">
                <a:solidFill>
                  <a:srgbClr val="9D138D"/>
                </a:solidFill>
                <a:latin typeface="Verdana" panose="020B0804030504040204" pitchFamily="34" charset="0"/>
                <a:ea typeface="宋体" pitchFamily="2" charset="-122"/>
              </a:rPr>
              <a:t>auto</a:t>
            </a:r>
            <a:r>
              <a:rPr lang="en-US" altLang="zh-CN" sz="2800" b="1">
                <a:latin typeface="Verdana" panose="020B0804030504040204" pitchFamily="34" charset="0"/>
                <a:ea typeface="宋体" pitchFamily="2" charset="-122"/>
              </a:rPr>
              <a:t>  int b=0; </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a:t>
            </a:r>
            <a:r>
              <a:rPr lang="en-US" altLang="zh-CN" sz="2800" b="1">
                <a:solidFill>
                  <a:srgbClr val="9D138D"/>
                </a:solidFill>
                <a:latin typeface="Verdana" panose="020B0804030504040204" pitchFamily="34" charset="0"/>
                <a:ea typeface="宋体" pitchFamily="2" charset="-122"/>
              </a:rPr>
              <a:t>static</a:t>
            </a:r>
            <a:r>
              <a:rPr lang="en-US" altLang="zh-CN" sz="2800" b="1">
                <a:latin typeface="Verdana" panose="020B0804030504040204" pitchFamily="34" charset="0"/>
                <a:ea typeface="宋体" pitchFamily="2" charset="-122"/>
              </a:rPr>
              <a:t> c=3;      </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b=b+1;</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c=c+1;</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return(a+b+c);</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a:t>
            </a:r>
            <a:endParaRPr lang="zh-CN" altLang="en-US" sz="2800" b="1">
              <a:latin typeface="Verdana" panose="020B0804030504040204" pitchFamily="34" charset="0"/>
              <a:ea typeface="宋体" pitchFamily="2" charset="-122"/>
            </a:endParaRPr>
          </a:p>
          <a:p>
            <a:pPr>
              <a:spcBef>
                <a:spcPct val="20000"/>
              </a:spcBef>
              <a:buFont typeface="Arial" panose="020B0604020202090204" pitchFamily="34" charset="0"/>
              <a:buNone/>
            </a:pPr>
            <a:endParaRPr lang="zh-CN" altLang="en-US" sz="2800" b="1">
              <a:latin typeface="Verdana" panose="020B0804030504040204" pitchFamily="34" charset="0"/>
              <a:ea typeface="宋体" pitchFamily="2" charset="-122"/>
            </a:endParaRPr>
          </a:p>
          <a:p>
            <a:pPr>
              <a:lnSpc>
                <a:spcPct val="120000"/>
              </a:lnSpc>
              <a:spcBef>
                <a:spcPct val="20000"/>
              </a:spcBef>
              <a:buFont typeface="Arial" panose="020B0604020202090204" pitchFamily="34" charset="0"/>
              <a:buNone/>
            </a:pPr>
            <a:endParaRPr lang="zh-CN" altLang="en-US" sz="3200" b="1">
              <a:latin typeface="Verdana" panose="020B0804030504040204" pitchFamily="34" charset="0"/>
              <a:ea typeface="宋体" pitchFamily="2" charset="-122"/>
            </a:endParaRPr>
          </a:p>
        </p:txBody>
      </p:sp>
      <p:sp>
        <p:nvSpPr>
          <p:cNvPr id="116740" name="TextBox 8"/>
          <p:cNvSpPr txBox="1">
            <a:spLocks noChangeArrowheads="1"/>
          </p:cNvSpPr>
          <p:nvPr/>
        </p:nvSpPr>
        <p:spPr bwMode="auto">
          <a:xfrm>
            <a:off x="3286125"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3200" b="1">
                <a:latin typeface="Arial" panose="020B0604020202090204" pitchFamily="34" charset="0"/>
                <a:ea typeface="宋体" pitchFamily="2" charset="-122"/>
              </a:rPr>
              <a:t>b</a:t>
            </a:r>
            <a:endParaRPr lang="zh-CN" altLang="en-US" sz="3200" b="1">
              <a:latin typeface="Arial" panose="020B0604020202090204" pitchFamily="34" charset="0"/>
              <a:ea typeface="宋体" pitchFamily="2" charset="-122"/>
            </a:endParaRPr>
          </a:p>
        </p:txBody>
      </p:sp>
      <p:sp>
        <p:nvSpPr>
          <p:cNvPr id="116741" name="TextBox 9"/>
          <p:cNvSpPr txBox="1">
            <a:spLocks noChangeArrowheads="1"/>
          </p:cNvSpPr>
          <p:nvPr/>
        </p:nvSpPr>
        <p:spPr bwMode="auto">
          <a:xfrm>
            <a:off x="4572000"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3200" b="1">
                <a:latin typeface="Arial" panose="020B0604020202090204" pitchFamily="34" charset="0"/>
                <a:ea typeface="宋体" pitchFamily="2" charset="-122"/>
              </a:rPr>
              <a:t>c</a:t>
            </a:r>
            <a:endParaRPr lang="zh-CN" altLang="en-US" sz="3200" b="1">
              <a:latin typeface="Arial" panose="020B0604020202090204" pitchFamily="34" charset="0"/>
              <a:ea typeface="宋体" pitchFamily="2" charset="-122"/>
            </a:endParaRPr>
          </a:p>
        </p:txBody>
      </p:sp>
      <p:sp>
        <p:nvSpPr>
          <p:cNvPr id="171015" name="圆角矩形标注 10"/>
          <p:cNvSpPr>
            <a:spLocks noChangeArrowheads="1"/>
          </p:cNvSpPr>
          <p:nvPr/>
        </p:nvSpPr>
        <p:spPr bwMode="auto">
          <a:xfrm>
            <a:off x="6011863" y="5214938"/>
            <a:ext cx="2989262" cy="714375"/>
          </a:xfrm>
          <a:prstGeom prst="wedgeRoundRectCallout">
            <a:avLst>
              <a:gd name="adj1" fmla="val 11444"/>
              <a:gd name="adj2" fmla="val -155111"/>
              <a:gd name="adj3" fmla="val 16667"/>
            </a:avLst>
          </a:prstGeom>
          <a:solidFill>
            <a:srgbClr val="FFFFCC"/>
          </a:solidFill>
          <a:ln w="9525">
            <a:solidFill>
              <a:schemeClr val="tx1"/>
            </a:solidFill>
            <a:miter lim="800000"/>
          </a:ln>
        </p:spPr>
        <p:txBody>
          <a:bodyPr/>
          <a:lstStyle/>
          <a:p>
            <a:pPr algn="ctr" eaLnBrk="1" hangingPunct="1">
              <a:buFont typeface="Arial" panose="020B0604020202090204" pitchFamily="34" charset="0"/>
              <a:buNone/>
            </a:pPr>
            <a:r>
              <a:rPr lang="zh-CN" altLang="en-US" sz="2800" b="1">
                <a:solidFill>
                  <a:srgbClr val="0000CC"/>
                </a:solidFill>
              </a:rPr>
              <a:t>第三次调用结束</a:t>
            </a:r>
            <a:endParaRPr lang="zh-CN" altLang="en-US" sz="2800" b="1">
              <a:solidFill>
                <a:srgbClr val="0000CC"/>
              </a:solidFill>
            </a:endParaRPr>
          </a:p>
        </p:txBody>
      </p:sp>
      <p:sp>
        <p:nvSpPr>
          <p:cNvPr id="116743" name="矩形 11"/>
          <p:cNvSpPr>
            <a:spLocks noChangeArrowheads="1"/>
          </p:cNvSpPr>
          <p:nvPr/>
        </p:nvSpPr>
        <p:spPr bwMode="auto">
          <a:xfrm>
            <a:off x="3143250" y="5715000"/>
            <a:ext cx="642938" cy="571500"/>
          </a:xfrm>
          <a:prstGeom prst="rect">
            <a:avLst/>
          </a:prstGeom>
          <a:solidFill>
            <a:schemeClr val="accent1"/>
          </a:solidFill>
          <a:ln w="38100">
            <a:solidFill>
              <a:srgbClr val="0000CC"/>
            </a:solidFill>
            <a:miter lim="800000"/>
          </a:ln>
        </p:spPr>
        <p:txBody>
          <a:bodyPr wrap="none"/>
          <a:lstStyle/>
          <a:p>
            <a:pPr algn="ctr" eaLnBrk="1" hangingPunct="1">
              <a:buFont typeface="Arial" panose="020B0604020202090204" pitchFamily="34" charset="0"/>
              <a:buNone/>
            </a:pPr>
            <a:r>
              <a:rPr lang="en-US" altLang="zh-CN" sz="3200">
                <a:solidFill>
                  <a:srgbClr val="FF0000"/>
                </a:solidFill>
              </a:rPr>
              <a:t>1</a:t>
            </a:r>
            <a:endParaRPr lang="zh-CN" altLang="en-US" sz="3200">
              <a:solidFill>
                <a:srgbClr val="FF0000"/>
              </a:solidFill>
            </a:endParaRPr>
          </a:p>
        </p:txBody>
      </p:sp>
      <p:sp>
        <p:nvSpPr>
          <p:cNvPr id="116744" name="矩形 13"/>
          <p:cNvSpPr>
            <a:spLocks noChangeArrowheads="1"/>
          </p:cNvSpPr>
          <p:nvPr/>
        </p:nvSpPr>
        <p:spPr bwMode="auto">
          <a:xfrm>
            <a:off x="4429125" y="5715000"/>
            <a:ext cx="642938" cy="571500"/>
          </a:xfrm>
          <a:prstGeom prst="rect">
            <a:avLst/>
          </a:prstGeom>
          <a:solidFill>
            <a:schemeClr val="accent1"/>
          </a:solidFill>
          <a:ln w="38100">
            <a:solidFill>
              <a:srgbClr val="0000CC"/>
            </a:solidFill>
            <a:miter lim="800000"/>
          </a:ln>
        </p:spPr>
        <p:txBody>
          <a:bodyPr wrap="none"/>
          <a:lstStyle/>
          <a:p>
            <a:pPr algn="ctr" eaLnBrk="1" hangingPunct="1">
              <a:buFont typeface="Arial" panose="020B0604020202090204" pitchFamily="34" charset="0"/>
              <a:buNone/>
            </a:pPr>
            <a:r>
              <a:rPr lang="en-US" altLang="zh-CN" sz="3200">
                <a:solidFill>
                  <a:srgbClr val="FF0000"/>
                </a:solidFill>
              </a:rPr>
              <a:t>6</a:t>
            </a:r>
            <a:endParaRPr lang="zh-CN" altLang="en-US" sz="3200">
              <a:solidFill>
                <a:srgbClr val="FF0000"/>
              </a:solidFill>
            </a:endParaRPr>
          </a:p>
        </p:txBody>
      </p:sp>
      <p:sp>
        <p:nvSpPr>
          <p:cNvPr id="171018" name="矩形 14"/>
          <p:cNvSpPr>
            <a:spLocks noChangeArrowheads="1"/>
          </p:cNvSpPr>
          <p:nvPr/>
        </p:nvSpPr>
        <p:spPr bwMode="auto">
          <a:xfrm>
            <a:off x="2786063" y="5214938"/>
            <a:ext cx="1357312" cy="121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eaLnBrk="1" hangingPunct="1">
              <a:buFont typeface="Arial" panose="020B0604020202090204" pitchFamily="34" charset="0"/>
              <a:buNone/>
            </a:pPr>
            <a:endParaRPr lang="zh-CN" altLang="en-US"/>
          </a:p>
        </p:txBody>
      </p:sp>
      <p:sp>
        <p:nvSpPr>
          <p:cNvPr id="171019" name="圆角矩形标注 15"/>
          <p:cNvSpPr>
            <a:spLocks noChangeArrowheads="1"/>
          </p:cNvSpPr>
          <p:nvPr/>
        </p:nvSpPr>
        <p:spPr bwMode="auto">
          <a:xfrm>
            <a:off x="3501390" y="3214688"/>
            <a:ext cx="642938" cy="500062"/>
          </a:xfrm>
          <a:prstGeom prst="wedgeRoundRectCallout">
            <a:avLst>
              <a:gd name="adj1" fmla="val -42888"/>
              <a:gd name="adj2" fmla="val 158825"/>
              <a:gd name="adj3" fmla="val 16667"/>
            </a:avLst>
          </a:prstGeom>
          <a:solidFill>
            <a:srgbClr val="FFFFCC"/>
          </a:solidFill>
          <a:ln w="9525">
            <a:solidFill>
              <a:schemeClr val="tx1"/>
            </a:solidFill>
            <a:miter lim="800000"/>
          </a:ln>
        </p:spPr>
        <p:txBody>
          <a:bodyPr/>
          <a:lstStyle/>
          <a:p>
            <a:pPr algn="ctr" eaLnBrk="1" hangingPunct="1">
              <a:buFont typeface="Arial" panose="020B0604020202090204" pitchFamily="34" charset="0"/>
              <a:buNone/>
            </a:pPr>
            <a:r>
              <a:rPr lang="en-US" altLang="zh-CN" sz="2800" b="1">
                <a:solidFill>
                  <a:srgbClr val="0000CC"/>
                </a:solidFill>
              </a:rPr>
              <a:t>9</a:t>
            </a:r>
            <a:endParaRPr lang="zh-CN" altLang="en-US" sz="2800" b="1">
              <a:solidFill>
                <a:srgbClr val="0000CC"/>
              </a:solidFill>
            </a:endParaRPr>
          </a:p>
        </p:txBody>
      </p:sp>
      <p:sp>
        <p:nvSpPr>
          <p:cNvPr id="116747" name="Rectangle 2"/>
          <p:cNvSpPr>
            <a:spLocks noChangeArrowheads="1"/>
          </p:cNvSpPr>
          <p:nvPr/>
        </p:nvSpPr>
        <p:spPr bwMode="auto">
          <a:xfrm>
            <a:off x="5072063" y="522288"/>
            <a:ext cx="40719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局部变量的存储类别</a:t>
            </a:r>
            <a:endParaRPr lang="zh-CN" altLang="en-US" sz="2500" b="1">
              <a:solidFill>
                <a:srgbClr val="800000"/>
              </a:solidFill>
              <a:ea typeface="黑体"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71015"/>
                                        </p:tgtEl>
                                        <p:attrNameLst>
                                          <p:attrName>style.visibility</p:attrName>
                                        </p:attrNameLst>
                                      </p:cBhvr>
                                      <p:to>
                                        <p:strVal val="visible"/>
                                      </p:to>
                                    </p:set>
                                    <p:animEffect transition="in" filter="blinds(horizontal)">
                                      <p:cBhvr>
                                        <p:cTn id="7" dur="500"/>
                                        <p:tgtEl>
                                          <p:spTgt spid="1710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1019"/>
                                        </p:tgtEl>
                                        <p:attrNameLst>
                                          <p:attrName>style.visibility</p:attrName>
                                        </p:attrNameLst>
                                      </p:cBhvr>
                                      <p:to>
                                        <p:strVal val="visible"/>
                                      </p:to>
                                    </p:set>
                                    <p:animEffect transition="in" filter="blinds(horizontal)">
                                      <p:cBhvr>
                                        <p:cTn id="12" dur="500"/>
                                        <p:tgtEl>
                                          <p:spTgt spid="17101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nodePh="1">
                                  <p:stCondLst>
                                    <p:cond delay="0"/>
                                  </p:stCondLst>
                                  <p:endCondLst>
                                    <p:cond evt="begin" delay="0">
                                      <p:tn val="15"/>
                                    </p:cond>
                                  </p:endCondLst>
                                  <p:childTnLst>
                                    <p:set>
                                      <p:cBhvr>
                                        <p:cTn id="16" dur="1" fill="hold">
                                          <p:stCondLst>
                                            <p:cond delay="0"/>
                                          </p:stCondLst>
                                        </p:cTn>
                                        <p:tgtEl>
                                          <p:spTgt spid="171018"/>
                                        </p:tgtEl>
                                        <p:attrNameLst>
                                          <p:attrName>style.visibility</p:attrName>
                                        </p:attrNameLst>
                                      </p:cBhvr>
                                      <p:to>
                                        <p:strVal val="visible"/>
                                      </p:to>
                                    </p:set>
                                    <p:animEffect transition="in" filter="slide(fromTop)">
                                      <p:cBhvr>
                                        <p:cTn id="17" dur="500"/>
                                        <p:tgtEl>
                                          <p:spTgt spid="171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5" grpId="0" animBg="1"/>
      <p:bldP spid="171018" grpId="0"/>
      <p:bldP spid="171019" grpId="0" bldLvl="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内容占位符 2"/>
          <p:cNvSpPr txBox="1">
            <a:spLocks noChangeArrowheads="1"/>
          </p:cNvSpPr>
          <p:nvPr/>
        </p:nvSpPr>
        <p:spPr bwMode="auto">
          <a:xfrm>
            <a:off x="5214938" y="1571625"/>
            <a:ext cx="3929062" cy="3357563"/>
          </a:xfrm>
          <a:prstGeom prst="rect">
            <a:avLst/>
          </a:prstGeom>
          <a:solidFill>
            <a:srgbClr val="E1F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2800" b="1">
                <a:latin typeface="Verdana" panose="020B0804030504040204" pitchFamily="34" charset="0"/>
                <a:ea typeface="宋体" pitchFamily="2" charset="-122"/>
              </a:rPr>
              <a:t>int f(int a)</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a:t>
            </a:r>
            <a:r>
              <a:rPr lang="en-US" altLang="zh-CN" sz="2800" b="1">
                <a:solidFill>
                  <a:srgbClr val="9D138D"/>
                </a:solidFill>
                <a:latin typeface="Verdana" panose="020B0804030504040204" pitchFamily="34" charset="0"/>
                <a:ea typeface="宋体" pitchFamily="2" charset="-122"/>
              </a:rPr>
              <a:t>auto</a:t>
            </a:r>
            <a:r>
              <a:rPr lang="en-US" altLang="zh-CN" sz="2800" b="1">
                <a:latin typeface="Verdana" panose="020B0804030504040204" pitchFamily="34" charset="0"/>
                <a:ea typeface="宋体" pitchFamily="2" charset="-122"/>
              </a:rPr>
              <a:t>  int b=0; </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a:t>
            </a:r>
            <a:r>
              <a:rPr lang="en-US" altLang="zh-CN" sz="2800" b="1">
                <a:solidFill>
                  <a:srgbClr val="9D138D"/>
                </a:solidFill>
                <a:latin typeface="Verdana" panose="020B0804030504040204" pitchFamily="34" charset="0"/>
                <a:ea typeface="宋体" pitchFamily="2" charset="-122"/>
              </a:rPr>
              <a:t>static</a:t>
            </a:r>
            <a:r>
              <a:rPr lang="en-US" altLang="zh-CN" sz="2800" b="1">
                <a:latin typeface="Verdana" panose="020B0804030504040204" pitchFamily="34" charset="0"/>
                <a:ea typeface="宋体" pitchFamily="2" charset="-122"/>
              </a:rPr>
              <a:t> c=3;      </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b=b+1;</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c=c+1;</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return(a+b+c);</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a:t>
            </a:r>
            <a:endParaRPr lang="zh-CN" altLang="en-US" sz="2800" b="1">
              <a:latin typeface="Verdana" panose="020B0804030504040204" pitchFamily="34" charset="0"/>
              <a:ea typeface="宋体" pitchFamily="2" charset="-122"/>
            </a:endParaRPr>
          </a:p>
          <a:p>
            <a:pPr>
              <a:spcBef>
                <a:spcPct val="20000"/>
              </a:spcBef>
              <a:buFont typeface="Arial" panose="020B0604020202090204" pitchFamily="34" charset="0"/>
              <a:buNone/>
            </a:pPr>
            <a:endParaRPr lang="zh-CN" altLang="en-US" sz="2800" b="1">
              <a:latin typeface="Verdana" panose="020B0804030504040204" pitchFamily="34" charset="0"/>
              <a:ea typeface="宋体" pitchFamily="2" charset="-122"/>
            </a:endParaRPr>
          </a:p>
          <a:p>
            <a:pPr>
              <a:lnSpc>
                <a:spcPct val="120000"/>
              </a:lnSpc>
              <a:spcBef>
                <a:spcPct val="20000"/>
              </a:spcBef>
              <a:buFont typeface="Arial" panose="020B0604020202090204" pitchFamily="34" charset="0"/>
              <a:buNone/>
            </a:pPr>
            <a:endParaRPr lang="zh-CN" altLang="en-US" sz="3200" b="1">
              <a:latin typeface="Verdana" panose="020B0804030504040204" pitchFamily="34" charset="0"/>
              <a:ea typeface="宋体" pitchFamily="2" charset="-122"/>
            </a:endParaRPr>
          </a:p>
        </p:txBody>
      </p:sp>
      <p:sp>
        <p:nvSpPr>
          <p:cNvPr id="117764" name="TextBox 9"/>
          <p:cNvSpPr txBox="1">
            <a:spLocks noChangeArrowheads="1"/>
          </p:cNvSpPr>
          <p:nvPr/>
        </p:nvSpPr>
        <p:spPr bwMode="auto">
          <a:xfrm>
            <a:off x="4572000"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3200" b="1">
                <a:latin typeface="Arial" panose="020B0604020202090204" pitchFamily="34" charset="0"/>
                <a:ea typeface="宋体" pitchFamily="2" charset="-122"/>
              </a:rPr>
              <a:t>c</a:t>
            </a:r>
            <a:endParaRPr lang="zh-CN" altLang="en-US" sz="3200" b="1">
              <a:latin typeface="Arial" panose="020B0604020202090204" pitchFamily="34" charset="0"/>
              <a:ea typeface="宋体" pitchFamily="2" charset="-122"/>
            </a:endParaRPr>
          </a:p>
        </p:txBody>
      </p:sp>
      <p:sp>
        <p:nvSpPr>
          <p:cNvPr id="172038" name="圆角矩形标注 10"/>
          <p:cNvSpPr>
            <a:spLocks noChangeArrowheads="1"/>
          </p:cNvSpPr>
          <p:nvPr/>
        </p:nvSpPr>
        <p:spPr bwMode="auto">
          <a:xfrm>
            <a:off x="714375" y="5857875"/>
            <a:ext cx="2994025" cy="714375"/>
          </a:xfrm>
          <a:prstGeom prst="wedgeRoundRectCallout">
            <a:avLst>
              <a:gd name="adj1" fmla="val -157"/>
              <a:gd name="adj2" fmla="val -155111"/>
              <a:gd name="adj3" fmla="val 16667"/>
            </a:avLst>
          </a:prstGeom>
          <a:solidFill>
            <a:srgbClr val="FFFFCC"/>
          </a:solidFill>
          <a:ln w="9525">
            <a:solidFill>
              <a:schemeClr val="tx1"/>
            </a:solidFill>
            <a:miter lim="800000"/>
          </a:ln>
        </p:spPr>
        <p:txBody>
          <a:bodyPr/>
          <a:lstStyle/>
          <a:p>
            <a:pPr algn="ctr" eaLnBrk="1" hangingPunct="1">
              <a:buFont typeface="Arial" panose="020B0604020202090204" pitchFamily="34" charset="0"/>
              <a:buNone/>
            </a:pPr>
            <a:r>
              <a:rPr lang="zh-CN" altLang="en-US" sz="2800" b="1">
                <a:solidFill>
                  <a:srgbClr val="0000CC"/>
                </a:solidFill>
              </a:rPr>
              <a:t>整个程序结束</a:t>
            </a:r>
            <a:endParaRPr lang="zh-CN" altLang="en-US" sz="2800" b="1">
              <a:solidFill>
                <a:srgbClr val="0000CC"/>
              </a:solidFill>
            </a:endParaRPr>
          </a:p>
        </p:txBody>
      </p:sp>
      <p:sp>
        <p:nvSpPr>
          <p:cNvPr id="117766" name="矩形 13"/>
          <p:cNvSpPr>
            <a:spLocks noChangeArrowheads="1"/>
          </p:cNvSpPr>
          <p:nvPr/>
        </p:nvSpPr>
        <p:spPr bwMode="auto">
          <a:xfrm>
            <a:off x="4429125" y="5715000"/>
            <a:ext cx="642938" cy="571500"/>
          </a:xfrm>
          <a:prstGeom prst="rect">
            <a:avLst/>
          </a:prstGeom>
          <a:solidFill>
            <a:schemeClr val="accent1"/>
          </a:solidFill>
          <a:ln w="38100">
            <a:solidFill>
              <a:srgbClr val="0000CC"/>
            </a:solidFill>
            <a:miter lim="800000"/>
          </a:ln>
        </p:spPr>
        <p:txBody>
          <a:bodyPr wrap="none"/>
          <a:lstStyle/>
          <a:p>
            <a:pPr algn="ctr" eaLnBrk="1" hangingPunct="1">
              <a:buFont typeface="Arial" panose="020B0604020202090204" pitchFamily="34" charset="0"/>
              <a:buNone/>
            </a:pPr>
            <a:r>
              <a:rPr lang="en-US" altLang="zh-CN" sz="3200">
                <a:solidFill>
                  <a:srgbClr val="FF0000"/>
                </a:solidFill>
              </a:rPr>
              <a:t>6</a:t>
            </a:r>
            <a:endParaRPr lang="zh-CN" altLang="en-US" sz="3200">
              <a:solidFill>
                <a:srgbClr val="FF0000"/>
              </a:solidFill>
            </a:endParaRPr>
          </a:p>
        </p:txBody>
      </p:sp>
      <p:sp>
        <p:nvSpPr>
          <p:cNvPr id="172040" name="矩形 14"/>
          <p:cNvSpPr>
            <a:spLocks noChangeArrowheads="1"/>
          </p:cNvSpPr>
          <p:nvPr/>
        </p:nvSpPr>
        <p:spPr bwMode="auto">
          <a:xfrm>
            <a:off x="4071938" y="5214938"/>
            <a:ext cx="1357312" cy="121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eaLnBrk="1" hangingPunct="1">
              <a:buFont typeface="Arial" panose="020B0604020202090204" pitchFamily="34" charset="0"/>
              <a:buNone/>
            </a:pPr>
            <a:endParaRPr lang="zh-CN" altLang="en-US"/>
          </a:p>
        </p:txBody>
      </p:sp>
      <p:pic>
        <p:nvPicPr>
          <p:cNvPr id="172041" name="Picture 2" descr="pic7-1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72188" y="4857750"/>
            <a:ext cx="1000125"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9" name="Rectangle 2"/>
          <p:cNvSpPr>
            <a:spLocks noChangeArrowheads="1"/>
          </p:cNvSpPr>
          <p:nvPr/>
        </p:nvSpPr>
        <p:spPr bwMode="auto">
          <a:xfrm>
            <a:off x="5072063" y="522288"/>
            <a:ext cx="40719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局部变量的存储类别</a:t>
            </a:r>
            <a:endParaRPr lang="zh-CN" altLang="en-US" sz="2500" b="1">
              <a:solidFill>
                <a:srgbClr val="800000"/>
              </a:solidFill>
              <a:ea typeface="黑体" pitchFamily="49" charset="-122"/>
            </a:endParaRPr>
          </a:p>
        </p:txBody>
      </p:sp>
      <p:sp>
        <p:nvSpPr>
          <p:cNvPr id="107522" name="内容占位符 2"/>
          <p:cNvSpPr>
            <a:spLocks noGrp="1" noChangeArrowheads="1"/>
          </p:cNvSpPr>
          <p:nvPr>
            <p:ph idx="4294967295"/>
          </p:nvPr>
        </p:nvSpPr>
        <p:spPr>
          <a:xfrm>
            <a:off x="379730" y="857250"/>
            <a:ext cx="6621145" cy="4857750"/>
          </a:xfrm>
        </p:spPr>
        <p:txBody>
          <a:bodyPr/>
          <a:lstStyle/>
          <a:p>
            <a:pPr>
              <a:lnSpc>
                <a:spcPct val="130000"/>
              </a:lnSpc>
              <a:spcBef>
                <a:spcPct val="0"/>
              </a:spcBef>
              <a:buFont typeface="Arial" panose="020B0604020202090204" pitchFamily="34" charset="0"/>
              <a:buNone/>
            </a:pPr>
            <a:r>
              <a:rPr lang="zh-CN" altLang="en-US" sz="2800" smtClean="0">
                <a:latin typeface="微软雅黑" panose="020B0503020204020204" charset="-122"/>
                <a:ea typeface="微软雅黑" panose="020B0503020204020204" charset="-122"/>
              </a:rPr>
              <a:t>例</a:t>
            </a:r>
            <a:r>
              <a:rPr lang="en-US" altLang="zh-CN" sz="2800" smtClean="0">
                <a:latin typeface="微软雅黑" panose="020B0503020204020204" charset="-122"/>
                <a:ea typeface="微软雅黑" panose="020B0503020204020204" charset="-122"/>
              </a:rPr>
              <a:t>7.16 </a:t>
            </a:r>
            <a:r>
              <a:rPr lang="zh-CN" altLang="en-US" sz="2800" smtClean="0">
                <a:latin typeface="微软雅黑" panose="020B0503020204020204" charset="-122"/>
                <a:ea typeface="微软雅黑" panose="020B0503020204020204" charset="-122"/>
              </a:rPr>
              <a:t>考察静态局部变量的值。</a:t>
            </a:r>
            <a:endParaRPr 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#include &lt;stdio.h&gt;</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int main()</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int f(int);           </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int a=2,i;            </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for(i=0;i&lt;3;i++)</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printf("%d\n",f(a));</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return 0;</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a:t>
            </a:r>
            <a:endParaRPr lang="zh-CN" altLang="en-US" sz="2800" smtClean="0">
              <a:latin typeface="微软雅黑" panose="020B0503020204020204" charset="-122"/>
              <a:ea typeface="微软雅黑" panose="020B0503020204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72038"/>
                                        </p:tgtEl>
                                        <p:attrNameLst>
                                          <p:attrName>style.visibility</p:attrName>
                                        </p:attrNameLst>
                                      </p:cBhvr>
                                      <p:to>
                                        <p:strVal val="visible"/>
                                      </p:to>
                                    </p:set>
                                    <p:animEffect transition="in" filter="blinds(horizontal)">
                                      <p:cBhvr>
                                        <p:cTn id="7" dur="500"/>
                                        <p:tgtEl>
                                          <p:spTgt spid="17203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nodePh="1">
                                  <p:stCondLst>
                                    <p:cond delay="0"/>
                                  </p:stCondLst>
                                  <p:endCondLst>
                                    <p:cond evt="begin" delay="0">
                                      <p:tn val="10"/>
                                    </p:cond>
                                  </p:endCondLst>
                                  <p:childTnLst>
                                    <p:set>
                                      <p:cBhvr>
                                        <p:cTn id="11" dur="1" fill="hold">
                                          <p:stCondLst>
                                            <p:cond delay="0"/>
                                          </p:stCondLst>
                                        </p:cTn>
                                        <p:tgtEl>
                                          <p:spTgt spid="172040"/>
                                        </p:tgtEl>
                                        <p:attrNameLst>
                                          <p:attrName>style.visibility</p:attrName>
                                        </p:attrNameLst>
                                      </p:cBhvr>
                                      <p:to>
                                        <p:strVal val="visible"/>
                                      </p:to>
                                    </p:set>
                                    <p:animEffect transition="in" filter="slide(fromTop)">
                                      <p:cBhvr>
                                        <p:cTn id="12" dur="500"/>
                                        <p:tgtEl>
                                          <p:spTgt spid="1720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2041"/>
                                        </p:tgtEl>
                                        <p:attrNameLst>
                                          <p:attrName>style.visibility</p:attrName>
                                        </p:attrNameLst>
                                      </p:cBhvr>
                                      <p:to>
                                        <p:strVal val="visible"/>
                                      </p:to>
                                    </p:set>
                                    <p:animEffect transition="in" filter="blinds(horizontal)">
                                      <p:cBhvr>
                                        <p:cTn id="17" dur="500"/>
                                        <p:tgtEl>
                                          <p:spTgt spid="172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8" grpId="0" animBg="1"/>
      <p:bldP spid="172040"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5072063" y="522288"/>
            <a:ext cx="40719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局部变量的存储类别</a:t>
            </a:r>
            <a:endParaRPr lang="zh-CN" altLang="en-US" sz="2500" b="1">
              <a:solidFill>
                <a:srgbClr val="800000"/>
              </a:solidFill>
              <a:ea typeface="黑体" pitchFamily="49" charset="-122"/>
            </a:endParaRPr>
          </a:p>
        </p:txBody>
      </p:sp>
      <p:sp>
        <p:nvSpPr>
          <p:cNvPr id="118788" name="内容占位符 2"/>
          <p:cNvSpPr txBox="1">
            <a:spLocks noChangeArrowheads="1"/>
          </p:cNvSpPr>
          <p:nvPr/>
        </p:nvSpPr>
        <p:spPr bwMode="auto">
          <a:xfrm>
            <a:off x="5000625" y="2451100"/>
            <a:ext cx="3929063" cy="3357563"/>
          </a:xfrm>
          <a:prstGeom prst="rect">
            <a:avLst/>
          </a:prstGeom>
          <a:solidFill>
            <a:srgbClr val="E1F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2800" b="1">
                <a:latin typeface="Verdana" panose="020B0804030504040204" pitchFamily="34" charset="0"/>
                <a:ea typeface="宋体" pitchFamily="2" charset="-122"/>
              </a:rPr>
              <a:t>int f(int a)</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a:t>
            </a:r>
            <a:r>
              <a:rPr lang="en-US" altLang="zh-CN" sz="2800" b="1">
                <a:solidFill>
                  <a:srgbClr val="9D138D"/>
                </a:solidFill>
                <a:latin typeface="Verdana" panose="020B0804030504040204" pitchFamily="34" charset="0"/>
                <a:ea typeface="宋体" pitchFamily="2" charset="-122"/>
              </a:rPr>
              <a:t>auto</a:t>
            </a:r>
            <a:r>
              <a:rPr lang="en-US" altLang="zh-CN" sz="2800" b="1">
                <a:latin typeface="Verdana" panose="020B0804030504040204" pitchFamily="34" charset="0"/>
                <a:ea typeface="宋体" pitchFamily="2" charset="-122"/>
              </a:rPr>
              <a:t>  int b=0; </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a:t>
            </a:r>
            <a:r>
              <a:rPr lang="en-US" altLang="zh-CN" sz="2800" b="1">
                <a:solidFill>
                  <a:srgbClr val="9D138D"/>
                </a:solidFill>
                <a:latin typeface="Verdana" panose="020B0804030504040204" pitchFamily="34" charset="0"/>
                <a:ea typeface="宋体" pitchFamily="2" charset="-122"/>
              </a:rPr>
              <a:t>static</a:t>
            </a:r>
            <a:r>
              <a:rPr lang="en-US" altLang="zh-CN" sz="2800" b="1">
                <a:latin typeface="Verdana" panose="020B0804030504040204" pitchFamily="34" charset="0"/>
                <a:ea typeface="宋体" pitchFamily="2" charset="-122"/>
              </a:rPr>
              <a:t> c=3;      </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b=b+1;</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c=c+1;</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return(a+b+c);</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a:t>
            </a:r>
            <a:endParaRPr lang="zh-CN" altLang="en-US" sz="3200" b="1">
              <a:latin typeface="Verdana" panose="020B0804030504040204" pitchFamily="34" charset="0"/>
              <a:ea typeface="宋体" pitchFamily="2" charset="-122"/>
            </a:endParaRPr>
          </a:p>
        </p:txBody>
      </p:sp>
      <p:sp>
        <p:nvSpPr>
          <p:cNvPr id="173061" name="圆角矩形标注 10"/>
          <p:cNvSpPr>
            <a:spLocks noChangeArrowheads="1"/>
          </p:cNvSpPr>
          <p:nvPr/>
        </p:nvSpPr>
        <p:spPr bwMode="auto">
          <a:xfrm>
            <a:off x="5580698" y="5373053"/>
            <a:ext cx="3248025" cy="714375"/>
          </a:xfrm>
          <a:prstGeom prst="wedgeRoundRectCallout">
            <a:avLst>
              <a:gd name="adj1" fmla="val 1036"/>
              <a:gd name="adj2" fmla="val -280088"/>
              <a:gd name="adj3" fmla="val 16667"/>
            </a:avLst>
          </a:prstGeom>
          <a:solidFill>
            <a:srgbClr val="FFFFCC"/>
          </a:solidFill>
          <a:ln w="9525">
            <a:solidFill>
              <a:schemeClr val="tx1"/>
            </a:solidFill>
            <a:miter lim="800000"/>
          </a:ln>
        </p:spPr>
        <p:txBody>
          <a:bodyPr/>
          <a:lstStyle/>
          <a:p>
            <a:pPr algn="ctr" eaLnBrk="1" hangingPunct="1">
              <a:buFont typeface="Arial" panose="020B0604020202090204" pitchFamily="34" charset="0"/>
              <a:buNone/>
            </a:pPr>
            <a:r>
              <a:rPr lang="zh-CN" altLang="en-US" sz="2800" b="1">
                <a:solidFill>
                  <a:srgbClr val="0000CC"/>
                </a:solidFill>
              </a:rPr>
              <a:t>在编译时赋初值</a:t>
            </a:r>
            <a:endParaRPr lang="zh-CN" altLang="en-US" sz="2800" b="1">
              <a:solidFill>
                <a:srgbClr val="0000CC"/>
              </a:solidFill>
            </a:endParaRPr>
          </a:p>
        </p:txBody>
      </p:sp>
      <p:sp>
        <p:nvSpPr>
          <p:cNvPr id="173062" name="圆角矩形标注 8"/>
          <p:cNvSpPr>
            <a:spLocks noChangeArrowheads="1"/>
          </p:cNvSpPr>
          <p:nvPr/>
        </p:nvSpPr>
        <p:spPr bwMode="auto">
          <a:xfrm>
            <a:off x="5143500" y="1571625"/>
            <a:ext cx="3786188" cy="714375"/>
          </a:xfrm>
          <a:prstGeom prst="wedgeRoundRectCallout">
            <a:avLst>
              <a:gd name="adj1" fmla="val 9667"/>
              <a:gd name="adj2" fmla="val 156889"/>
              <a:gd name="adj3" fmla="val 16667"/>
            </a:avLst>
          </a:prstGeom>
          <a:solidFill>
            <a:srgbClr val="FFFFCC"/>
          </a:solidFill>
          <a:ln w="9525">
            <a:solidFill>
              <a:schemeClr val="tx1"/>
            </a:solidFill>
            <a:miter lim="800000"/>
          </a:ln>
        </p:spPr>
        <p:txBody>
          <a:bodyPr/>
          <a:lstStyle/>
          <a:p>
            <a:pPr algn="ctr" eaLnBrk="1" hangingPunct="1">
              <a:buFont typeface="Arial" panose="020B0604020202090204" pitchFamily="34" charset="0"/>
              <a:buNone/>
            </a:pPr>
            <a:r>
              <a:rPr lang="zh-CN" altLang="en-US" sz="2800" b="1">
                <a:solidFill>
                  <a:srgbClr val="0000CC"/>
                </a:solidFill>
              </a:rPr>
              <a:t>在函数调用时赋初值</a:t>
            </a:r>
            <a:endParaRPr lang="zh-CN" altLang="en-US" sz="2800" b="1">
              <a:solidFill>
                <a:srgbClr val="0000CC"/>
              </a:solidFill>
            </a:endParaRPr>
          </a:p>
        </p:txBody>
      </p:sp>
      <p:sp>
        <p:nvSpPr>
          <p:cNvPr id="107522" name="内容占位符 2"/>
          <p:cNvSpPr>
            <a:spLocks noGrp="1" noChangeArrowheads="1"/>
          </p:cNvSpPr>
          <p:nvPr>
            <p:ph idx="4294967295"/>
          </p:nvPr>
        </p:nvSpPr>
        <p:spPr>
          <a:xfrm>
            <a:off x="379730" y="857250"/>
            <a:ext cx="6621145" cy="4857750"/>
          </a:xfrm>
        </p:spPr>
        <p:txBody>
          <a:bodyPr/>
          <a:lstStyle/>
          <a:p>
            <a:pPr>
              <a:lnSpc>
                <a:spcPct val="130000"/>
              </a:lnSpc>
              <a:spcBef>
                <a:spcPct val="0"/>
              </a:spcBef>
              <a:buFont typeface="Arial" panose="020B0604020202090204" pitchFamily="34" charset="0"/>
              <a:buNone/>
            </a:pPr>
            <a:r>
              <a:rPr lang="zh-CN" altLang="en-US" sz="2800" smtClean="0">
                <a:latin typeface="微软雅黑" panose="020B0503020204020204" charset="-122"/>
                <a:ea typeface="微软雅黑" panose="020B0503020204020204" charset="-122"/>
              </a:rPr>
              <a:t>例</a:t>
            </a:r>
            <a:r>
              <a:rPr lang="en-US" altLang="zh-CN" sz="2800" smtClean="0">
                <a:latin typeface="微软雅黑" panose="020B0503020204020204" charset="-122"/>
                <a:ea typeface="微软雅黑" panose="020B0503020204020204" charset="-122"/>
              </a:rPr>
              <a:t>7.16 </a:t>
            </a:r>
            <a:r>
              <a:rPr lang="zh-CN" altLang="en-US" sz="2800" smtClean="0">
                <a:latin typeface="微软雅黑" panose="020B0503020204020204" charset="-122"/>
                <a:ea typeface="微软雅黑" panose="020B0503020204020204" charset="-122"/>
              </a:rPr>
              <a:t>考察静态局部变量的值。</a:t>
            </a:r>
            <a:endParaRPr 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#include &lt;stdio.h&gt;</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int main()</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int f(int);           </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int a=2,i;            </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for(i=0;i&lt;3;i++)</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printf("%d\n",f(a));</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return 0;</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a:t>
            </a:r>
            <a:endParaRPr lang="zh-CN" altLang="en-US" sz="2800" smtClean="0">
              <a:latin typeface="微软雅黑" panose="020B0503020204020204" charset="-122"/>
              <a:ea typeface="微软雅黑" panose="020B0503020204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73061"/>
                                        </p:tgtEl>
                                        <p:attrNameLst>
                                          <p:attrName>style.visibility</p:attrName>
                                        </p:attrNameLst>
                                      </p:cBhvr>
                                      <p:to>
                                        <p:strVal val="visible"/>
                                      </p:to>
                                    </p:set>
                                    <p:animEffect transition="in" filter="blinds(horizontal)">
                                      <p:cBhvr>
                                        <p:cTn id="7" dur="500"/>
                                        <p:tgtEl>
                                          <p:spTgt spid="17306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3062"/>
                                        </p:tgtEl>
                                        <p:attrNameLst>
                                          <p:attrName>style.visibility</p:attrName>
                                        </p:attrNameLst>
                                      </p:cBhvr>
                                      <p:to>
                                        <p:strVal val="visible"/>
                                      </p:to>
                                    </p:set>
                                    <p:animEffect transition="in" filter="blinds(horizontal)">
                                      <p:cBhvr>
                                        <p:cTn id="12" dur="500"/>
                                        <p:tgtEl>
                                          <p:spTgt spid="173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1" grpId="0" bldLvl="0" animBg="1"/>
      <p:bldP spid="173062"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8" name="内容占位符 2"/>
          <p:cNvSpPr txBox="1">
            <a:spLocks noChangeArrowheads="1"/>
          </p:cNvSpPr>
          <p:nvPr/>
        </p:nvSpPr>
        <p:spPr bwMode="auto">
          <a:xfrm>
            <a:off x="5000625" y="2451100"/>
            <a:ext cx="3929063" cy="3357563"/>
          </a:xfrm>
          <a:prstGeom prst="rect">
            <a:avLst/>
          </a:prstGeom>
          <a:solidFill>
            <a:srgbClr val="E1F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2800" b="1">
                <a:latin typeface="Verdana" panose="020B0804030504040204" pitchFamily="34" charset="0"/>
                <a:ea typeface="宋体" pitchFamily="2" charset="-122"/>
              </a:rPr>
              <a:t>int f(int a)</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a:t>
            </a:r>
            <a:r>
              <a:rPr lang="en-US" altLang="zh-CN" sz="2800" b="1">
                <a:solidFill>
                  <a:srgbClr val="9D138D"/>
                </a:solidFill>
                <a:latin typeface="Verdana" panose="020B0804030504040204" pitchFamily="34" charset="0"/>
                <a:ea typeface="宋体" pitchFamily="2" charset="-122"/>
              </a:rPr>
              <a:t>auto</a:t>
            </a:r>
            <a:r>
              <a:rPr lang="en-US" altLang="zh-CN" sz="2800" b="1">
                <a:latin typeface="Verdana" panose="020B0804030504040204" pitchFamily="34" charset="0"/>
                <a:ea typeface="宋体" pitchFamily="2" charset="-122"/>
              </a:rPr>
              <a:t>  int b=0; </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a:t>
            </a:r>
            <a:r>
              <a:rPr lang="en-US" altLang="zh-CN" sz="2800" b="1">
                <a:solidFill>
                  <a:srgbClr val="9D138D"/>
                </a:solidFill>
                <a:latin typeface="Verdana" panose="020B0804030504040204" pitchFamily="34" charset="0"/>
                <a:ea typeface="宋体" pitchFamily="2" charset="-122"/>
              </a:rPr>
              <a:t>static</a:t>
            </a:r>
            <a:r>
              <a:rPr lang="en-US" altLang="zh-CN" sz="2800" b="1">
                <a:latin typeface="Verdana" panose="020B0804030504040204" pitchFamily="34" charset="0"/>
                <a:ea typeface="宋体" pitchFamily="2" charset="-122"/>
              </a:rPr>
              <a:t> c=3;      </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b=b+1;</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c=c+1;</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return(a+b+c);</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a:t>
            </a:r>
            <a:endParaRPr lang="zh-CN" altLang="en-US" sz="3200" b="1">
              <a:latin typeface="Verdana" panose="020B0804030504040204" pitchFamily="34" charset="0"/>
              <a:ea typeface="宋体" pitchFamily="2" charset="-122"/>
            </a:endParaRPr>
          </a:p>
        </p:txBody>
      </p:sp>
      <p:sp>
        <p:nvSpPr>
          <p:cNvPr id="107522" name="内容占位符 2"/>
          <p:cNvSpPr>
            <a:spLocks noGrp="1" noChangeArrowheads="1"/>
          </p:cNvSpPr>
          <p:nvPr>
            <p:ph idx="4294967295"/>
          </p:nvPr>
        </p:nvSpPr>
        <p:spPr>
          <a:xfrm>
            <a:off x="379730" y="857250"/>
            <a:ext cx="6621145" cy="4857750"/>
          </a:xfrm>
        </p:spPr>
        <p:txBody>
          <a:bodyPr/>
          <a:lstStyle/>
          <a:p>
            <a:pPr>
              <a:lnSpc>
                <a:spcPct val="130000"/>
              </a:lnSpc>
              <a:spcBef>
                <a:spcPct val="0"/>
              </a:spcBef>
              <a:buFont typeface="Arial" panose="020B0604020202090204" pitchFamily="34" charset="0"/>
              <a:buNone/>
            </a:pPr>
            <a:r>
              <a:rPr lang="zh-CN" altLang="en-US" sz="2800" smtClean="0">
                <a:latin typeface="微软雅黑" panose="020B0503020204020204" charset="-122"/>
                <a:ea typeface="微软雅黑" panose="020B0503020204020204" charset="-122"/>
              </a:rPr>
              <a:t>例</a:t>
            </a:r>
            <a:r>
              <a:rPr lang="en-US" altLang="zh-CN" sz="2800" smtClean="0">
                <a:latin typeface="微软雅黑" panose="020B0503020204020204" charset="-122"/>
                <a:ea typeface="微软雅黑" panose="020B0503020204020204" charset="-122"/>
              </a:rPr>
              <a:t>7.16 </a:t>
            </a:r>
            <a:r>
              <a:rPr lang="zh-CN" altLang="en-US" sz="2800" smtClean="0">
                <a:latin typeface="微软雅黑" panose="020B0503020204020204" charset="-122"/>
                <a:ea typeface="微软雅黑" panose="020B0503020204020204" charset="-122"/>
              </a:rPr>
              <a:t>考察静态局部变量的值。</a:t>
            </a:r>
            <a:endParaRPr 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#include &lt;stdio.h&gt;</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int main()</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int f(int);           </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int a=2,i;            </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for(i=0;i&lt;3;i++)</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printf("%d\n",f(a));</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return 0;</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a:t>
            </a:r>
            <a:endParaRPr lang="zh-CN" altLang="en-US" sz="2800" smtClean="0">
              <a:latin typeface="微软雅黑" panose="020B0503020204020204" charset="-122"/>
              <a:ea typeface="微软雅黑" panose="020B0503020204020204" charset="-122"/>
            </a:endParaRPr>
          </a:p>
        </p:txBody>
      </p:sp>
      <p:sp>
        <p:nvSpPr>
          <p:cNvPr id="174085" name="圆角矩形标注 10"/>
          <p:cNvSpPr>
            <a:spLocks noChangeArrowheads="1"/>
          </p:cNvSpPr>
          <p:nvPr/>
        </p:nvSpPr>
        <p:spPr bwMode="auto">
          <a:xfrm>
            <a:off x="5643563" y="5445125"/>
            <a:ext cx="3214687" cy="714375"/>
          </a:xfrm>
          <a:prstGeom prst="wedgeRoundRectCallout">
            <a:avLst>
              <a:gd name="adj1" fmla="val 637"/>
              <a:gd name="adj2" fmla="val -295511"/>
              <a:gd name="adj3" fmla="val 16667"/>
            </a:avLst>
          </a:prstGeom>
          <a:solidFill>
            <a:srgbClr val="FFFFCC"/>
          </a:solidFill>
          <a:ln w="9525">
            <a:solidFill>
              <a:schemeClr val="tx1"/>
            </a:solidFill>
            <a:miter lim="800000"/>
          </a:ln>
        </p:spPr>
        <p:txBody>
          <a:bodyPr/>
          <a:lstStyle/>
          <a:p>
            <a:pPr algn="ctr" eaLnBrk="1" hangingPunct="1">
              <a:buFont typeface="Arial" panose="020B0604020202090204" pitchFamily="34" charset="0"/>
              <a:buNone/>
            </a:pPr>
            <a:r>
              <a:rPr lang="zh-CN" altLang="en-US" sz="2800" b="1">
                <a:solidFill>
                  <a:srgbClr val="0000CC"/>
                </a:solidFill>
              </a:rPr>
              <a:t>若不赋初值，是</a:t>
            </a:r>
            <a:r>
              <a:rPr lang="en-US" altLang="zh-CN" sz="2800" b="1">
                <a:solidFill>
                  <a:srgbClr val="0000CC"/>
                </a:solidFill>
              </a:rPr>
              <a:t>0</a:t>
            </a:r>
            <a:endParaRPr lang="zh-CN" altLang="en-US" sz="2800" b="1">
              <a:solidFill>
                <a:srgbClr val="0000CC"/>
              </a:solidFill>
            </a:endParaRPr>
          </a:p>
        </p:txBody>
      </p:sp>
      <p:sp>
        <p:nvSpPr>
          <p:cNvPr id="174086" name="圆角矩形标注 8"/>
          <p:cNvSpPr>
            <a:spLocks noChangeArrowheads="1"/>
          </p:cNvSpPr>
          <p:nvPr/>
        </p:nvSpPr>
        <p:spPr bwMode="auto">
          <a:xfrm>
            <a:off x="5147628" y="1628140"/>
            <a:ext cx="3786187" cy="714375"/>
          </a:xfrm>
          <a:prstGeom prst="wedgeRoundRectCallout">
            <a:avLst>
              <a:gd name="adj1" fmla="val 16607"/>
              <a:gd name="adj2" fmla="val 131511"/>
              <a:gd name="adj3" fmla="val 16667"/>
            </a:avLst>
          </a:prstGeom>
          <a:solidFill>
            <a:srgbClr val="FFFFCC"/>
          </a:solidFill>
          <a:ln w="9525">
            <a:solidFill>
              <a:schemeClr val="tx1"/>
            </a:solidFill>
            <a:miter lim="800000"/>
          </a:ln>
        </p:spPr>
        <p:txBody>
          <a:bodyPr/>
          <a:lstStyle/>
          <a:p>
            <a:pPr algn="ctr" eaLnBrk="1" hangingPunct="1">
              <a:buFont typeface="Arial" panose="020B0604020202090204" pitchFamily="34" charset="0"/>
              <a:buNone/>
            </a:pPr>
            <a:r>
              <a:rPr lang="zh-CN" altLang="en-US" sz="2800" b="1">
                <a:solidFill>
                  <a:srgbClr val="0000CC"/>
                </a:solidFill>
              </a:rPr>
              <a:t>若不赋初值，不确定</a:t>
            </a:r>
            <a:endParaRPr lang="zh-CN" altLang="en-US" sz="2800" b="1">
              <a:solidFill>
                <a:srgbClr val="0000CC"/>
              </a:solidFill>
            </a:endParaRPr>
          </a:p>
        </p:txBody>
      </p:sp>
      <p:sp>
        <p:nvSpPr>
          <p:cNvPr id="119814" name="Rectangle 2"/>
          <p:cNvSpPr>
            <a:spLocks noChangeArrowheads="1"/>
          </p:cNvSpPr>
          <p:nvPr/>
        </p:nvSpPr>
        <p:spPr bwMode="auto">
          <a:xfrm>
            <a:off x="5072063" y="522288"/>
            <a:ext cx="40719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局部变量的存储类别</a:t>
            </a:r>
            <a:endParaRPr lang="zh-CN" altLang="en-US" sz="2500" b="1">
              <a:solidFill>
                <a:srgbClr val="800000"/>
              </a:solidFill>
              <a:ea typeface="黑体"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74085"/>
                                        </p:tgtEl>
                                        <p:attrNameLst>
                                          <p:attrName>style.visibility</p:attrName>
                                        </p:attrNameLst>
                                      </p:cBhvr>
                                      <p:to>
                                        <p:strVal val="visible"/>
                                      </p:to>
                                    </p:set>
                                    <p:animEffect transition="in" filter="blinds(horizontal)">
                                      <p:cBhvr>
                                        <p:cTn id="7" dur="500"/>
                                        <p:tgtEl>
                                          <p:spTgt spid="17408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086"/>
                                        </p:tgtEl>
                                        <p:attrNameLst>
                                          <p:attrName>style.visibility</p:attrName>
                                        </p:attrNameLst>
                                      </p:cBhvr>
                                      <p:to>
                                        <p:strVal val="visible"/>
                                      </p:to>
                                    </p:set>
                                    <p:animEffect transition="in" filter="blinds(horizontal)">
                                      <p:cBhvr>
                                        <p:cTn id="12" dur="500"/>
                                        <p:tgtEl>
                                          <p:spTgt spid="174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5" grpId="0" bldLvl="0" animBg="1"/>
      <p:bldP spid="174086" grpId="0" bldLvl="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8" name="内容占位符 2"/>
          <p:cNvSpPr txBox="1">
            <a:spLocks noChangeArrowheads="1"/>
          </p:cNvSpPr>
          <p:nvPr/>
        </p:nvSpPr>
        <p:spPr bwMode="auto">
          <a:xfrm>
            <a:off x="5000625" y="2451100"/>
            <a:ext cx="3929063" cy="3357563"/>
          </a:xfrm>
          <a:prstGeom prst="rect">
            <a:avLst/>
          </a:prstGeom>
          <a:solidFill>
            <a:srgbClr val="E1FFE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100">
                <a:solidFill>
                  <a:schemeClr val="tx1"/>
                </a:solidFill>
                <a:latin typeface="微软雅黑" panose="020B0503020204020204" charset="-122"/>
                <a:ea typeface="微软雅黑" panose="020B0503020204020204" charset="-122"/>
              </a:defRPr>
            </a:lvl1pPr>
            <a:lvl2pPr marL="742950" indent="-285750">
              <a:defRPr sz="2100">
                <a:solidFill>
                  <a:schemeClr val="tx1"/>
                </a:solidFill>
                <a:latin typeface="微软雅黑" panose="020B0503020204020204" charset="-122"/>
                <a:ea typeface="微软雅黑" panose="020B0503020204020204" charset="-122"/>
              </a:defRPr>
            </a:lvl2pPr>
            <a:lvl3pPr marL="1143000" indent="-228600">
              <a:defRPr sz="1500">
                <a:solidFill>
                  <a:schemeClr val="tx1"/>
                </a:solidFill>
                <a:latin typeface="微软雅黑" panose="020B0503020204020204" charset="-122"/>
                <a:ea typeface="微软雅黑" panose="020B0503020204020204" charset="-122"/>
              </a:defRPr>
            </a:lvl3pPr>
            <a:lvl4pPr marL="1600200" indent="-228600">
              <a:defRPr sz="1300">
                <a:solidFill>
                  <a:schemeClr val="tx1"/>
                </a:solidFill>
                <a:latin typeface="微软雅黑" panose="020B0503020204020204" charset="-122"/>
                <a:ea typeface="微软雅黑" panose="020B0503020204020204" charset="-122"/>
              </a:defRPr>
            </a:lvl4pPr>
            <a:lvl5pPr marL="2057400" indent="-228600">
              <a:defRPr sz="1300">
                <a:solidFill>
                  <a:schemeClr val="tx1"/>
                </a:solidFill>
                <a:latin typeface="微软雅黑" panose="020B0503020204020204" charset="-122"/>
                <a:ea typeface="微软雅黑" panose="020B0503020204020204" charset="-122"/>
              </a:defRPr>
            </a:lvl5pPr>
            <a:lvl6pPr marL="2514600" indent="-228600" eaLnBrk="0" fontAlgn="base" hangingPunct="0">
              <a:spcAft>
                <a:spcPct val="0"/>
              </a:spcAft>
              <a:defRPr sz="1300">
                <a:solidFill>
                  <a:schemeClr val="tx1"/>
                </a:solidFill>
                <a:latin typeface="微软雅黑" panose="020B0503020204020204" charset="-122"/>
                <a:ea typeface="微软雅黑" panose="020B0503020204020204" charset="-122"/>
              </a:defRPr>
            </a:lvl6pPr>
            <a:lvl7pPr marL="2971800" indent="-228600" eaLnBrk="0" fontAlgn="base" hangingPunct="0">
              <a:spcAft>
                <a:spcPct val="0"/>
              </a:spcAft>
              <a:defRPr sz="1300">
                <a:solidFill>
                  <a:schemeClr val="tx1"/>
                </a:solidFill>
                <a:latin typeface="微软雅黑" panose="020B0503020204020204" charset="-122"/>
                <a:ea typeface="微软雅黑" panose="020B0503020204020204" charset="-122"/>
              </a:defRPr>
            </a:lvl7pPr>
            <a:lvl8pPr marL="3429000" indent="-228600" eaLnBrk="0" fontAlgn="base" hangingPunct="0">
              <a:spcAft>
                <a:spcPct val="0"/>
              </a:spcAft>
              <a:defRPr sz="1300">
                <a:solidFill>
                  <a:schemeClr val="tx1"/>
                </a:solidFill>
                <a:latin typeface="微软雅黑" panose="020B0503020204020204" charset="-122"/>
                <a:ea typeface="微软雅黑" panose="020B0503020204020204" charset="-122"/>
              </a:defRPr>
            </a:lvl8pPr>
            <a:lvl9pPr marL="3886200" indent="-228600" eaLnBrk="0" fontAlgn="base" hangingPunct="0">
              <a:spcAft>
                <a:spcPct val="0"/>
              </a:spcAft>
              <a:defRPr sz="1300">
                <a:solidFill>
                  <a:schemeClr val="tx1"/>
                </a:solidFill>
                <a:latin typeface="微软雅黑" panose="020B0503020204020204" charset="-122"/>
                <a:ea typeface="微软雅黑" panose="020B0503020204020204" charset="-122"/>
              </a:defRPr>
            </a:lvl9pPr>
          </a:lstStyle>
          <a:p>
            <a:pPr eaLnBrk="1" hangingPunct="1">
              <a:buFont typeface="Arial" panose="020B0604020202090204" pitchFamily="34" charset="0"/>
              <a:buNone/>
            </a:pPr>
            <a:r>
              <a:rPr lang="en-US" altLang="zh-CN" sz="2800" b="1">
                <a:latin typeface="Verdana" panose="020B0804030504040204" pitchFamily="34" charset="0"/>
                <a:ea typeface="宋体" pitchFamily="2" charset="-122"/>
              </a:rPr>
              <a:t>int f(int a)</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a:t>
            </a:r>
            <a:r>
              <a:rPr lang="en-US" altLang="zh-CN" sz="2800" b="1">
                <a:solidFill>
                  <a:srgbClr val="9D138D"/>
                </a:solidFill>
                <a:latin typeface="Verdana" panose="020B0804030504040204" pitchFamily="34" charset="0"/>
                <a:ea typeface="宋体" pitchFamily="2" charset="-122"/>
              </a:rPr>
              <a:t>auto</a:t>
            </a:r>
            <a:r>
              <a:rPr lang="en-US" altLang="zh-CN" sz="2800" b="1">
                <a:latin typeface="Verdana" panose="020B0804030504040204" pitchFamily="34" charset="0"/>
                <a:ea typeface="宋体" pitchFamily="2" charset="-122"/>
              </a:rPr>
              <a:t>  int b=0; </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a:t>
            </a:r>
            <a:r>
              <a:rPr lang="en-US" altLang="zh-CN" sz="2800" b="1">
                <a:solidFill>
                  <a:srgbClr val="9D138D"/>
                </a:solidFill>
                <a:latin typeface="Verdana" panose="020B0804030504040204" pitchFamily="34" charset="0"/>
                <a:ea typeface="宋体" pitchFamily="2" charset="-122"/>
              </a:rPr>
              <a:t>static</a:t>
            </a:r>
            <a:r>
              <a:rPr lang="en-US" altLang="zh-CN" sz="2800" b="1">
                <a:latin typeface="Verdana" panose="020B0804030504040204" pitchFamily="34" charset="0"/>
                <a:ea typeface="宋体" pitchFamily="2" charset="-122"/>
              </a:rPr>
              <a:t> c=3;      </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b=b+1;</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c=c+1;</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   return(a+b+c);</a:t>
            </a:r>
            <a:endParaRPr lang="zh-CN" altLang="en-US" sz="2800" b="1">
              <a:latin typeface="Verdana" panose="020B0804030504040204" pitchFamily="34" charset="0"/>
              <a:ea typeface="宋体" pitchFamily="2" charset="-122"/>
            </a:endParaRPr>
          </a:p>
          <a:p>
            <a:pPr eaLnBrk="1" hangingPunct="1">
              <a:buFont typeface="Arial" panose="020B0604020202090204" pitchFamily="34" charset="0"/>
              <a:buNone/>
            </a:pPr>
            <a:r>
              <a:rPr lang="en-US" altLang="zh-CN" sz="2800" b="1">
                <a:latin typeface="Verdana" panose="020B0804030504040204" pitchFamily="34" charset="0"/>
                <a:ea typeface="宋体" pitchFamily="2" charset="-122"/>
              </a:rPr>
              <a:t>}</a:t>
            </a:r>
            <a:endParaRPr lang="zh-CN" altLang="en-US" sz="3200" b="1">
              <a:latin typeface="Verdana" panose="020B0804030504040204" pitchFamily="34" charset="0"/>
              <a:ea typeface="宋体" pitchFamily="2" charset="-122"/>
            </a:endParaRPr>
          </a:p>
        </p:txBody>
      </p:sp>
      <p:sp>
        <p:nvSpPr>
          <p:cNvPr id="175109" name="圆角矩形标注 10"/>
          <p:cNvSpPr>
            <a:spLocks noChangeArrowheads="1"/>
          </p:cNvSpPr>
          <p:nvPr/>
        </p:nvSpPr>
        <p:spPr bwMode="auto">
          <a:xfrm>
            <a:off x="5147945" y="1628775"/>
            <a:ext cx="3857625" cy="714375"/>
          </a:xfrm>
          <a:prstGeom prst="wedgeRoundRectCallout">
            <a:avLst>
              <a:gd name="adj1" fmla="val 4205"/>
              <a:gd name="adj2" fmla="val 132844"/>
              <a:gd name="adj3" fmla="val 16667"/>
            </a:avLst>
          </a:prstGeom>
          <a:solidFill>
            <a:srgbClr val="FFFFCC"/>
          </a:solidFill>
          <a:ln w="9525">
            <a:solidFill>
              <a:schemeClr val="tx1"/>
            </a:solidFill>
            <a:miter lim="800000"/>
          </a:ln>
        </p:spPr>
        <p:txBody>
          <a:bodyPr/>
          <a:lstStyle/>
          <a:p>
            <a:pPr algn="ctr" eaLnBrk="1" hangingPunct="1">
              <a:buFont typeface="Arial" panose="020B0604020202090204" pitchFamily="34" charset="0"/>
              <a:buNone/>
            </a:pPr>
            <a:r>
              <a:rPr lang="en-US" altLang="zh-CN" sz="2800" b="1">
                <a:solidFill>
                  <a:srgbClr val="0000CC"/>
                </a:solidFill>
              </a:rPr>
              <a:t>abc</a:t>
            </a:r>
            <a:r>
              <a:rPr lang="zh-CN" altLang="en-US" sz="2800" b="1">
                <a:solidFill>
                  <a:srgbClr val="0000CC"/>
                </a:solidFill>
              </a:rPr>
              <a:t>仅在本函数内有效</a:t>
            </a:r>
            <a:endParaRPr lang="zh-CN" altLang="en-US" sz="2800" b="1">
              <a:solidFill>
                <a:srgbClr val="0000CC"/>
              </a:solidFill>
            </a:endParaRPr>
          </a:p>
        </p:txBody>
      </p:sp>
      <p:sp>
        <p:nvSpPr>
          <p:cNvPr id="120837" name="Rectangle 2"/>
          <p:cNvSpPr>
            <a:spLocks noChangeArrowheads="1"/>
          </p:cNvSpPr>
          <p:nvPr/>
        </p:nvSpPr>
        <p:spPr bwMode="auto">
          <a:xfrm>
            <a:off x="5072063" y="522288"/>
            <a:ext cx="40719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局部变量的存储类别</a:t>
            </a:r>
            <a:endParaRPr lang="zh-CN" altLang="en-US" sz="2500" b="1">
              <a:solidFill>
                <a:srgbClr val="800000"/>
              </a:solidFill>
              <a:ea typeface="黑体" pitchFamily="49" charset="-122"/>
            </a:endParaRPr>
          </a:p>
        </p:txBody>
      </p:sp>
      <p:sp>
        <p:nvSpPr>
          <p:cNvPr id="107522" name="内容占位符 2"/>
          <p:cNvSpPr>
            <a:spLocks noGrp="1" noChangeArrowheads="1"/>
          </p:cNvSpPr>
          <p:nvPr>
            <p:ph idx="4294967295"/>
          </p:nvPr>
        </p:nvSpPr>
        <p:spPr>
          <a:xfrm>
            <a:off x="379730" y="857250"/>
            <a:ext cx="6621145" cy="4857750"/>
          </a:xfrm>
        </p:spPr>
        <p:txBody>
          <a:bodyPr/>
          <a:p>
            <a:pPr>
              <a:lnSpc>
                <a:spcPct val="130000"/>
              </a:lnSpc>
              <a:spcBef>
                <a:spcPct val="0"/>
              </a:spcBef>
              <a:buFont typeface="Arial" panose="020B0604020202090204" pitchFamily="34" charset="0"/>
              <a:buNone/>
            </a:pPr>
            <a:r>
              <a:rPr lang="zh-CN" altLang="en-US" sz="2800" smtClean="0">
                <a:latin typeface="微软雅黑" panose="020B0503020204020204" charset="-122"/>
                <a:ea typeface="微软雅黑" panose="020B0503020204020204" charset="-122"/>
              </a:rPr>
              <a:t>例</a:t>
            </a:r>
            <a:r>
              <a:rPr lang="en-US" altLang="zh-CN" sz="2800" smtClean="0">
                <a:latin typeface="微软雅黑" panose="020B0503020204020204" charset="-122"/>
                <a:ea typeface="微软雅黑" panose="020B0503020204020204" charset="-122"/>
              </a:rPr>
              <a:t>7.16 </a:t>
            </a:r>
            <a:r>
              <a:rPr lang="zh-CN" altLang="en-US" sz="2800" smtClean="0">
                <a:latin typeface="微软雅黑" panose="020B0503020204020204" charset="-122"/>
                <a:ea typeface="微软雅黑" panose="020B0503020204020204" charset="-122"/>
              </a:rPr>
              <a:t>考察静态局部变量的值。</a:t>
            </a:r>
            <a:endParaRPr 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#include &lt;stdio.h&gt;</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int main()</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int f(int);           </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int a=2,i;            </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for(i=0;i&lt;3;i++)</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printf("%d\n",f(a));</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   return 0;</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r>
              <a:rPr lang="en-US" altLang="zh-CN" sz="2800" smtClean="0">
                <a:latin typeface="微软雅黑" panose="020B0503020204020204" charset="-122"/>
                <a:ea typeface="微软雅黑" panose="020B0503020204020204" charset="-122"/>
              </a:rPr>
              <a:t>}</a:t>
            </a:r>
            <a:endParaRPr lang="zh-CN" altLang="en-US" sz="2800" smtClean="0">
              <a:latin typeface="微软雅黑" panose="020B0503020204020204" charset="-122"/>
              <a:ea typeface="微软雅黑" panose="020B0503020204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75109"/>
                                        </p:tgtEl>
                                        <p:attrNameLst>
                                          <p:attrName>style.visibility</p:attrName>
                                        </p:attrNameLst>
                                      </p:cBhvr>
                                      <p:to>
                                        <p:strVal val="visible"/>
                                      </p:to>
                                    </p:set>
                                    <p:animEffect transition="in" filter="blinds(horizontal)">
                                      <p:cBhvr>
                                        <p:cTn id="7" dur="500"/>
                                        <p:tgtEl>
                                          <p:spTgt spid="175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9" grpId="0" bldLvl="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内容占位符 2"/>
          <p:cNvSpPr>
            <a:spLocks noGrp="1" noChangeArrowheads="1"/>
          </p:cNvSpPr>
          <p:nvPr>
            <p:ph idx="4294967295"/>
          </p:nvPr>
        </p:nvSpPr>
        <p:spPr>
          <a:xfrm>
            <a:off x="642938" y="1285875"/>
            <a:ext cx="7886700" cy="4351338"/>
          </a:xfrm>
        </p:spPr>
        <p:txBody>
          <a:bodyPr/>
          <a:lstStyle/>
          <a:p>
            <a:pPr>
              <a:lnSpc>
                <a:spcPct val="130000"/>
              </a:lnSpc>
              <a:spcBef>
                <a:spcPct val="0"/>
              </a:spcBef>
              <a:buFont typeface="Arial" panose="020B0604020202090204" pitchFamily="34" charset="0"/>
              <a:buNone/>
            </a:pPr>
            <a:r>
              <a:rPr lang="zh-CN" altLang="en-US" sz="2800" smtClean="0">
                <a:latin typeface="微软雅黑" panose="020B0503020204020204" charset="-122"/>
                <a:ea typeface="微软雅黑" panose="020B0503020204020204" charset="-122"/>
              </a:rPr>
              <a:t>例</a:t>
            </a:r>
            <a:r>
              <a:rPr lang="en-US" altLang="zh-CN" sz="2800" smtClean="0">
                <a:latin typeface="微软雅黑" panose="020B0503020204020204" charset="-122"/>
                <a:ea typeface="微软雅黑" panose="020B0503020204020204" charset="-122"/>
              </a:rPr>
              <a:t>7.17 </a:t>
            </a:r>
            <a:r>
              <a:rPr lang="zh-CN" altLang="en-US" sz="2800" smtClean="0">
                <a:latin typeface="微软雅黑" panose="020B0503020204020204" charset="-122"/>
                <a:ea typeface="微软雅黑" panose="020B0503020204020204" charset="-122"/>
              </a:rPr>
              <a:t>输出</a:t>
            </a:r>
            <a:r>
              <a:rPr lang="en-US" altLang="zh-CN" sz="2800" smtClean="0">
                <a:latin typeface="微软雅黑" panose="020B0503020204020204" charset="-122"/>
                <a:ea typeface="微软雅黑" panose="020B0503020204020204" charset="-122"/>
              </a:rPr>
              <a:t>1</a:t>
            </a:r>
            <a:r>
              <a:rPr lang="zh-CN" altLang="en-US" sz="2800" smtClean="0">
                <a:latin typeface="微软雅黑" panose="020B0503020204020204" charset="-122"/>
                <a:ea typeface="微软雅黑" panose="020B0503020204020204" charset="-122"/>
              </a:rPr>
              <a:t>到</a:t>
            </a:r>
            <a:r>
              <a:rPr lang="en-US" altLang="zh-CN" sz="2800" smtClean="0">
                <a:latin typeface="微软雅黑" panose="020B0503020204020204" charset="-122"/>
                <a:ea typeface="微软雅黑" panose="020B0503020204020204" charset="-122"/>
              </a:rPr>
              <a:t>5</a:t>
            </a:r>
            <a:r>
              <a:rPr lang="zh-CN" altLang="en-US" sz="2800" smtClean="0">
                <a:latin typeface="微软雅黑" panose="020B0503020204020204" charset="-122"/>
                <a:ea typeface="微软雅黑" panose="020B0503020204020204" charset="-122"/>
              </a:rPr>
              <a:t>的阶乘值。</a:t>
            </a:r>
            <a:endParaRPr lang="en-US" sz="2800" smtClean="0">
              <a:latin typeface="微软雅黑" panose="020B0503020204020204" charset="-122"/>
              <a:ea typeface="微软雅黑" panose="020B0503020204020204" charset="-122"/>
            </a:endParaRPr>
          </a:p>
          <a:p>
            <a:pPr>
              <a:lnSpc>
                <a:spcPct val="130000"/>
              </a:lnSpc>
              <a:spcBef>
                <a:spcPct val="0"/>
              </a:spcBef>
              <a:buFont typeface="Wingdings" panose="05000000000000000000" charset="0"/>
              <a:buChar char=""/>
            </a:pPr>
            <a:r>
              <a:rPr lang="zh-CN" altLang="en-US" sz="2800" smtClean="0">
                <a:latin typeface="微软雅黑" panose="020B0503020204020204" charset="-122"/>
                <a:ea typeface="微软雅黑" panose="020B0503020204020204" charset="-122"/>
              </a:rPr>
              <a:t>解题思路：可以编一个函数用来进行连乘，如第</a:t>
            </a:r>
            <a:r>
              <a:rPr lang="en-US" altLang="zh-CN" sz="2800" smtClean="0">
                <a:latin typeface="微软雅黑" panose="020B0503020204020204" charset="-122"/>
                <a:ea typeface="微软雅黑" panose="020B0503020204020204" charset="-122"/>
              </a:rPr>
              <a:t>1</a:t>
            </a:r>
            <a:r>
              <a:rPr lang="zh-CN" altLang="en-US" sz="2800" smtClean="0">
                <a:latin typeface="微软雅黑" panose="020B0503020204020204" charset="-122"/>
                <a:ea typeface="微软雅黑" panose="020B0503020204020204" charset="-122"/>
              </a:rPr>
              <a:t>次调用时进行</a:t>
            </a:r>
            <a:r>
              <a:rPr lang="en-US" altLang="zh-CN" sz="2800" smtClean="0">
                <a:latin typeface="微软雅黑" panose="020B0503020204020204" charset="-122"/>
                <a:ea typeface="微软雅黑" panose="020B0503020204020204" charset="-122"/>
              </a:rPr>
              <a:t>1</a:t>
            </a:r>
            <a:r>
              <a:rPr lang="zh-CN" altLang="en-US" sz="2800" smtClean="0">
                <a:latin typeface="微软雅黑" panose="020B0503020204020204" charset="-122"/>
                <a:ea typeface="微软雅黑" panose="020B0503020204020204" charset="-122"/>
              </a:rPr>
              <a:t>乘</a:t>
            </a:r>
            <a:r>
              <a:rPr lang="en-US" altLang="zh-CN" sz="2800" smtClean="0">
                <a:latin typeface="微软雅黑" panose="020B0503020204020204" charset="-122"/>
                <a:ea typeface="微软雅黑" panose="020B0503020204020204" charset="-122"/>
              </a:rPr>
              <a:t>1</a:t>
            </a:r>
            <a:r>
              <a:rPr lang="zh-CN" altLang="en-US" sz="2800" smtClean="0">
                <a:latin typeface="微软雅黑" panose="020B0503020204020204" charset="-122"/>
                <a:ea typeface="微软雅黑" panose="020B0503020204020204" charset="-122"/>
              </a:rPr>
              <a:t>，第</a:t>
            </a:r>
            <a:r>
              <a:rPr lang="en-US" altLang="zh-CN" sz="2800" smtClean="0">
                <a:latin typeface="微软雅黑" panose="020B0503020204020204" charset="-122"/>
                <a:ea typeface="微软雅黑" panose="020B0503020204020204" charset="-122"/>
              </a:rPr>
              <a:t>2</a:t>
            </a:r>
            <a:r>
              <a:rPr lang="zh-CN" altLang="en-US" sz="2800" smtClean="0">
                <a:latin typeface="微软雅黑" panose="020B0503020204020204" charset="-122"/>
                <a:ea typeface="微软雅黑" panose="020B0503020204020204" charset="-122"/>
              </a:rPr>
              <a:t>次调用时再乘以</a:t>
            </a:r>
            <a:r>
              <a:rPr lang="en-US" altLang="zh-CN" sz="2800" smtClean="0">
                <a:latin typeface="微软雅黑" panose="020B0503020204020204" charset="-122"/>
                <a:ea typeface="微软雅黑" panose="020B0503020204020204" charset="-122"/>
              </a:rPr>
              <a:t>2</a:t>
            </a:r>
            <a:r>
              <a:rPr lang="zh-CN" altLang="en-US" sz="2800" smtClean="0">
                <a:latin typeface="微软雅黑" panose="020B0503020204020204" charset="-122"/>
                <a:ea typeface="微软雅黑" panose="020B0503020204020204" charset="-122"/>
              </a:rPr>
              <a:t>，第</a:t>
            </a:r>
            <a:r>
              <a:rPr lang="en-US" altLang="zh-CN" sz="2800" smtClean="0">
                <a:latin typeface="微软雅黑" panose="020B0503020204020204" charset="-122"/>
                <a:ea typeface="微软雅黑" panose="020B0503020204020204" charset="-122"/>
              </a:rPr>
              <a:t>3</a:t>
            </a:r>
            <a:r>
              <a:rPr lang="zh-CN" altLang="en-US" sz="2800" smtClean="0">
                <a:latin typeface="微软雅黑" panose="020B0503020204020204" charset="-122"/>
                <a:ea typeface="微软雅黑" panose="020B0503020204020204" charset="-122"/>
              </a:rPr>
              <a:t>次调用时再乘以</a:t>
            </a:r>
            <a:r>
              <a:rPr lang="en-US" altLang="zh-CN" sz="2800" smtClean="0">
                <a:latin typeface="微软雅黑" panose="020B0503020204020204" charset="-122"/>
                <a:ea typeface="微软雅黑" panose="020B0503020204020204" charset="-122"/>
              </a:rPr>
              <a:t>3</a:t>
            </a:r>
            <a:r>
              <a:rPr lang="zh-CN" altLang="en-US" sz="2800" smtClean="0">
                <a:latin typeface="微软雅黑" panose="020B0503020204020204" charset="-122"/>
                <a:ea typeface="微软雅黑" panose="020B0503020204020204" charset="-122"/>
              </a:rPr>
              <a:t>，依此规律进行下去。</a:t>
            </a:r>
            <a:endParaRPr lang="zh-CN" altLang="en-US" sz="2800" smtClean="0">
              <a:latin typeface="微软雅黑" panose="020B0503020204020204" charset="-122"/>
              <a:ea typeface="微软雅黑" panose="020B0503020204020204" charset="-122"/>
            </a:endParaRPr>
          </a:p>
          <a:p>
            <a:pPr>
              <a:lnSpc>
                <a:spcPct val="130000"/>
              </a:lnSpc>
              <a:spcBef>
                <a:spcPct val="0"/>
              </a:spcBef>
              <a:buFont typeface="Arial" panose="020B0604020202090204" pitchFamily="34" charset="0"/>
              <a:buNone/>
            </a:pPr>
            <a:endParaRPr lang="zh-CN" altLang="en-US" sz="2800" smtClean="0">
              <a:latin typeface="微软雅黑" panose="020B0503020204020204" charset="-122"/>
              <a:ea typeface="微软雅黑" panose="020B0503020204020204" charset="-122"/>
            </a:endParaRPr>
          </a:p>
        </p:txBody>
      </p:sp>
      <p:sp>
        <p:nvSpPr>
          <p:cNvPr id="121859" name="Rectangle 2"/>
          <p:cNvSpPr>
            <a:spLocks noChangeArrowheads="1"/>
          </p:cNvSpPr>
          <p:nvPr/>
        </p:nvSpPr>
        <p:spPr bwMode="auto">
          <a:xfrm>
            <a:off x="5072063" y="522288"/>
            <a:ext cx="40719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hangingPunct="1"/>
            <a:r>
              <a:rPr lang="en-US" altLang="zh-CN" sz="2500" b="1">
                <a:solidFill>
                  <a:srgbClr val="800000"/>
                </a:solidFill>
                <a:ea typeface="黑体" pitchFamily="49" charset="-122"/>
              </a:rPr>
              <a:t>—— </a:t>
            </a:r>
            <a:r>
              <a:rPr lang="zh-CN" altLang="en-US" sz="2500" b="1">
                <a:solidFill>
                  <a:srgbClr val="800000"/>
                </a:solidFill>
                <a:ea typeface="黑体" pitchFamily="49" charset="-122"/>
              </a:rPr>
              <a:t>局部变量的存储类别</a:t>
            </a:r>
            <a:endParaRPr lang="zh-CN" altLang="en-US" sz="2500" b="1">
              <a:solidFill>
                <a:srgbClr val="800000"/>
              </a:solidFill>
              <a:ea typeface="黑体"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6131">
                                            <p:txEl>
                                              <p:pRg st="1" end="1"/>
                                            </p:txEl>
                                          </p:spTgt>
                                        </p:tgtEl>
                                        <p:attrNameLst>
                                          <p:attrName>style.visibility</p:attrName>
                                        </p:attrNameLst>
                                      </p:cBhvr>
                                      <p:to>
                                        <p:strVal val="visible"/>
                                      </p:to>
                                    </p:set>
                                    <p:animEffect transition="in" filter="blinds(horizontal)">
                                      <p:cBhvr>
                                        <p:cTn id="7" dur="500"/>
                                        <p:tgtEl>
                                          <p:spTgt spid="1761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0</TotalTime>
  <Words>17305</Words>
  <Application>WPS 文字</Application>
  <PresentationFormat>全屏显示(4:3)</PresentationFormat>
  <Paragraphs>1778</Paragraphs>
  <Slides>115</Slides>
  <Notes>0</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115</vt:i4>
      </vt:variant>
    </vt:vector>
  </HeadingPairs>
  <TitlesOfParts>
    <vt:vector size="134" baseType="lpstr">
      <vt:lpstr>Arial</vt:lpstr>
      <vt:lpstr>宋体</vt:lpstr>
      <vt:lpstr>Wingdings</vt:lpstr>
      <vt:lpstr>汉仪书宋二KW</vt:lpstr>
      <vt:lpstr>Verdana</vt:lpstr>
      <vt:lpstr>微软雅黑</vt:lpstr>
      <vt:lpstr>汉仪旗黑</vt:lpstr>
      <vt:lpstr>Calibri Light</vt:lpstr>
      <vt:lpstr>Calibri</vt:lpstr>
      <vt:lpstr>Helvetica Neue</vt:lpstr>
      <vt:lpstr>Wingdings</vt:lpstr>
      <vt:lpstr>宋体</vt:lpstr>
      <vt:lpstr>Arial Unicode MS</vt:lpstr>
      <vt:lpstr>黑体</vt:lpstr>
      <vt:lpstr>汉仪中黑KW</vt:lpstr>
      <vt:lpstr>微软雅黑</vt:lpstr>
      <vt:lpstr>Office 主题</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shirley</dc:creator>
  <cp:lastModifiedBy>月</cp:lastModifiedBy>
  <cp:revision>1644</cp:revision>
  <dcterms:created xsi:type="dcterms:W3CDTF">2024-11-17T00:07:22Z</dcterms:created>
  <dcterms:modified xsi:type="dcterms:W3CDTF">2024-11-17T00:07:22Z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2052-6.12.0.8899</vt:lpwstr>
  </property>
  <property fmtid="{D5CDD505-2E9C-101B-9397-08002B2CF9AE}" pid="3" name="ICV">
    <vt:lpwstr>A2346948E4FF9F256B59556312B84093</vt:lpwstr>
  </property>
</Properties>
</file>