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13412-593E-4716-BA20-1CD1C858F480}" v="68" dt="2022-10-03T12:38:5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toneman" userId="428ddb39cad38140" providerId="LiveId" clId="{AA913412-593E-4716-BA20-1CD1C858F480}"/>
    <pc:docChg chg="custSel addSld modSld sldOrd modMainMaster">
      <pc:chgData name="Jonathan Stoneman" userId="428ddb39cad38140" providerId="LiveId" clId="{AA913412-593E-4716-BA20-1CD1C858F480}" dt="2022-10-03T12:38:51.514" v="477"/>
      <pc:docMkLst>
        <pc:docMk/>
      </pc:docMkLst>
      <pc:sldChg chg="addSp delSp modSp mod modTransition modClrScheme chgLayout">
        <pc:chgData name="Jonathan Stoneman" userId="428ddb39cad38140" providerId="LiveId" clId="{AA913412-593E-4716-BA20-1CD1C858F480}" dt="2022-10-03T10:20:57.356" v="321"/>
        <pc:sldMkLst>
          <pc:docMk/>
          <pc:sldMk cId="4051216116" sldId="256"/>
        </pc:sldMkLst>
        <pc:spChg chg="del">
          <ac:chgData name="Jonathan Stoneman" userId="428ddb39cad38140" providerId="LiveId" clId="{AA913412-593E-4716-BA20-1CD1C858F480}" dt="2022-10-03T09:41:51.108" v="0" actId="700"/>
          <ac:spMkLst>
            <pc:docMk/>
            <pc:sldMk cId="4051216116" sldId="256"/>
            <ac:spMk id="2" creationId="{4E6AF5B2-A58B-FD8B-E10C-10D8FF434AB6}"/>
          </ac:spMkLst>
        </pc:spChg>
        <pc:spChg chg="del">
          <ac:chgData name="Jonathan Stoneman" userId="428ddb39cad38140" providerId="LiveId" clId="{AA913412-593E-4716-BA20-1CD1C858F480}" dt="2022-10-03T09:41:51.108" v="0" actId="700"/>
          <ac:spMkLst>
            <pc:docMk/>
            <pc:sldMk cId="4051216116" sldId="256"/>
            <ac:spMk id="3" creationId="{74A01F5B-1094-1289-A3D5-BE8BAAF3E8F5}"/>
          </ac:spMkLst>
        </pc:spChg>
        <pc:spChg chg="add mod">
          <ac:chgData name="Jonathan Stoneman" userId="428ddb39cad38140" providerId="LiveId" clId="{AA913412-593E-4716-BA20-1CD1C858F480}" dt="2022-10-03T09:42:21.512" v="46" actId="20577"/>
          <ac:spMkLst>
            <pc:docMk/>
            <pc:sldMk cId="4051216116" sldId="256"/>
            <ac:spMk id="4" creationId="{05E17FEF-A5C1-22F2-F78A-C436A6113871}"/>
          </ac:spMkLst>
        </pc:spChg>
        <pc:spChg chg="add del mod">
          <ac:chgData name="Jonathan Stoneman" userId="428ddb39cad38140" providerId="LiveId" clId="{AA913412-593E-4716-BA20-1CD1C858F480}" dt="2022-10-03T10:18:08.942" v="284" actId="478"/>
          <ac:spMkLst>
            <pc:docMk/>
            <pc:sldMk cId="4051216116" sldId="256"/>
            <ac:spMk id="5" creationId="{1276AC4B-B063-1B4E-33C2-376D3D02C1CE}"/>
          </ac:spMkLst>
        </pc:sp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2897945488" sldId="257"/>
        </pc:sldMkLst>
        <pc:picChg chg="add mod">
          <ac:chgData name="Jonathan Stoneman" userId="428ddb39cad38140" providerId="LiveId" clId="{AA913412-593E-4716-BA20-1CD1C858F480}" dt="2022-10-03T09:43:13.988" v="54" actId="14100"/>
          <ac:picMkLst>
            <pc:docMk/>
            <pc:sldMk cId="2897945488" sldId="257"/>
            <ac:picMk id="3" creationId="{3C40AE69-E775-180A-E87E-62103F01C94F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1429194010" sldId="258"/>
        </pc:sldMkLst>
        <pc:picChg chg="add mod">
          <ac:chgData name="Jonathan Stoneman" userId="428ddb39cad38140" providerId="LiveId" clId="{AA913412-593E-4716-BA20-1CD1C858F480}" dt="2022-10-03T09:43:47.129" v="59" actId="14100"/>
          <ac:picMkLst>
            <pc:docMk/>
            <pc:sldMk cId="1429194010" sldId="258"/>
            <ac:picMk id="3" creationId="{AE4C9F40-0547-8D1A-6591-1A5C3DDDF531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1342476163" sldId="259"/>
        </pc:sldMkLst>
        <pc:picChg chg="add mod">
          <ac:chgData name="Jonathan Stoneman" userId="428ddb39cad38140" providerId="LiveId" clId="{AA913412-593E-4716-BA20-1CD1C858F480}" dt="2022-10-03T09:44:38.733" v="64" actId="14100"/>
          <ac:picMkLst>
            <pc:docMk/>
            <pc:sldMk cId="1342476163" sldId="259"/>
            <ac:picMk id="3" creationId="{D88F52C8-F9EE-1623-CC06-17A3EC64F0A9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3426583688" sldId="260"/>
        </pc:sldMkLst>
        <pc:picChg chg="add mod">
          <ac:chgData name="Jonathan Stoneman" userId="428ddb39cad38140" providerId="LiveId" clId="{AA913412-593E-4716-BA20-1CD1C858F480}" dt="2022-10-03T09:44:58.516" v="69" actId="14100"/>
          <ac:picMkLst>
            <pc:docMk/>
            <pc:sldMk cId="3426583688" sldId="260"/>
            <ac:picMk id="3" creationId="{31225E16-3247-AE73-F8B9-984E1A297928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3654077513" sldId="261"/>
        </pc:sldMkLst>
        <pc:picChg chg="add mod">
          <ac:chgData name="Jonathan Stoneman" userId="428ddb39cad38140" providerId="LiveId" clId="{AA913412-593E-4716-BA20-1CD1C858F480}" dt="2022-10-03T09:45:14.069" v="74" actId="14100"/>
          <ac:picMkLst>
            <pc:docMk/>
            <pc:sldMk cId="3654077513" sldId="261"/>
            <ac:picMk id="3" creationId="{364B12C4-2CEA-1349-7D32-4094657DB3F3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606672801" sldId="262"/>
        </pc:sldMkLst>
        <pc:picChg chg="add mod">
          <ac:chgData name="Jonathan Stoneman" userId="428ddb39cad38140" providerId="LiveId" clId="{AA913412-593E-4716-BA20-1CD1C858F480}" dt="2022-10-03T09:45:31.844" v="79" actId="14100"/>
          <ac:picMkLst>
            <pc:docMk/>
            <pc:sldMk cId="606672801" sldId="262"/>
            <ac:picMk id="3" creationId="{4AD6242F-3371-6E9D-5946-36D9E3685F93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1260913256" sldId="263"/>
        </pc:sldMkLst>
        <pc:picChg chg="add mod">
          <ac:chgData name="Jonathan Stoneman" userId="428ddb39cad38140" providerId="LiveId" clId="{AA913412-593E-4716-BA20-1CD1C858F480}" dt="2022-10-03T09:45:49.957" v="84" actId="14100"/>
          <ac:picMkLst>
            <pc:docMk/>
            <pc:sldMk cId="1260913256" sldId="263"/>
            <ac:picMk id="3" creationId="{3A7CB150-5807-BCE8-3E43-E15ACD4C4CA0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4076296799" sldId="264"/>
        </pc:sldMkLst>
        <pc:picChg chg="add mod">
          <ac:chgData name="Jonathan Stoneman" userId="428ddb39cad38140" providerId="LiveId" clId="{AA913412-593E-4716-BA20-1CD1C858F480}" dt="2022-10-03T09:46:08.879" v="89" actId="14100"/>
          <ac:picMkLst>
            <pc:docMk/>
            <pc:sldMk cId="4076296799" sldId="264"/>
            <ac:picMk id="3" creationId="{E0821673-C790-7825-2B1D-D80E35CC1ABA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809535246" sldId="265"/>
        </pc:sldMkLst>
        <pc:picChg chg="add mod">
          <ac:chgData name="Jonathan Stoneman" userId="428ddb39cad38140" providerId="LiveId" clId="{AA913412-593E-4716-BA20-1CD1C858F480}" dt="2022-10-03T09:46:25.064" v="94" actId="14100"/>
          <ac:picMkLst>
            <pc:docMk/>
            <pc:sldMk cId="809535246" sldId="265"/>
            <ac:picMk id="3" creationId="{8988613F-33E7-4A3F-2696-773A5C411503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1514728188" sldId="266"/>
        </pc:sldMkLst>
        <pc:picChg chg="add mod">
          <ac:chgData name="Jonathan Stoneman" userId="428ddb39cad38140" providerId="LiveId" clId="{AA913412-593E-4716-BA20-1CD1C858F480}" dt="2022-10-03T09:46:40.443" v="99" actId="14100"/>
          <ac:picMkLst>
            <pc:docMk/>
            <pc:sldMk cId="1514728188" sldId="266"/>
            <ac:picMk id="3" creationId="{44DCFB63-786F-79E4-1663-C1B962AFB434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3719970955" sldId="267"/>
        </pc:sldMkLst>
        <pc:picChg chg="add mod">
          <ac:chgData name="Jonathan Stoneman" userId="428ddb39cad38140" providerId="LiveId" clId="{AA913412-593E-4716-BA20-1CD1C858F480}" dt="2022-10-03T09:46:56.055" v="104" actId="14100"/>
          <ac:picMkLst>
            <pc:docMk/>
            <pc:sldMk cId="3719970955" sldId="267"/>
            <ac:picMk id="3" creationId="{3E796957-3138-B42D-D4CE-548E66EFC0F3}"/>
          </ac:picMkLst>
        </pc:picChg>
      </pc:sldChg>
      <pc:sldChg chg="addSp modSp new mod modTransition modAnim">
        <pc:chgData name="Jonathan Stoneman" userId="428ddb39cad38140" providerId="LiveId" clId="{AA913412-593E-4716-BA20-1CD1C858F480}" dt="2022-10-03T10:20:57.356" v="321"/>
        <pc:sldMkLst>
          <pc:docMk/>
          <pc:sldMk cId="122844186" sldId="268"/>
        </pc:sldMkLst>
        <pc:picChg chg="add mod">
          <ac:chgData name="Jonathan Stoneman" userId="428ddb39cad38140" providerId="LiveId" clId="{AA913412-593E-4716-BA20-1CD1C858F480}" dt="2022-10-03T09:47:10.427" v="109" actId="1076"/>
          <ac:picMkLst>
            <pc:docMk/>
            <pc:sldMk cId="122844186" sldId="268"/>
            <ac:picMk id="3" creationId="{64F9FAE5-9BC8-FC2E-7497-5FD5D5D4610F}"/>
          </ac:picMkLst>
        </pc:picChg>
        <pc:picChg chg="add mod">
          <ac:chgData name="Jonathan Stoneman" userId="428ddb39cad38140" providerId="LiveId" clId="{AA913412-593E-4716-BA20-1CD1C858F480}" dt="2022-10-03T09:47:23.788" v="114" actId="14100"/>
          <ac:picMkLst>
            <pc:docMk/>
            <pc:sldMk cId="122844186" sldId="268"/>
            <ac:picMk id="5" creationId="{44D133F8-8FE2-C62A-06BE-42650D3DAE69}"/>
          </ac:picMkLst>
        </pc:picChg>
        <pc:picChg chg="add mod">
          <ac:chgData name="Jonathan Stoneman" userId="428ddb39cad38140" providerId="LiveId" clId="{AA913412-593E-4716-BA20-1CD1C858F480}" dt="2022-10-03T09:47:39.777" v="120" actId="14100"/>
          <ac:picMkLst>
            <pc:docMk/>
            <pc:sldMk cId="122844186" sldId="268"/>
            <ac:picMk id="7" creationId="{85DD9FA6-43C3-4F48-62CB-266B8CE205E6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1135852754" sldId="269"/>
        </pc:sldMkLst>
        <pc:picChg chg="add mod">
          <ac:chgData name="Jonathan Stoneman" userId="428ddb39cad38140" providerId="LiveId" clId="{AA913412-593E-4716-BA20-1CD1C858F480}" dt="2022-10-03T09:47:56.715" v="125" actId="1076"/>
          <ac:picMkLst>
            <pc:docMk/>
            <pc:sldMk cId="1135852754" sldId="269"/>
            <ac:picMk id="3" creationId="{74F8CEEC-0853-CF0D-5F53-00C9BFB8751A}"/>
          </ac:picMkLst>
        </pc:picChg>
        <pc:picChg chg="add mod">
          <ac:chgData name="Jonathan Stoneman" userId="428ddb39cad38140" providerId="LiveId" clId="{AA913412-593E-4716-BA20-1CD1C858F480}" dt="2022-10-03T09:48:14.031" v="130" actId="1076"/>
          <ac:picMkLst>
            <pc:docMk/>
            <pc:sldMk cId="1135852754" sldId="269"/>
            <ac:picMk id="5" creationId="{60BFC5CB-2FFB-B018-D65B-F59CAEC155EC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0:20:57.356" v="321"/>
        <pc:sldMkLst>
          <pc:docMk/>
          <pc:sldMk cId="1076048791" sldId="270"/>
        </pc:sldMkLst>
        <pc:spChg chg="add mod">
          <ac:chgData name="Jonathan Stoneman" userId="428ddb39cad38140" providerId="LiveId" clId="{AA913412-593E-4716-BA20-1CD1C858F480}" dt="2022-10-03T10:16:15.570" v="257" actId="1037"/>
          <ac:spMkLst>
            <pc:docMk/>
            <pc:sldMk cId="1076048791" sldId="270"/>
            <ac:spMk id="4" creationId="{DC0537B4-35E2-E8F7-24E2-7590355B3330}"/>
          </ac:spMkLst>
        </pc:spChg>
        <pc:picChg chg="add mod">
          <ac:chgData name="Jonathan Stoneman" userId="428ddb39cad38140" providerId="LiveId" clId="{AA913412-593E-4716-BA20-1CD1C858F480}" dt="2022-10-03T10:17:48.728" v="283" actId="1037"/>
          <ac:picMkLst>
            <pc:docMk/>
            <pc:sldMk cId="1076048791" sldId="270"/>
            <ac:picMk id="3" creationId="{C21AFDAF-B82F-3B5B-84FD-5D97E4392095}"/>
          </ac:picMkLst>
        </pc:picChg>
        <pc:picChg chg="add mod ord">
          <ac:chgData name="Jonathan Stoneman" userId="428ddb39cad38140" providerId="LiveId" clId="{AA913412-593E-4716-BA20-1CD1C858F480}" dt="2022-10-03T10:17:42.060" v="264" actId="167"/>
          <ac:picMkLst>
            <pc:docMk/>
            <pc:sldMk cId="1076048791" sldId="270"/>
            <ac:picMk id="6" creationId="{CE20752E-8672-A306-FDF5-072F8ADA6B0C}"/>
          </ac:picMkLst>
        </pc:picChg>
      </pc:sldChg>
      <pc:sldChg chg="addSp modSp new mod ord modTransition modAnim">
        <pc:chgData name="Jonathan Stoneman" userId="428ddb39cad38140" providerId="LiveId" clId="{AA913412-593E-4716-BA20-1CD1C858F480}" dt="2022-10-03T12:38:51.514" v="477"/>
        <pc:sldMkLst>
          <pc:docMk/>
          <pc:sldMk cId="831911178" sldId="271"/>
        </pc:sldMkLst>
        <pc:picChg chg="add mod">
          <ac:chgData name="Jonathan Stoneman" userId="428ddb39cad38140" providerId="LiveId" clId="{AA913412-593E-4716-BA20-1CD1C858F480}" dt="2022-10-03T12:37:58.148" v="470" actId="1037"/>
          <ac:picMkLst>
            <pc:docMk/>
            <pc:sldMk cId="831911178" sldId="271"/>
            <ac:picMk id="3" creationId="{A6914AE4-5581-E47E-D8E2-3F7BEDAAA6E2}"/>
          </ac:picMkLst>
        </pc:picChg>
        <pc:picChg chg="add mod">
          <ac:chgData name="Jonathan Stoneman" userId="428ddb39cad38140" providerId="LiveId" clId="{AA913412-593E-4716-BA20-1CD1C858F480}" dt="2022-10-03T12:38:30.886" v="475" actId="14100"/>
          <ac:picMkLst>
            <pc:docMk/>
            <pc:sldMk cId="831911178" sldId="271"/>
            <ac:picMk id="4" creationId="{3A6C685C-C351-5986-0FFC-897ADC5D1717}"/>
          </ac:picMkLst>
        </pc:picChg>
      </pc:sldChg>
      <pc:sldChg chg="addSp modSp new mod modTransition">
        <pc:chgData name="Jonathan Stoneman" userId="428ddb39cad38140" providerId="LiveId" clId="{AA913412-593E-4716-BA20-1CD1C858F480}" dt="2022-10-03T12:34:46.292" v="338" actId="962"/>
        <pc:sldMkLst>
          <pc:docMk/>
          <pc:sldMk cId="3400671284" sldId="272"/>
        </pc:sldMkLst>
        <pc:picChg chg="add mod">
          <ac:chgData name="Jonathan Stoneman" userId="428ddb39cad38140" providerId="LiveId" clId="{AA913412-593E-4716-BA20-1CD1C858F480}" dt="2022-10-03T12:34:46.292" v="338" actId="962"/>
          <ac:picMkLst>
            <pc:docMk/>
            <pc:sldMk cId="3400671284" sldId="272"/>
            <ac:picMk id="3" creationId="{011D5D0A-9867-B899-19C0-99FA3D0FFB25}"/>
          </ac:picMkLst>
        </pc:picChg>
      </pc:sldChg>
      <pc:sldChg chg="addSp modSp new mod ord modTransition">
        <pc:chgData name="Jonathan Stoneman" userId="428ddb39cad38140" providerId="LiveId" clId="{AA913412-593E-4716-BA20-1CD1C858F480}" dt="2022-10-03T12:36:15.607" v="389"/>
        <pc:sldMkLst>
          <pc:docMk/>
          <pc:sldMk cId="3438656047" sldId="273"/>
        </pc:sldMkLst>
        <pc:picChg chg="add mod">
          <ac:chgData name="Jonathan Stoneman" userId="428ddb39cad38140" providerId="LiveId" clId="{AA913412-593E-4716-BA20-1CD1C858F480}" dt="2022-10-03T12:35:16.314" v="383" actId="1037"/>
          <ac:picMkLst>
            <pc:docMk/>
            <pc:sldMk cId="3438656047" sldId="273"/>
            <ac:picMk id="3" creationId="{18FE7B25-FE06-E220-5D89-E8E7900C2F97}"/>
          </ac:picMkLst>
        </pc:picChg>
      </pc:sldChg>
      <pc:sldMasterChg chg="modTransition modSldLayout">
        <pc:chgData name="Jonathan Stoneman" userId="428ddb39cad38140" providerId="LiveId" clId="{AA913412-593E-4716-BA20-1CD1C858F480}" dt="2022-10-03T10:20:57.356" v="321"/>
        <pc:sldMasterMkLst>
          <pc:docMk/>
          <pc:sldMasterMk cId="1279375869" sldId="2147483648"/>
        </pc:sldMasterMkLst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3234414495" sldId="2147483649"/>
          </pc:sldLayoutMkLst>
        </pc:sldLayoutChg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421010042" sldId="2147483650"/>
          </pc:sldLayoutMkLst>
        </pc:sldLayoutChg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684558964" sldId="2147483651"/>
          </pc:sldLayoutMkLst>
        </pc:sldLayoutChg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86727992" sldId="2147483652"/>
          </pc:sldLayoutMkLst>
        </pc:sldLayoutChg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2927419604" sldId="2147483653"/>
          </pc:sldLayoutMkLst>
        </pc:sldLayoutChg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4086027882" sldId="2147483654"/>
          </pc:sldLayoutMkLst>
        </pc:sldLayoutChg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1473783833" sldId="2147483655"/>
          </pc:sldLayoutMkLst>
        </pc:sldLayoutChg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1950696999" sldId="2147483656"/>
          </pc:sldLayoutMkLst>
        </pc:sldLayoutChg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69646056" sldId="2147483657"/>
          </pc:sldLayoutMkLst>
        </pc:sldLayoutChg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2797684496" sldId="2147483658"/>
          </pc:sldLayoutMkLst>
        </pc:sldLayoutChg>
        <pc:sldLayoutChg chg="modTransition">
          <pc:chgData name="Jonathan Stoneman" userId="428ddb39cad38140" providerId="LiveId" clId="{AA913412-593E-4716-BA20-1CD1C858F480}" dt="2022-10-03T10:20:57.356" v="321"/>
          <pc:sldLayoutMkLst>
            <pc:docMk/>
            <pc:sldMasterMk cId="1279375869" sldId="2147483648"/>
            <pc:sldLayoutMk cId="385579249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3C98-64E0-33D2-76A7-9D1D4BA3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3BD41-309F-32B1-5011-8F8DADC65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0405-AA18-8CD7-9E85-D59EFAA8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8063-21B4-EE24-11DA-897AF421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92A1-DFFE-7D03-2694-5EFDC23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41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614C-68BA-0992-EF6C-F3FAFD0B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E3A58-29E0-D1E2-6B6C-CFCBA373C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C539-E41C-E6D2-A4E4-2CB47836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FD91-B52F-58B5-3547-927AE295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3498-8D17-9EA2-A18E-F1FB60F6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6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F1D92-7AF4-A9BC-FF91-16208C16B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C2FA1-681B-9455-F09F-F1112B6C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63F7-DE1F-0A09-3423-0143BA25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9770-9C7D-CD43-1224-6FA812DE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672E-71CB-3E38-6AEF-C505A199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79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1A56-E291-3EC5-B34A-4B822F84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7A91-FB5B-51E9-A7EB-FAEFA143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E230E-57D3-728C-D736-4B3CD8E9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C9B9-EE17-E188-7CCB-547410C5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8BED-4737-7D20-2190-CAE57B4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09CD-1F4C-7903-685F-219FDD08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3051-AEBB-9822-9217-A6DF2177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CA4D-33DB-F002-38C2-4E794CA7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99DA-0DC8-01DE-46B3-6E6EAB74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D860-AB46-F898-94F4-A870578C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5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4C87-838F-554B-A763-FF5ABF55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DE9B-4228-ADBF-5404-F79442EE6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BE220-0F44-058F-4AD1-902DBAF0A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AACF-EEB8-A474-6339-010DB861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CCBF4-D663-A84B-9200-3645BCFC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0E821-35D9-1D2D-9137-0EB1F44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D6DB-C514-7BA2-2F97-E2513228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69948-5C8F-8180-7410-2ADE081A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A646C-2DDC-FE65-D12C-283B03217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54A0D-C901-CE01-ED44-4B7BE22EC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84EF5-6B99-1E1D-B518-14AB3DF27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E8697-FB71-D828-690C-1FDF8BF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BACD6-6000-91ED-EDCC-A5B25B6A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7C2C1-3C09-2AB1-515C-CDCA0595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1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1BE6-BF43-7178-3539-39E8EBFC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F3423-83F3-D671-7DDE-E809169D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C03F0-5047-E542-DEC6-8EDDEC61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D5B61-8FAA-C0B3-9BEA-B913BE9D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0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6E9F3-1B98-3F69-1F00-A0B71A07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3FA40-4816-DB1D-3A9A-FBF8273B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4BDC7-E55F-289F-3470-9FB92D91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7700-1BBD-7624-EE6B-E022BAA2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AD58-0771-607F-11EC-9154AAAC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CF1D-644E-D74D-01BC-5A6F5CDC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46FB7-A042-4393-89B5-46112F7D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7BDE8-71C1-9A02-2F89-4E6D0B94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6741-09EE-230B-D48A-00CB2598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9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6A11-E9D8-32EB-4FCD-DC06C6E7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8DC45-971C-852B-B52F-EBFB3C682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14F9B-C337-7E8D-75B0-8E77D7C1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1620C-2331-A3B0-06CC-2C1C01F6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74B5-9EA4-764A-EC7F-C24DAB7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86F9F-4077-B4FF-DE49-0D6A1E4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A1DBE-6C91-E17A-1C7D-6A96A571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5F8AA-919C-839A-3DE7-38F60CC7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A7434-2711-7125-BBC6-D1D9C67C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BD6D-7219-4F76-ADAA-BC950B797D6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E247-44AD-4E63-239D-45F5254E0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4F7C-A845-F9E2-DEC6-692FAA44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0D39-C00D-4389-9B9D-DE978E492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3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17FEF-A5C1-22F2-F78A-C436A6113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Data? What’s it good for?</a:t>
            </a:r>
          </a:p>
        </p:txBody>
      </p:sp>
    </p:spTree>
    <p:extLst>
      <p:ext uri="{BB962C8B-B14F-4D97-AF65-F5344CB8AC3E}">
        <p14:creationId xmlns:p14="http://schemas.microsoft.com/office/powerpoint/2010/main" val="40512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0821673-C790-7825-2B1D-D80E35CC1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" y="741872"/>
            <a:ext cx="11245487" cy="5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88613F-33E7-4A3F-2696-773A5C41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91" y="359448"/>
            <a:ext cx="7850037" cy="58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3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4DCFB63-786F-79E4-1663-C1B962AF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7" y="724619"/>
            <a:ext cx="11499488" cy="5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6914AE4-5581-E47E-D8E2-3F7BEDAA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274" y="203641"/>
            <a:ext cx="5007026" cy="6654359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6C685C-C351-5986-0FFC-897ADC5D1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0" y="296532"/>
            <a:ext cx="4931425" cy="64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E796957-3138-B42D-D4CE-548E66EF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2" y="121183"/>
            <a:ext cx="8463190" cy="63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64F9FAE5-9BC8-FC2E-7497-5FD5D5D46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" y="138023"/>
            <a:ext cx="7496355" cy="3450027"/>
          </a:xfrm>
          <a:prstGeom prst="rect">
            <a:avLst/>
          </a:prstGeom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4D133F8-8FE2-C62A-06BE-42650D3DA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7" y="1992702"/>
            <a:ext cx="5397799" cy="3878658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5DD9FA6-43C3-4F48-62CB-266B8CE20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2876158"/>
            <a:ext cx="5115463" cy="39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4F8CEEC-0853-CF0D-5F53-00C9BFB8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288"/>
            <a:ext cx="5008802" cy="4958208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0BFC5CB-2FFB-B018-D65B-F59CAEC15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6" y="2251197"/>
            <a:ext cx="3681952" cy="46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E20752E-8672-A306-FDF5-072F8ADA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160" y="703897"/>
            <a:ext cx="3311337" cy="2064716"/>
          </a:xfrm>
          <a:prstGeom prst="rect">
            <a:avLst/>
          </a:prstGeom>
        </p:spPr>
      </p:pic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21AFDAF-B82F-3B5B-84FD-5D97E4392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37" y="703897"/>
            <a:ext cx="8815997" cy="6154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537B4-35E2-E8F7-24E2-7590355B3330}"/>
              </a:ext>
            </a:extLst>
          </p:cNvPr>
          <p:cNvSpPr txBox="1"/>
          <p:nvPr/>
        </p:nvSpPr>
        <p:spPr>
          <a:xfrm>
            <a:off x="2321348" y="132347"/>
            <a:ext cx="757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Stop &amp; Search, Lewisham, July 2022, by office identified racial group</a:t>
            </a:r>
          </a:p>
        </p:txBody>
      </p:sp>
    </p:spTree>
    <p:extLst>
      <p:ext uri="{BB962C8B-B14F-4D97-AF65-F5344CB8AC3E}">
        <p14:creationId xmlns:p14="http://schemas.microsoft.com/office/powerpoint/2010/main" val="10760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11D5D0A-9867-B899-19C0-99FA3D0FF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38125"/>
            <a:ext cx="113538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FE7B25-FE06-E220-5D89-E8E7900C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6" y="595393"/>
            <a:ext cx="10386204" cy="61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3C40AE69-E775-180A-E87E-62103F01C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1" y="329435"/>
            <a:ext cx="3735237" cy="66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E4C9F40-0547-8D1A-6591-1A5C3DDDF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" y="612476"/>
            <a:ext cx="12008436" cy="56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two people&#10;&#10;Description automatically generated with low confidence">
            <a:extLst>
              <a:ext uri="{FF2B5EF4-FFF2-40B4-BE49-F238E27FC236}">
                <a16:creationId xmlns:a16="http://schemas.microsoft.com/office/drawing/2014/main" id="{D88F52C8-F9EE-1623-CC06-17A3EC64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532" y="43788"/>
            <a:ext cx="5693433" cy="67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7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225E16-3247-AE73-F8B9-984E1A29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22" y="150425"/>
            <a:ext cx="4554747" cy="64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64B12C4-2CEA-1349-7D32-4094657DB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37" y="-41137"/>
            <a:ext cx="6090248" cy="679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AD6242F-3371-6E9D-5946-36D9E368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86" y="129396"/>
            <a:ext cx="8736195" cy="628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A7CB150-5807-BCE8-3E43-E15ACD4C4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6" y="612476"/>
            <a:ext cx="11138835" cy="53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1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Data? What’s it good for?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Stoneman</dc:creator>
  <cp:lastModifiedBy>Jonathan Stoneman</cp:lastModifiedBy>
  <cp:revision>1</cp:revision>
  <dcterms:created xsi:type="dcterms:W3CDTF">2022-10-03T09:41:15Z</dcterms:created>
  <dcterms:modified xsi:type="dcterms:W3CDTF">2022-10-03T12:38:54Z</dcterms:modified>
</cp:coreProperties>
</file>