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b="def" i="def"/>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254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254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b="def" i="def"/>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b="def" i="def"/>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b="def" i="def"/>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大標題與副標題">
    <p:spTree>
      <p:nvGrpSpPr>
        <p:cNvPr id="1" name=""/>
        <p:cNvGrpSpPr/>
        <p:nvPr/>
      </p:nvGrpSpPr>
      <p:grpSpPr>
        <a:xfrm>
          <a:off x="0" y="0"/>
          <a:ext cx="0" cy="0"/>
          <a:chOff x="0" y="0"/>
          <a:chExt cx="0" cy="0"/>
        </a:xfrm>
      </p:grpSpPr>
      <p:sp>
        <p:nvSpPr>
          <p:cNvPr id="11" name="大標題文字"/>
          <p:cNvSpPr txBox="1"/>
          <p:nvPr>
            <p:ph type="title"/>
          </p:nvPr>
        </p:nvSpPr>
        <p:spPr>
          <a:xfrm>
            <a:off x="2374900" y="2387600"/>
            <a:ext cx="19621500" cy="4876800"/>
          </a:xfrm>
          <a:prstGeom prst="rect">
            <a:avLst/>
          </a:prstGeom>
        </p:spPr>
        <p:txBody>
          <a:bodyPr anchor="b"/>
          <a:lstStyle>
            <a:lvl1pPr algn="ctr"/>
          </a:lstStyle>
          <a:p>
            <a:pPr/>
            <a:r>
              <a:t>大標題文字</a:t>
            </a:r>
          </a:p>
        </p:txBody>
      </p:sp>
      <p:sp>
        <p:nvSpPr>
          <p:cNvPr id="12" name="內文層級一…"/>
          <p:cNvSpPr txBox="1"/>
          <p:nvPr>
            <p:ph type="body" sz="quarter" idx="1"/>
          </p:nvPr>
        </p:nvSpPr>
        <p:spPr>
          <a:xfrm>
            <a:off x="2374900" y="7251700"/>
            <a:ext cx="19621500" cy="2057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內文層級一</a:t>
            </a:r>
          </a:p>
          <a:p>
            <a:pPr lvl="1"/>
            <a:r>
              <a:t>內文層級二</a:t>
            </a:r>
          </a:p>
          <a:p>
            <a:pPr lvl="2"/>
            <a:r>
              <a:t>內文層級三</a:t>
            </a:r>
          </a:p>
          <a:p>
            <a:pPr lvl="3"/>
            <a:r>
              <a:t>內文層級四</a:t>
            </a:r>
          </a:p>
          <a:p>
            <a:pPr lvl="4"/>
            <a:r>
              <a:t>內文層級五</a:t>
            </a:r>
          </a:p>
        </p:txBody>
      </p:sp>
      <p:sp>
        <p:nvSpPr>
          <p:cNvPr id="1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名言語錄">
    <p:spTree>
      <p:nvGrpSpPr>
        <p:cNvPr id="1" name=""/>
        <p:cNvGrpSpPr/>
        <p:nvPr/>
      </p:nvGrpSpPr>
      <p:grpSpPr>
        <a:xfrm>
          <a:off x="0" y="0"/>
          <a:ext cx="0" cy="0"/>
          <a:chOff x="0" y="0"/>
          <a:chExt cx="0" cy="0"/>
        </a:xfrm>
      </p:grpSpPr>
      <p:sp>
        <p:nvSpPr>
          <p:cNvPr id="93" name="「在此輸入名言語錄。」"/>
          <p:cNvSpPr txBox="1"/>
          <p:nvPr>
            <p:ph type="body" sz="quarter" idx="21"/>
          </p:nvPr>
        </p:nvSpPr>
        <p:spPr>
          <a:xfrm>
            <a:off x="2374900" y="6045200"/>
            <a:ext cx="19621500" cy="1117600"/>
          </a:xfrm>
          <a:prstGeom prst="rect">
            <a:avLst/>
          </a:prstGeom>
        </p:spPr>
        <p:txBody>
          <a:bodyPr>
            <a:spAutoFit/>
          </a:bodyPr>
          <a:lstStyle>
            <a:lvl1pPr marL="0" indent="0" algn="ctr">
              <a:spcBef>
                <a:spcPts val="0"/>
              </a:spcBef>
              <a:buSzTx/>
              <a:buNone/>
            </a:lvl1pPr>
          </a:lstStyle>
          <a:p>
            <a:pPr/>
            <a:r>
              <a:t>「在此輸入名言語錄。」</a:t>
            </a:r>
          </a:p>
        </p:txBody>
      </p:sp>
      <p:sp>
        <p:nvSpPr>
          <p:cNvPr id="94" name="–王大明"/>
          <p:cNvSpPr txBox="1"/>
          <p:nvPr>
            <p:ph type="body" sz="quarter" idx="22"/>
          </p:nvPr>
        </p:nvSpPr>
        <p:spPr>
          <a:xfrm>
            <a:off x="2374900" y="8953500"/>
            <a:ext cx="19621500" cy="901637"/>
          </a:xfrm>
          <a:prstGeom prst="rect">
            <a:avLst/>
          </a:prstGeom>
        </p:spPr>
        <p:txBody>
          <a:bodyPr anchor="t">
            <a:spAutoFit/>
          </a:bodyPr>
          <a:lstStyle>
            <a:lvl1pPr marL="0" indent="0" algn="ctr">
              <a:spcBef>
                <a:spcPts val="0"/>
              </a:spcBef>
              <a:buSzTx/>
              <a:buNone/>
              <a:defRPr sz="3800"/>
            </a:lvl1pPr>
          </a:lstStyle>
          <a:p>
            <a:pPr/>
            <a:r>
              <a:t>–王大明</a:t>
            </a:r>
          </a:p>
        </p:txBody>
      </p:sp>
      <p:sp>
        <p:nvSpPr>
          <p:cNvPr id="9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影像"/>
          <p:cNvSpPr/>
          <p:nvPr>
            <p:ph type="pic" idx="21"/>
          </p:nvPr>
        </p:nvSpPr>
        <p:spPr>
          <a:xfrm>
            <a:off x="0" y="-1816100"/>
            <a:ext cx="24384000" cy="16088930"/>
          </a:xfrm>
          <a:prstGeom prst="rect">
            <a:avLst/>
          </a:prstGeom>
        </p:spPr>
        <p:txBody>
          <a:bodyPr lIns="91439" tIns="45719" rIns="91439" bIns="45719" anchor="t">
            <a:noAutofit/>
          </a:bodyPr>
          <a:lstStyle/>
          <a:p>
            <a:pPr/>
          </a:p>
        </p:txBody>
      </p:sp>
      <p:sp>
        <p:nvSpPr>
          <p:cNvPr id="10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影像"/>
          <p:cNvSpPr/>
          <p:nvPr>
            <p:ph type="pic" idx="21"/>
          </p:nvPr>
        </p:nvSpPr>
        <p:spPr>
          <a:xfrm>
            <a:off x="2273300" y="-3352800"/>
            <a:ext cx="19850100" cy="12946560"/>
          </a:xfrm>
          <a:prstGeom prst="rect">
            <a:avLst/>
          </a:prstGeom>
          <a:ln w="9525">
            <a:round/>
          </a:ln>
        </p:spPr>
        <p:txBody>
          <a:bodyPr lIns="91439" tIns="45719" rIns="91439" bIns="45719" anchor="t">
            <a:noAutofit/>
          </a:bodyPr>
          <a:lstStyle/>
          <a:p>
            <a:pPr/>
          </a:p>
        </p:txBody>
      </p:sp>
      <p:sp>
        <p:nvSpPr>
          <p:cNvPr id="21" name="大標題文字"/>
          <p:cNvSpPr txBox="1"/>
          <p:nvPr>
            <p:ph type="title"/>
          </p:nvPr>
        </p:nvSpPr>
        <p:spPr>
          <a:xfrm>
            <a:off x="2374900" y="9080500"/>
            <a:ext cx="19621500" cy="1905000"/>
          </a:xfrm>
          <a:prstGeom prst="rect">
            <a:avLst/>
          </a:prstGeom>
        </p:spPr>
        <p:txBody>
          <a:bodyPr anchor="b"/>
          <a:lstStyle>
            <a:lvl1pPr algn="ctr"/>
          </a:lstStyle>
          <a:p>
            <a:pPr/>
            <a:r>
              <a:t>大標題文字</a:t>
            </a:r>
          </a:p>
        </p:txBody>
      </p:sp>
      <p:sp>
        <p:nvSpPr>
          <p:cNvPr id="22" name="內文層級一…"/>
          <p:cNvSpPr txBox="1"/>
          <p:nvPr>
            <p:ph type="body" sz="quarter" idx="1"/>
          </p:nvPr>
        </p:nvSpPr>
        <p:spPr>
          <a:xfrm>
            <a:off x="2374900" y="11010900"/>
            <a:ext cx="19621500" cy="1930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內文層級一</a:t>
            </a:r>
          </a:p>
          <a:p>
            <a:pPr lvl="1"/>
            <a:r>
              <a:t>內文層級二</a:t>
            </a:r>
          </a:p>
          <a:p>
            <a:pPr lvl="2"/>
            <a:r>
              <a:t>內文層級三</a:t>
            </a:r>
          </a:p>
          <a:p>
            <a:pPr lvl="3"/>
            <a:r>
              <a:t>內文層級四</a:t>
            </a:r>
          </a:p>
          <a:p>
            <a:pPr lvl="4"/>
            <a:r>
              <a:t>內文層級五</a:t>
            </a:r>
          </a:p>
        </p:txBody>
      </p:sp>
      <p:sp>
        <p:nvSpPr>
          <p:cNvPr id="2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大標題 - 中央">
    <p:spTree>
      <p:nvGrpSpPr>
        <p:cNvPr id="1" name=""/>
        <p:cNvGrpSpPr/>
        <p:nvPr/>
      </p:nvGrpSpPr>
      <p:grpSpPr>
        <a:xfrm>
          <a:off x="0" y="0"/>
          <a:ext cx="0" cy="0"/>
          <a:chOff x="0" y="0"/>
          <a:chExt cx="0" cy="0"/>
        </a:xfrm>
      </p:grpSpPr>
      <p:sp>
        <p:nvSpPr>
          <p:cNvPr id="30" name="大標題文字"/>
          <p:cNvSpPr txBox="1"/>
          <p:nvPr>
            <p:ph type="title"/>
          </p:nvPr>
        </p:nvSpPr>
        <p:spPr>
          <a:xfrm>
            <a:off x="2374900" y="5143500"/>
            <a:ext cx="19621500" cy="3429000"/>
          </a:xfrm>
          <a:prstGeom prst="rect">
            <a:avLst/>
          </a:prstGeom>
        </p:spPr>
        <p:txBody>
          <a:bodyPr/>
          <a:lstStyle>
            <a:lvl1pPr algn="ctr"/>
          </a:lstStyle>
          <a:p>
            <a:pPr/>
            <a:r>
              <a:t>大標題文字</a:t>
            </a:r>
          </a:p>
        </p:txBody>
      </p:sp>
      <p:sp>
        <p:nvSpPr>
          <p:cNvPr id="3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直式">
    <p:spTree>
      <p:nvGrpSpPr>
        <p:cNvPr id="1" name=""/>
        <p:cNvGrpSpPr/>
        <p:nvPr/>
      </p:nvGrpSpPr>
      <p:grpSpPr>
        <a:xfrm>
          <a:off x="0" y="0"/>
          <a:ext cx="0" cy="0"/>
          <a:chOff x="0" y="0"/>
          <a:chExt cx="0" cy="0"/>
        </a:xfrm>
      </p:grpSpPr>
      <p:sp>
        <p:nvSpPr>
          <p:cNvPr id="38" name="影像"/>
          <p:cNvSpPr/>
          <p:nvPr>
            <p:ph type="pic" idx="21"/>
          </p:nvPr>
        </p:nvSpPr>
        <p:spPr>
          <a:xfrm>
            <a:off x="10998200" y="1930400"/>
            <a:ext cx="15167286" cy="10007600"/>
          </a:xfrm>
          <a:prstGeom prst="rect">
            <a:avLst/>
          </a:prstGeom>
          <a:ln w="9525">
            <a:round/>
          </a:ln>
        </p:spPr>
        <p:txBody>
          <a:bodyPr lIns="91439" tIns="45719" rIns="91439" bIns="45719" anchor="t">
            <a:noAutofit/>
          </a:bodyPr>
          <a:lstStyle/>
          <a:p>
            <a:pPr/>
          </a:p>
        </p:txBody>
      </p:sp>
      <p:sp>
        <p:nvSpPr>
          <p:cNvPr id="39" name="大標題文字"/>
          <p:cNvSpPr txBox="1"/>
          <p:nvPr>
            <p:ph type="title"/>
          </p:nvPr>
        </p:nvSpPr>
        <p:spPr>
          <a:xfrm>
            <a:off x="1816100" y="1943100"/>
            <a:ext cx="10502900" cy="5626100"/>
          </a:xfrm>
          <a:prstGeom prst="rect">
            <a:avLst/>
          </a:prstGeom>
        </p:spPr>
        <p:txBody>
          <a:bodyPr anchor="b"/>
          <a:lstStyle>
            <a:lvl1pPr algn="ctr">
              <a:defRPr sz="9400"/>
            </a:lvl1pPr>
          </a:lstStyle>
          <a:p>
            <a:pPr/>
            <a:r>
              <a:t>大標題文字</a:t>
            </a:r>
          </a:p>
        </p:txBody>
      </p:sp>
      <p:sp>
        <p:nvSpPr>
          <p:cNvPr id="40" name="內文層級一…"/>
          <p:cNvSpPr txBox="1"/>
          <p:nvPr>
            <p:ph type="body" sz="quarter" idx="1"/>
          </p:nvPr>
        </p:nvSpPr>
        <p:spPr>
          <a:xfrm>
            <a:off x="1816100" y="7556500"/>
            <a:ext cx="10502900" cy="4216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內文層級一</a:t>
            </a:r>
          </a:p>
          <a:p>
            <a:pPr lvl="1"/>
            <a:r>
              <a:t>內文層級二</a:t>
            </a:r>
          </a:p>
          <a:p>
            <a:pPr lvl="2"/>
            <a:r>
              <a:t>內文層級三</a:t>
            </a:r>
          </a:p>
          <a:p>
            <a:pPr lvl="3"/>
            <a:r>
              <a:t>內文層級四</a:t>
            </a:r>
          </a:p>
          <a:p>
            <a:pPr lvl="4"/>
            <a:r>
              <a:t>內文層級五</a:t>
            </a:r>
          </a:p>
        </p:txBody>
      </p:sp>
      <p:sp>
        <p:nvSpPr>
          <p:cNvPr id="4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大標題 - 上方">
    <p:spTree>
      <p:nvGrpSpPr>
        <p:cNvPr id="1" name=""/>
        <p:cNvGrpSpPr/>
        <p:nvPr/>
      </p:nvGrpSpPr>
      <p:grpSpPr>
        <a:xfrm>
          <a:off x="0" y="0"/>
          <a:ext cx="0" cy="0"/>
          <a:chOff x="0" y="0"/>
          <a:chExt cx="0" cy="0"/>
        </a:xfrm>
      </p:grpSpPr>
      <p:sp>
        <p:nvSpPr>
          <p:cNvPr id="48" name="大標題文字"/>
          <p:cNvSpPr txBox="1"/>
          <p:nvPr>
            <p:ph type="title"/>
          </p:nvPr>
        </p:nvSpPr>
        <p:spPr>
          <a:xfrm>
            <a:off x="2374900" y="889000"/>
            <a:ext cx="19621500" cy="2959100"/>
          </a:xfrm>
          <a:prstGeom prst="rect">
            <a:avLst/>
          </a:prstGeom>
        </p:spPr>
        <p:txBody>
          <a:bodyPr/>
          <a:lstStyle>
            <a:lvl1pPr algn="ctr"/>
          </a:lstStyle>
          <a:p>
            <a:pPr/>
            <a:r>
              <a:t>大標題文字</a:t>
            </a:r>
          </a:p>
        </p:txBody>
      </p:sp>
      <p:sp>
        <p:nvSpPr>
          <p:cNvPr id="49"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大標題與項目符號">
    <p:spTree>
      <p:nvGrpSpPr>
        <p:cNvPr id="1" name=""/>
        <p:cNvGrpSpPr/>
        <p:nvPr/>
      </p:nvGrpSpPr>
      <p:grpSpPr>
        <a:xfrm>
          <a:off x="0" y="0"/>
          <a:ext cx="0" cy="0"/>
          <a:chOff x="0" y="0"/>
          <a:chExt cx="0" cy="0"/>
        </a:xfrm>
      </p:grpSpPr>
      <p:sp>
        <p:nvSpPr>
          <p:cNvPr id="56" name="大標題文字"/>
          <p:cNvSpPr txBox="1"/>
          <p:nvPr>
            <p:ph type="title"/>
          </p:nvPr>
        </p:nvSpPr>
        <p:spPr>
          <a:xfrm>
            <a:off x="2374900" y="889000"/>
            <a:ext cx="19621500" cy="2959100"/>
          </a:xfrm>
          <a:prstGeom prst="rect">
            <a:avLst/>
          </a:prstGeom>
        </p:spPr>
        <p:txBody>
          <a:bodyPr/>
          <a:lstStyle>
            <a:lvl1pPr algn="ctr"/>
          </a:lstStyle>
          <a:p>
            <a:pPr/>
            <a:r>
              <a:t>大標題文字</a:t>
            </a:r>
          </a:p>
        </p:txBody>
      </p:sp>
      <p:sp>
        <p:nvSpPr>
          <p:cNvPr id="57" name="內文層級一…"/>
          <p:cNvSpPr txBox="1"/>
          <p:nvPr>
            <p:ph type="body" idx="1"/>
          </p:nvPr>
        </p:nvSpPr>
        <p:spPr>
          <a:xfrm>
            <a:off x="2374900" y="4127500"/>
            <a:ext cx="19621500" cy="81915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內文層級一</a:t>
            </a:r>
          </a:p>
          <a:p>
            <a:pPr lvl="1"/>
            <a:r>
              <a:t>內文層級二</a:t>
            </a:r>
          </a:p>
          <a:p>
            <a:pPr lvl="2"/>
            <a:r>
              <a:t>內文層級三</a:t>
            </a:r>
          </a:p>
          <a:p>
            <a:pPr lvl="3"/>
            <a:r>
              <a:t>內文層級四</a:t>
            </a:r>
          </a:p>
          <a:p>
            <a:pPr lvl="4"/>
            <a:r>
              <a:t>內文層級五</a:t>
            </a:r>
          </a:p>
        </p:txBody>
      </p:sp>
      <p:sp>
        <p:nvSpPr>
          <p:cNvPr id="5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大標題、項目符號與照片">
    <p:spTree>
      <p:nvGrpSpPr>
        <p:cNvPr id="1" name=""/>
        <p:cNvGrpSpPr/>
        <p:nvPr/>
      </p:nvGrpSpPr>
      <p:grpSpPr>
        <a:xfrm>
          <a:off x="0" y="0"/>
          <a:ext cx="0" cy="0"/>
          <a:chOff x="0" y="0"/>
          <a:chExt cx="0" cy="0"/>
        </a:xfrm>
      </p:grpSpPr>
      <p:sp>
        <p:nvSpPr>
          <p:cNvPr id="65" name="影像"/>
          <p:cNvSpPr/>
          <p:nvPr>
            <p:ph type="pic" sz="half" idx="21"/>
          </p:nvPr>
        </p:nvSpPr>
        <p:spPr>
          <a:xfrm>
            <a:off x="10109200" y="3606800"/>
            <a:ext cx="12472592" cy="8382000"/>
          </a:xfrm>
          <a:prstGeom prst="rect">
            <a:avLst/>
          </a:prstGeom>
          <a:ln w="9525">
            <a:round/>
          </a:ln>
        </p:spPr>
        <p:txBody>
          <a:bodyPr lIns="91439" tIns="45719" rIns="91439" bIns="45719" anchor="t">
            <a:noAutofit/>
          </a:bodyPr>
          <a:lstStyle/>
          <a:p>
            <a:pPr/>
          </a:p>
        </p:txBody>
      </p:sp>
      <p:sp>
        <p:nvSpPr>
          <p:cNvPr id="66" name="大標題文字"/>
          <p:cNvSpPr txBox="1"/>
          <p:nvPr>
            <p:ph type="title"/>
          </p:nvPr>
        </p:nvSpPr>
        <p:spPr>
          <a:xfrm>
            <a:off x="2374900" y="889000"/>
            <a:ext cx="19621500" cy="2959100"/>
          </a:xfrm>
          <a:prstGeom prst="rect">
            <a:avLst/>
          </a:prstGeom>
        </p:spPr>
        <p:txBody>
          <a:bodyPr/>
          <a:lstStyle>
            <a:lvl1pPr algn="ctr"/>
          </a:lstStyle>
          <a:p>
            <a:pPr/>
            <a:r>
              <a:t>大標題文字</a:t>
            </a:r>
          </a:p>
        </p:txBody>
      </p:sp>
      <p:sp>
        <p:nvSpPr>
          <p:cNvPr id="67" name="內文層級一…"/>
          <p:cNvSpPr txBox="1"/>
          <p:nvPr>
            <p:ph type="body" sz="half" idx="1"/>
          </p:nvPr>
        </p:nvSpPr>
        <p:spPr>
          <a:xfrm>
            <a:off x="2374900" y="4140200"/>
            <a:ext cx="9410700" cy="7874000"/>
          </a:xfrm>
          <a:prstGeom prst="rect">
            <a:avLst/>
          </a:prstGeom>
        </p:spPr>
        <p:txBody>
          <a:bodyPr/>
          <a:lstStyle>
            <a:lvl1pPr marL="533400" indent="-533400">
              <a:spcBef>
                <a:spcPts val="3900"/>
              </a:spcBef>
              <a:buBlip>
                <a:blip r:embed="rId2"/>
              </a:buBlip>
              <a:defRPr sz="4200"/>
            </a:lvl1pPr>
            <a:lvl2pPr marL="1066800" indent="-533400">
              <a:spcBef>
                <a:spcPts val="3900"/>
              </a:spcBef>
              <a:buBlip>
                <a:blip r:embed="rId2"/>
              </a:buBlip>
              <a:defRPr sz="4200"/>
            </a:lvl2pPr>
            <a:lvl3pPr marL="1600200" indent="-533400">
              <a:spcBef>
                <a:spcPts val="3900"/>
              </a:spcBef>
              <a:buBlip>
                <a:blip r:embed="rId2"/>
              </a:buBlip>
              <a:defRPr sz="4200"/>
            </a:lvl3pPr>
            <a:lvl4pPr marL="2133600" indent="-533400">
              <a:spcBef>
                <a:spcPts val="3900"/>
              </a:spcBef>
              <a:buBlip>
                <a:blip r:embed="rId2"/>
              </a:buBlip>
              <a:defRPr sz="4200"/>
            </a:lvl4pPr>
            <a:lvl5pPr marL="2667000" indent="-533400">
              <a:spcBef>
                <a:spcPts val="3900"/>
              </a:spcBef>
              <a:buBlip>
                <a:blip r:embed="rId2"/>
              </a:buBlip>
              <a:defRPr sz="4200"/>
            </a:lvl5pPr>
          </a:lstStyle>
          <a:p>
            <a:pPr/>
            <a:r>
              <a:t>內文層級一</a:t>
            </a:r>
          </a:p>
          <a:p>
            <a:pPr lvl="1"/>
            <a:r>
              <a:t>內文層級二</a:t>
            </a:r>
          </a:p>
          <a:p>
            <a:pPr lvl="2"/>
            <a:r>
              <a:t>內文層級三</a:t>
            </a:r>
          </a:p>
          <a:p>
            <a:pPr lvl="3"/>
            <a:r>
              <a:t>內文層級四</a:t>
            </a:r>
          </a:p>
          <a:p>
            <a:pPr lvl="4"/>
            <a:r>
              <a:t>內文層級五</a:t>
            </a:r>
          </a:p>
        </p:txBody>
      </p:sp>
      <p:sp>
        <p:nvSpPr>
          <p:cNvPr id="6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項目符號">
    <p:spTree>
      <p:nvGrpSpPr>
        <p:cNvPr id="1" name=""/>
        <p:cNvGrpSpPr/>
        <p:nvPr/>
      </p:nvGrpSpPr>
      <p:grpSpPr>
        <a:xfrm>
          <a:off x="0" y="0"/>
          <a:ext cx="0" cy="0"/>
          <a:chOff x="0" y="0"/>
          <a:chExt cx="0" cy="0"/>
        </a:xfrm>
      </p:grpSpPr>
      <p:sp>
        <p:nvSpPr>
          <p:cNvPr id="75" name="內文層級一…"/>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內文層級一</a:t>
            </a:r>
          </a:p>
          <a:p>
            <a:pPr lvl="1"/>
            <a:r>
              <a:t>內文層級二</a:t>
            </a:r>
          </a:p>
          <a:p>
            <a:pPr lvl="2"/>
            <a:r>
              <a:t>內文層級三</a:t>
            </a:r>
          </a:p>
          <a:p>
            <a:pPr lvl="3"/>
            <a:r>
              <a:t>內文層級四</a:t>
            </a:r>
          </a:p>
          <a:p>
            <a:pPr lvl="4"/>
            <a:r>
              <a:t>內文層級五</a:t>
            </a:r>
          </a:p>
        </p:txBody>
      </p:sp>
      <p:sp>
        <p:nvSpPr>
          <p:cNvPr id="7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一頁三張">
    <p:spTree>
      <p:nvGrpSpPr>
        <p:cNvPr id="1" name=""/>
        <p:cNvGrpSpPr/>
        <p:nvPr/>
      </p:nvGrpSpPr>
      <p:grpSpPr>
        <a:xfrm>
          <a:off x="0" y="0"/>
          <a:ext cx="0" cy="0"/>
          <a:chOff x="0" y="0"/>
          <a:chExt cx="0" cy="0"/>
        </a:xfrm>
      </p:grpSpPr>
      <p:sp>
        <p:nvSpPr>
          <p:cNvPr id="83" name="影像"/>
          <p:cNvSpPr/>
          <p:nvPr>
            <p:ph type="pic" sz="quarter" idx="21"/>
          </p:nvPr>
        </p:nvSpPr>
        <p:spPr>
          <a:xfrm>
            <a:off x="13487400" y="-736600"/>
            <a:ext cx="9662406" cy="6375400"/>
          </a:xfrm>
          <a:prstGeom prst="rect">
            <a:avLst/>
          </a:prstGeom>
          <a:ln w="9525">
            <a:round/>
          </a:ln>
        </p:spPr>
        <p:txBody>
          <a:bodyPr lIns="91439" tIns="45719" rIns="91439" bIns="45719" anchor="t">
            <a:noAutofit/>
          </a:bodyPr>
          <a:lstStyle/>
          <a:p>
            <a:pPr/>
          </a:p>
        </p:txBody>
      </p:sp>
      <p:sp>
        <p:nvSpPr>
          <p:cNvPr id="84" name="影像"/>
          <p:cNvSpPr/>
          <p:nvPr>
            <p:ph type="pic" idx="22"/>
          </p:nvPr>
        </p:nvSpPr>
        <p:spPr>
          <a:xfrm>
            <a:off x="13111577" y="4381521"/>
            <a:ext cx="9977826" cy="15152734"/>
          </a:xfrm>
          <a:prstGeom prst="rect">
            <a:avLst/>
          </a:prstGeom>
          <a:ln w="9525">
            <a:round/>
          </a:ln>
        </p:spPr>
        <p:txBody>
          <a:bodyPr lIns="91439" tIns="45719" rIns="91439" bIns="45719" anchor="t">
            <a:noAutofit/>
          </a:bodyPr>
          <a:lstStyle/>
          <a:p>
            <a:pPr/>
          </a:p>
        </p:txBody>
      </p:sp>
      <p:sp>
        <p:nvSpPr>
          <p:cNvPr id="85" name="影像"/>
          <p:cNvSpPr/>
          <p:nvPr>
            <p:ph type="pic" idx="23"/>
          </p:nvPr>
        </p:nvSpPr>
        <p:spPr>
          <a:xfrm>
            <a:off x="-139700" y="-25400"/>
            <a:ext cx="17310482" cy="12984978"/>
          </a:xfrm>
          <a:prstGeom prst="rect">
            <a:avLst/>
          </a:prstGeom>
          <a:ln w="9525">
            <a:round/>
          </a:ln>
        </p:spPr>
        <p:txBody>
          <a:bodyPr lIns="91439" tIns="45719" rIns="91439" bIns="45719" anchor="t">
            <a:noAutofit/>
          </a:bodyPr>
          <a:lstStyle/>
          <a:p>
            <a:pPr/>
          </a:p>
        </p:txBody>
      </p:sp>
      <p:sp>
        <p:nvSpPr>
          <p:cNvPr id="8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內文層級一…"/>
          <p:cNvSpPr txBox="1"/>
          <p:nvPr>
            <p:ph type="body" idx="1"/>
          </p:nvPr>
        </p:nvSpPr>
        <p:spPr>
          <a:xfrm>
            <a:off x="2374900" y="1651000"/>
            <a:ext cx="19621500" cy="10414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內文層級一</a:t>
            </a:r>
          </a:p>
          <a:p>
            <a:pPr lvl="1"/>
            <a:r>
              <a:t>內文層級二</a:t>
            </a:r>
          </a:p>
          <a:p>
            <a:pPr lvl="2"/>
            <a:r>
              <a:t>內文層級三</a:t>
            </a:r>
          </a:p>
          <a:p>
            <a:pPr lvl="3"/>
            <a:r>
              <a:t>內文層級四</a:t>
            </a:r>
          </a:p>
          <a:p>
            <a:pPr lvl="4"/>
            <a:r>
              <a:t>內文層級五</a:t>
            </a:r>
          </a:p>
        </p:txBody>
      </p:sp>
      <p:sp>
        <p:nvSpPr>
          <p:cNvPr id="3" name="大標題文字"/>
          <p:cNvSpPr txBox="1"/>
          <p:nvPr>
            <p:ph type="title"/>
          </p:nvPr>
        </p:nvSpPr>
        <p:spPr>
          <a:xfrm>
            <a:off x="2387600" y="889000"/>
            <a:ext cx="19621500" cy="295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大標題文字</a:t>
            </a:r>
          </a:p>
        </p:txBody>
      </p:sp>
      <p:sp>
        <p:nvSpPr>
          <p:cNvPr id="4" name="幻燈片編號"/>
          <p:cNvSpPr txBox="1"/>
          <p:nvPr>
            <p:ph type="sldNum" sz="quarter" idx="2"/>
          </p:nvPr>
        </p:nvSpPr>
        <p:spPr>
          <a:xfrm>
            <a:off x="11993858" y="13144500"/>
            <a:ext cx="393205" cy="571500"/>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1pPr>
      <a:lvl2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2pPr>
      <a:lvl3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3pPr>
      <a:lvl4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4pPr>
      <a:lvl5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5pPr>
      <a:lvl6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6pPr>
      <a:lvl7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7pPr>
      <a:lvl8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8pPr>
      <a:lvl9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9pPr>
    </p:titleStyle>
    <p:bodyStyle>
      <a:lvl1pPr marL="6604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1pPr>
      <a:lvl2pPr marL="13208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2pPr>
      <a:lvl3pPr marL="19812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3pPr>
      <a:lvl4pPr marL="26416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4pPr>
      <a:lvl5pPr marL="33020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5pPr>
      <a:lvl6pPr marL="39624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6pPr>
      <a:lvl7pPr marL="46228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7pPr>
      <a:lvl8pPr marL="52832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8pPr>
      <a:lvl9pPr marL="59436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電研第一次下學期社課"/>
          <p:cNvSpPr txBox="1"/>
          <p:nvPr>
            <p:ph type="ctrTitle"/>
          </p:nvPr>
        </p:nvSpPr>
        <p:spPr>
          <a:xfrm>
            <a:off x="2562109" y="1147338"/>
            <a:ext cx="19621501" cy="4876801"/>
          </a:xfrm>
          <a:prstGeom prst="rect">
            <a:avLst/>
          </a:prstGeom>
        </p:spPr>
        <p:txBody>
          <a:bodyPr/>
          <a:lstStyle>
            <a:lvl1pPr>
              <a:defRPr>
                <a:latin typeface="Times Roman"/>
                <a:ea typeface="Times Roman"/>
                <a:cs typeface="Times Roman"/>
                <a:sym typeface="Times Roman"/>
              </a:defRPr>
            </a:lvl1pPr>
          </a:lstStyle>
          <a:p>
            <a:pPr/>
            <a:r>
              <a:t>電研第一次下學期社課</a:t>
            </a:r>
          </a:p>
        </p:txBody>
      </p:sp>
      <p:sp>
        <p:nvSpPr>
          <p:cNvPr id="120" name="Stream、File、IO"/>
          <p:cNvSpPr txBox="1"/>
          <p:nvPr>
            <p:ph type="subTitle" sz="quarter" idx="1"/>
          </p:nvPr>
        </p:nvSpPr>
        <p:spPr>
          <a:xfrm>
            <a:off x="2381250" y="6128444"/>
            <a:ext cx="19621500" cy="2057401"/>
          </a:xfrm>
          <a:prstGeom prst="rect">
            <a:avLst/>
          </a:prstGeom>
        </p:spPr>
        <p:txBody>
          <a:bodyPr/>
          <a:lstStyle>
            <a:lvl1pPr defTabSz="487044">
              <a:defRPr sz="5899">
                <a:latin typeface="Times Roman"/>
                <a:ea typeface="Times Roman"/>
                <a:cs typeface="Times Roman"/>
                <a:sym typeface="Times Roman"/>
              </a:defRPr>
            </a:lvl1pPr>
          </a:lstStyle>
          <a:p>
            <a:pPr/>
            <a:r>
              <a:t>Stream、File、IO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I/O(Input/Output)"/>
          <p:cNvSpPr txBox="1"/>
          <p:nvPr>
            <p:ph type="title"/>
          </p:nvPr>
        </p:nvSpPr>
        <p:spPr>
          <a:xfrm>
            <a:off x="2842922" y="895350"/>
            <a:ext cx="19621501" cy="2959100"/>
          </a:xfrm>
          <a:prstGeom prst="rect">
            <a:avLst/>
          </a:prstGeom>
        </p:spPr>
        <p:txBody>
          <a:bodyPr/>
          <a:lstStyle>
            <a:lvl1pPr>
              <a:defRPr>
                <a:latin typeface="Times Roman"/>
                <a:ea typeface="Times Roman"/>
                <a:cs typeface="Times Roman"/>
                <a:sym typeface="Times Roman"/>
              </a:defRPr>
            </a:lvl1pPr>
          </a:lstStyle>
          <a:p>
            <a:pPr/>
            <a:r>
              <a:t>I/O(Input/Output)</a:t>
            </a:r>
          </a:p>
        </p:txBody>
      </p:sp>
      <p:sp>
        <p:nvSpPr>
          <p:cNvPr id="123" name="Java.io package幾乎包含了所有操作輸入、輸出需要的類。…"/>
          <p:cNvSpPr txBox="1"/>
          <p:nvPr/>
        </p:nvSpPr>
        <p:spPr>
          <a:xfrm>
            <a:off x="454734" y="4336063"/>
            <a:ext cx="23474532" cy="632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a:latin typeface="Times Roman"/>
                <a:ea typeface="Times Roman"/>
                <a:cs typeface="Times Roman"/>
                <a:sym typeface="Times Roman"/>
              </a:defRPr>
            </a:pPr>
            <a:r>
              <a:t>Java.io package幾乎包含了所有操作輸入、輸出需要的類。</a:t>
            </a:r>
          </a:p>
          <a:p>
            <a:pPr>
              <a:defRPr>
                <a:latin typeface="Times Roman"/>
                <a:ea typeface="Times Roman"/>
                <a:cs typeface="Times Roman"/>
                <a:sym typeface="Times Roman"/>
              </a:defRPr>
            </a:pPr>
            <a:r>
              <a:t>所有這些流類代表了輸入源和輸出目標。</a:t>
            </a:r>
          </a:p>
          <a:p>
            <a:pPr>
              <a:defRPr>
                <a:latin typeface="Times Roman"/>
                <a:ea typeface="Times Roman"/>
                <a:cs typeface="Times Roman"/>
                <a:sym typeface="Times Roman"/>
              </a:defRPr>
            </a:pPr>
            <a:r>
              <a:t>Java.io 中的流支持很多種格式，比如：基本類型、對象、本地化字元集等等。</a:t>
            </a:r>
          </a:p>
          <a:p>
            <a:pPr>
              <a:defRPr>
                <a:latin typeface="Times Roman"/>
                <a:ea typeface="Times Roman"/>
                <a:cs typeface="Times Roman"/>
                <a:sym typeface="Times Roman"/>
              </a:defRPr>
            </a:pPr>
            <a:r>
              <a:t>一個流可以理解為一個數據的序列。輸入流表示從一個源讀取數據，輸出流表示向一個目標寫數據。</a:t>
            </a:r>
          </a:p>
          <a:p>
            <a:pPr>
              <a:defRPr>
                <a:latin typeface="Times Roman"/>
                <a:ea typeface="Times Roman"/>
                <a:cs typeface="Times Roman"/>
                <a:sym typeface="Times Roman"/>
              </a:defRPr>
            </a:pPr>
            <a:r>
              <a:t>Java 為 I/O 提供了強大的而靈活的支持，使其更廣泛地應用到文件傳輸和網路編程中。</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常用方法"/>
          <p:cNvSpPr txBox="1"/>
          <p:nvPr>
            <p:ph type="title"/>
          </p:nvPr>
        </p:nvSpPr>
        <p:spPr>
          <a:xfrm>
            <a:off x="2117487" y="444378"/>
            <a:ext cx="19621501" cy="2959101"/>
          </a:xfrm>
          <a:prstGeom prst="rect">
            <a:avLst/>
          </a:prstGeom>
        </p:spPr>
        <p:txBody>
          <a:bodyPr/>
          <a:lstStyle/>
          <a:p>
            <a:pPr/>
            <a:r>
              <a:t>常用方法</a:t>
            </a:r>
          </a:p>
        </p:txBody>
      </p:sp>
      <p:graphicFrame>
        <p:nvGraphicFramePr>
          <p:cNvPr id="126" name="表格"/>
          <p:cNvGraphicFramePr/>
          <p:nvPr/>
        </p:nvGraphicFramePr>
        <p:xfrm>
          <a:off x="1591960" y="3527772"/>
          <a:ext cx="21927703" cy="9455431"/>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10050655"/>
                <a:gridCol w="11864347"/>
              </a:tblGrid>
              <a:tr h="3147576">
                <a:tc>
                  <a:txBody>
                    <a:bodyPr/>
                    <a:lstStyle/>
                    <a:p>
                      <a:pPr>
                        <a:defRPr sz="1800">
                          <a:solidFill>
                            <a:srgbClr val="000000"/>
                          </a:solidFill>
                        </a:defRPr>
                      </a:pPr>
                      <a:r>
                        <a:rPr sz="4200">
                          <a:solidFill>
                            <a:srgbClr val="3E231A"/>
                          </a:solidFill>
                          <a:latin typeface="Times Roman"/>
                          <a:ea typeface="Times Roman"/>
                          <a:cs typeface="Times Roman"/>
                          <a:sym typeface="Times Roman"/>
                        </a:rPr>
                        <a:t>public int read(int r)throws IOException{}</a:t>
                      </a:r>
                    </a:p>
                  </a:txBody>
                  <a:tcPr marL="50800" marR="50800" marT="50800" marB="50800" anchor="ctr" anchorCtr="0" horzOverflow="overflow"/>
                </a:tc>
                <a:tc>
                  <a:txBody>
                    <a:bodyPr/>
                    <a:lstStyle/>
                    <a:p>
                      <a:pPr>
                        <a:defRPr sz="1800">
                          <a:solidFill>
                            <a:srgbClr val="000000"/>
                          </a:solidFill>
                        </a:defRPr>
                      </a:pPr>
                      <a:r>
                        <a:rPr sz="4200">
                          <a:solidFill>
                            <a:srgbClr val="3E231A"/>
                          </a:solidFill>
                          <a:latin typeface="Times Roman"/>
                          <a:ea typeface="Times Roman"/>
                          <a:cs typeface="Times Roman"/>
                          <a:sym typeface="Times Roman"/>
                        </a:rPr>
                        <a:t>這個方法從 InputStream 對象讀取指定位元組的數據。返回為整數值。返回下一位元組數據，如果已經到結尾則返回-1。</a:t>
                      </a:r>
                    </a:p>
                  </a:txBody>
                  <a:tcPr marL="50800" marR="50800" marT="50800" marB="50800" anchor="ctr" anchorCtr="0" horzOverflow="overflow"/>
                </a:tc>
              </a:tr>
              <a:tr h="3147576">
                <a:tc>
                  <a:txBody>
                    <a:bodyPr/>
                    <a:lstStyle/>
                    <a:p>
                      <a:pPr>
                        <a:defRPr sz="1800">
                          <a:solidFill>
                            <a:srgbClr val="000000"/>
                          </a:solidFill>
                        </a:defRPr>
                      </a:pPr>
                      <a:r>
                        <a:rPr sz="4200">
                          <a:solidFill>
                            <a:srgbClr val="3E231A"/>
                          </a:solidFill>
                          <a:latin typeface="Times Roman"/>
                          <a:ea typeface="Times Roman"/>
                          <a:cs typeface="Times Roman"/>
                          <a:sym typeface="Times Roman"/>
                        </a:rPr>
                        <a:t>public int read(byte[] r)throws IOException{}</a:t>
                      </a:r>
                    </a:p>
                  </a:txBody>
                  <a:tcPr marL="50800" marR="50800" marT="50800" marB="50800" anchor="ctr" anchorCtr="0" horzOverflow="overflow"/>
                </a:tc>
                <a:tc>
                  <a:txBody>
                    <a:bodyPr/>
                    <a:lstStyle/>
                    <a:p>
                      <a:pPr>
                        <a:defRPr sz="1800">
                          <a:solidFill>
                            <a:srgbClr val="000000"/>
                          </a:solidFill>
                        </a:defRPr>
                      </a:pPr>
                      <a:r>
                        <a:rPr sz="4200">
                          <a:solidFill>
                            <a:srgbClr val="3E231A"/>
                          </a:solidFill>
                          <a:latin typeface="Times Roman"/>
                          <a:ea typeface="Times Roman"/>
                          <a:cs typeface="Times Roman"/>
                          <a:sym typeface="Times Roman"/>
                        </a:rPr>
                        <a:t>這個方法從輸入流讀取r.length長度的位元組。返回讀取的位元組數。如果是文件結尾則返回-1。
</a:t>
                      </a:r>
                    </a:p>
                  </a:txBody>
                  <a:tcPr marL="50800" marR="50800" marT="50800" marB="50800" anchor="ctr" anchorCtr="0" horzOverflow="overflow"/>
                </a:tc>
              </a:tr>
              <a:tr h="3147576">
                <a:tc>
                  <a:txBody>
                    <a:bodyPr/>
                    <a:lstStyle/>
                    <a:p>
                      <a:pPr>
                        <a:spcBef>
                          <a:spcPts val="4200"/>
                        </a:spcBef>
                        <a:defRPr sz="1800">
                          <a:solidFill>
                            <a:srgbClr val="000000"/>
                          </a:solidFill>
                        </a:defRPr>
                      </a:pPr>
                      <a:r>
                        <a:rPr sz="4200">
                          <a:solidFill>
                            <a:srgbClr val="3E231A"/>
                          </a:solidFill>
                          <a:latin typeface="Times Roman"/>
                          <a:ea typeface="Times Roman"/>
                          <a:cs typeface="Times Roman"/>
                          <a:sym typeface="Times Roman"/>
                        </a:rPr>
                        <a:t>public int available() throws IOException{}</a:t>
                      </a:r>
                    </a:p>
                  </a:txBody>
                  <a:tcPr marL="50800" marR="50800" marT="50800" marB="50800" anchor="ctr" anchorCtr="0" horzOverflow="overflow"/>
                </a:tc>
                <a:tc>
                  <a:txBody>
                    <a:bodyPr/>
                    <a:lstStyle/>
                    <a:p>
                      <a:pPr>
                        <a:defRPr sz="1800">
                          <a:solidFill>
                            <a:srgbClr val="000000"/>
                          </a:solidFill>
                        </a:defRPr>
                      </a:pPr>
                      <a:r>
                        <a:rPr sz="4200">
                          <a:solidFill>
                            <a:srgbClr val="3E231A"/>
                          </a:solidFill>
                          <a:latin typeface="Times Roman"/>
                          <a:ea typeface="Times Roman"/>
                          <a:cs typeface="Times Roman"/>
                          <a:sym typeface="Times Roman"/>
                        </a:rPr>
                        <a:t>返回下一次對此輸入流調用的方法可以不受阻塞地從此輸入流讀取的位元組數。返回一個整數值。
</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控制台輸入"/>
          <p:cNvSpPr txBox="1"/>
          <p:nvPr>
            <p:ph type="title"/>
          </p:nvPr>
        </p:nvSpPr>
        <p:spPr>
          <a:prstGeom prst="rect">
            <a:avLst/>
          </a:prstGeom>
        </p:spPr>
        <p:txBody>
          <a:bodyPr/>
          <a:lstStyle>
            <a:lvl1pPr>
              <a:defRPr>
                <a:latin typeface="Times Roman"/>
                <a:ea typeface="Times Roman"/>
                <a:cs typeface="Times Roman"/>
                <a:sym typeface="Times Roman"/>
              </a:defRPr>
            </a:lvl1pPr>
          </a:lstStyle>
          <a:p>
            <a:pPr/>
            <a:r>
              <a:t>控制台輸入</a:t>
            </a:r>
          </a:p>
        </p:txBody>
      </p:sp>
      <p:sp>
        <p:nvSpPr>
          <p:cNvPr id="129" name="BufferedReader br = new BufferedReader(new…"/>
          <p:cNvSpPr txBox="1"/>
          <p:nvPr/>
        </p:nvSpPr>
        <p:spPr>
          <a:xfrm>
            <a:off x="616254" y="7089622"/>
            <a:ext cx="23151493" cy="299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9400">
                <a:latin typeface="Times Roman"/>
                <a:ea typeface="Times Roman"/>
                <a:cs typeface="Times Roman"/>
                <a:sym typeface="Times Roman"/>
              </a:defRPr>
            </a:pPr>
            <a:r>
              <a:t>BufferedReader</a:t>
            </a:r>
            <a:r>
              <a:rPr>
                <a:solidFill>
                  <a:srgbClr val="808080"/>
                </a:solidFill>
              </a:rPr>
              <a:t> </a:t>
            </a:r>
            <a:r>
              <a:t>br</a:t>
            </a:r>
            <a:r>
              <a:rPr>
                <a:solidFill>
                  <a:srgbClr val="808080"/>
                </a:solidFill>
              </a:rPr>
              <a:t> = </a:t>
            </a:r>
            <a:r>
              <a:rPr>
                <a:solidFill>
                  <a:srgbClr val="008000"/>
                </a:solidFill>
              </a:rPr>
              <a:t>new</a:t>
            </a:r>
            <a:r>
              <a:rPr>
                <a:solidFill>
                  <a:srgbClr val="808080"/>
                </a:solidFill>
              </a:rPr>
              <a:t> </a:t>
            </a:r>
            <a:r>
              <a:t>BufferedReader</a:t>
            </a:r>
            <a:r>
              <a:rPr>
                <a:solidFill>
                  <a:srgbClr val="000000"/>
                </a:solidFill>
              </a:rPr>
              <a:t>(</a:t>
            </a:r>
            <a:r>
              <a:rPr>
                <a:solidFill>
                  <a:srgbClr val="008000"/>
                </a:solidFill>
              </a:rPr>
              <a:t>new</a:t>
            </a:r>
            <a:r>
              <a:rPr>
                <a:solidFill>
                  <a:srgbClr val="808080"/>
                </a:solidFill>
              </a:rPr>
              <a:t> </a:t>
            </a:r>
            <a:endParaRPr>
              <a:solidFill>
                <a:srgbClr val="808080"/>
              </a:solidFill>
            </a:endParaRPr>
          </a:p>
          <a:p>
            <a:pPr>
              <a:defRPr sz="9400">
                <a:latin typeface="Times Roman"/>
                <a:ea typeface="Times Roman"/>
                <a:cs typeface="Times Roman"/>
                <a:sym typeface="Times Roman"/>
              </a:defRPr>
            </a:pPr>
            <a:r>
              <a:t>                      </a:t>
            </a:r>
            <a:r>
              <a:rPr>
                <a:solidFill>
                  <a:srgbClr val="0055AA"/>
                </a:solidFill>
              </a:rPr>
              <a:t>InputStreamReader</a:t>
            </a:r>
            <a:r>
              <a:rPr>
                <a:solidFill>
                  <a:srgbClr val="000000"/>
                </a:solidFill>
              </a:rPr>
              <a:t>(</a:t>
            </a:r>
            <a:r>
              <a:rPr>
                <a:solidFill>
                  <a:srgbClr val="0055AA"/>
                </a:solidFill>
              </a:rPr>
              <a:t>System</a:t>
            </a:r>
            <a:r>
              <a:t>.</a:t>
            </a:r>
            <a:r>
              <a:rPr>
                <a:solidFill>
                  <a:srgbClr val="0055AA"/>
                </a:solidFill>
              </a:rPr>
              <a:t>in</a:t>
            </a:r>
            <a:r>
              <a:rPr>
                <a:solidFill>
                  <a:srgbClr val="000000"/>
                </a:solidFill>
              </a:rPr>
              <a:t>))</a:t>
            </a:r>
            <a:r>
              <a:t>;</a:t>
            </a:r>
          </a:p>
        </p:txBody>
      </p:sp>
      <p:sp>
        <p:nvSpPr>
          <p:cNvPr id="130" name="為了獲得一個綁定到控制台的字元流，你可以把 System.in 包裝在一個 BufferedReader 對象中來創建一個字元流"/>
          <p:cNvSpPr txBox="1"/>
          <p:nvPr/>
        </p:nvSpPr>
        <p:spPr>
          <a:xfrm>
            <a:off x="1014784" y="4695575"/>
            <a:ext cx="22354432" cy="210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4200"/>
              </a:spcBef>
              <a:defRPr sz="5700">
                <a:latin typeface="Times Roman"/>
                <a:ea typeface="Times Roman"/>
                <a:cs typeface="Times Roman"/>
                <a:sym typeface="Times Roman"/>
              </a:defRPr>
            </a:lvl1pPr>
          </a:lstStyle>
          <a:p>
            <a:pPr/>
            <a:r>
              <a:t>為了獲得一個綁定到控制台的字元流，你可以把 System.in 包裝在一個 BufferedReader 對象中來創建一個字元流</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從控制台讀取多字元輸入"/>
          <p:cNvSpPr txBox="1"/>
          <p:nvPr>
            <p:ph type="title"/>
          </p:nvPr>
        </p:nvSpPr>
        <p:spPr>
          <a:xfrm>
            <a:off x="2381250" y="895350"/>
            <a:ext cx="19621500" cy="2959100"/>
          </a:xfrm>
          <a:prstGeom prst="rect">
            <a:avLst/>
          </a:prstGeom>
        </p:spPr>
        <p:txBody>
          <a:bodyPr/>
          <a:lstStyle>
            <a:lvl1pPr>
              <a:defRPr>
                <a:latin typeface="Times Roman"/>
                <a:ea typeface="Times Roman"/>
                <a:cs typeface="Times Roman"/>
                <a:sym typeface="Times Roman"/>
              </a:defRPr>
            </a:lvl1pPr>
          </a:lstStyle>
          <a:p>
            <a:pPr/>
            <a:r>
              <a:t>從控制台讀取多字元輸入</a:t>
            </a:r>
          </a:p>
        </p:txBody>
      </p:sp>
      <p:sp>
        <p:nvSpPr>
          <p:cNvPr id="133" name="import java.io.*;…"/>
          <p:cNvSpPr txBox="1"/>
          <p:nvPr/>
        </p:nvSpPr>
        <p:spPr>
          <a:xfrm>
            <a:off x="2754952" y="3299842"/>
            <a:ext cx="16765168" cy="935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6000"/>
              </a:lnSpc>
              <a:defRPr sz="3820">
                <a:solidFill>
                  <a:srgbClr val="000000"/>
                </a:solidFill>
                <a:latin typeface="Times Roman"/>
                <a:ea typeface="Times Roman"/>
                <a:cs typeface="Times Roman"/>
                <a:sym typeface="Times Roman"/>
              </a:defRPr>
            </a:pPr>
            <a:r>
              <a:t>import java.io.*;</a:t>
            </a:r>
          </a:p>
          <a:p>
            <a:pPr algn="l" defTabSz="457200">
              <a:lnSpc>
                <a:spcPts val="6000"/>
              </a:lnSpc>
              <a:defRPr sz="3820">
                <a:solidFill>
                  <a:srgbClr val="000000"/>
                </a:solidFill>
                <a:latin typeface="Times Roman"/>
                <a:ea typeface="Times Roman"/>
                <a:cs typeface="Times Roman"/>
                <a:sym typeface="Times Roman"/>
              </a:defRPr>
            </a:pPr>
            <a:r>
              <a:t> </a:t>
            </a:r>
          </a:p>
          <a:p>
            <a:pPr algn="l" defTabSz="457200">
              <a:lnSpc>
                <a:spcPts val="6000"/>
              </a:lnSpc>
              <a:defRPr sz="3820">
                <a:solidFill>
                  <a:srgbClr val="000000"/>
                </a:solidFill>
                <a:latin typeface="Times Roman"/>
                <a:ea typeface="Times Roman"/>
                <a:cs typeface="Times Roman"/>
                <a:sym typeface="Times Roman"/>
              </a:defRPr>
            </a:pPr>
            <a:r>
              <a:t>public class BRRead {</a:t>
            </a:r>
          </a:p>
          <a:p>
            <a:pPr algn="l" defTabSz="457200">
              <a:lnSpc>
                <a:spcPts val="6000"/>
              </a:lnSpc>
              <a:defRPr sz="3820">
                <a:solidFill>
                  <a:srgbClr val="000000"/>
                </a:solidFill>
                <a:latin typeface="Times Roman"/>
                <a:ea typeface="Times Roman"/>
                <a:cs typeface="Times Roman"/>
                <a:sym typeface="Times Roman"/>
              </a:defRPr>
            </a:pPr>
            <a:r>
              <a:t>    public static void main(String[] args) throws IOException {</a:t>
            </a:r>
          </a:p>
          <a:p>
            <a:pPr algn="l" defTabSz="457200">
              <a:lnSpc>
                <a:spcPts val="6000"/>
              </a:lnSpc>
              <a:defRPr sz="3820">
                <a:solidFill>
                  <a:srgbClr val="000000"/>
                </a:solidFill>
                <a:latin typeface="Times Roman"/>
                <a:ea typeface="Times Roman"/>
                <a:cs typeface="Times Roman"/>
                <a:sym typeface="Times Roman"/>
              </a:defRPr>
            </a:pPr>
            <a:r>
              <a:t>        char c;</a:t>
            </a:r>
          </a:p>
          <a:p>
            <a:pPr algn="l" defTabSz="457200">
              <a:lnSpc>
                <a:spcPts val="6000"/>
              </a:lnSpc>
              <a:defRPr sz="3820">
                <a:solidFill>
                  <a:srgbClr val="000000"/>
                </a:solidFill>
                <a:latin typeface="Times Roman"/>
                <a:ea typeface="Times Roman"/>
                <a:cs typeface="Times Roman"/>
                <a:sym typeface="Times Roman"/>
              </a:defRPr>
            </a:pPr>
            <a:r>
              <a:t>        // 使用 System.in 創建 BufferedReader</a:t>
            </a:r>
          </a:p>
          <a:p>
            <a:pPr algn="l" defTabSz="457200">
              <a:lnSpc>
                <a:spcPts val="6000"/>
              </a:lnSpc>
              <a:defRPr sz="3820">
                <a:solidFill>
                  <a:srgbClr val="000000"/>
                </a:solidFill>
                <a:latin typeface="Times Roman"/>
                <a:ea typeface="Times Roman"/>
                <a:cs typeface="Times Roman"/>
                <a:sym typeface="Times Roman"/>
              </a:defRPr>
            </a:pPr>
            <a:r>
              <a:t>        BufferedReader br = new BufferedReader(new InputStreamReader(System.in));</a:t>
            </a:r>
          </a:p>
          <a:p>
            <a:pPr algn="l" defTabSz="457200">
              <a:lnSpc>
                <a:spcPts val="6000"/>
              </a:lnSpc>
              <a:defRPr sz="3820">
                <a:solidFill>
                  <a:srgbClr val="000000"/>
                </a:solidFill>
                <a:latin typeface="Times Roman"/>
                <a:ea typeface="Times Roman"/>
                <a:cs typeface="Times Roman"/>
                <a:sym typeface="Times Roman"/>
              </a:defRPr>
            </a:pPr>
            <a:r>
              <a:t>        System.out.println("輸入字元, 按下 'q' 鍵退出。");</a:t>
            </a:r>
          </a:p>
          <a:p>
            <a:pPr algn="l" defTabSz="457200">
              <a:lnSpc>
                <a:spcPts val="6000"/>
              </a:lnSpc>
              <a:defRPr sz="3820">
                <a:solidFill>
                  <a:srgbClr val="000000"/>
                </a:solidFill>
                <a:latin typeface="Times Roman"/>
                <a:ea typeface="Times Roman"/>
                <a:cs typeface="Times Roman"/>
                <a:sym typeface="Times Roman"/>
              </a:defRPr>
            </a:pPr>
            <a:r>
              <a:t>        // 讀取字元</a:t>
            </a:r>
          </a:p>
          <a:p>
            <a:pPr algn="l" defTabSz="457200">
              <a:lnSpc>
                <a:spcPts val="6000"/>
              </a:lnSpc>
              <a:defRPr sz="3820">
                <a:solidFill>
                  <a:srgbClr val="000000"/>
                </a:solidFill>
                <a:latin typeface="Times Roman"/>
                <a:ea typeface="Times Roman"/>
                <a:cs typeface="Times Roman"/>
                <a:sym typeface="Times Roman"/>
              </a:defRPr>
            </a:pPr>
            <a:r>
              <a:t>        do {</a:t>
            </a:r>
          </a:p>
          <a:p>
            <a:pPr algn="l" defTabSz="457200">
              <a:lnSpc>
                <a:spcPts val="6000"/>
              </a:lnSpc>
              <a:defRPr sz="3820">
                <a:solidFill>
                  <a:srgbClr val="000000"/>
                </a:solidFill>
                <a:latin typeface="Times Roman"/>
                <a:ea typeface="Times Roman"/>
                <a:cs typeface="Times Roman"/>
                <a:sym typeface="Times Roman"/>
              </a:defRPr>
            </a:pPr>
            <a:r>
              <a:t>            c = (char) br.read();   //預設輸出int 強制轉型成char</a:t>
            </a:r>
          </a:p>
          <a:p>
            <a:pPr algn="l" defTabSz="457200">
              <a:lnSpc>
                <a:spcPts val="6000"/>
              </a:lnSpc>
              <a:defRPr sz="3820">
                <a:solidFill>
                  <a:srgbClr val="000000"/>
                </a:solidFill>
                <a:latin typeface="Times Roman"/>
                <a:ea typeface="Times Roman"/>
                <a:cs typeface="Times Roman"/>
                <a:sym typeface="Times Roman"/>
              </a:defRPr>
            </a:pPr>
            <a:r>
              <a:t>            System.out.println(c);</a:t>
            </a:r>
          </a:p>
          <a:p>
            <a:pPr algn="l" defTabSz="457200">
              <a:lnSpc>
                <a:spcPts val="6000"/>
              </a:lnSpc>
              <a:defRPr sz="3820">
                <a:solidFill>
                  <a:srgbClr val="000000"/>
                </a:solidFill>
                <a:latin typeface="Times Roman"/>
                <a:ea typeface="Times Roman"/>
                <a:cs typeface="Times Roman"/>
                <a:sym typeface="Times Roman"/>
              </a:defRPr>
            </a:pPr>
            <a:r>
              <a:t>        } while (c != 'q');</a:t>
            </a:r>
          </a:p>
          <a:p>
            <a:pPr algn="l" defTabSz="457200">
              <a:lnSpc>
                <a:spcPts val="6000"/>
              </a:lnSpc>
              <a:defRPr sz="3820">
                <a:solidFill>
                  <a:srgbClr val="000000"/>
                </a:solidFill>
                <a:latin typeface="Times Roman"/>
                <a:ea typeface="Times Roman"/>
                <a:cs typeface="Times Roman"/>
                <a:sym typeface="Times Roman"/>
              </a:defRPr>
            </a:pPr>
            <a:r>
              <a:t>    }</a:t>
            </a:r>
          </a:p>
          <a:p>
            <a:pPr algn="l" defTabSz="457200">
              <a:lnSpc>
                <a:spcPts val="6000"/>
              </a:lnSpc>
              <a:defRPr sz="3820">
                <a:solidFill>
                  <a:srgbClr val="000000"/>
                </a:solidFill>
                <a:latin typeface="Times Roman"/>
                <a:ea typeface="Times Roman"/>
                <a:cs typeface="Times Roman"/>
                <a:sym typeface="Times Roman"/>
              </a:defRPr>
            </a:pPr>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從控制台讀取字串"/>
          <p:cNvSpPr txBox="1"/>
          <p:nvPr>
            <p:ph type="title"/>
          </p:nvPr>
        </p:nvSpPr>
        <p:spPr>
          <a:xfrm>
            <a:off x="2381250" y="467779"/>
            <a:ext cx="19621500" cy="2959101"/>
          </a:xfrm>
          <a:prstGeom prst="rect">
            <a:avLst/>
          </a:prstGeom>
        </p:spPr>
        <p:txBody>
          <a:bodyPr/>
          <a:lstStyle>
            <a:lvl1pPr>
              <a:defRPr sz="9400">
                <a:latin typeface="Times Roman"/>
                <a:ea typeface="Times Roman"/>
                <a:cs typeface="Times Roman"/>
                <a:sym typeface="Times Roman"/>
              </a:defRPr>
            </a:lvl1pPr>
          </a:lstStyle>
          <a:p>
            <a:pPr/>
            <a:r>
              <a:t>從控制台讀取字串</a:t>
            </a:r>
          </a:p>
        </p:txBody>
      </p:sp>
      <p:sp>
        <p:nvSpPr>
          <p:cNvPr id="136" name="import java.io.*;…"/>
          <p:cNvSpPr txBox="1"/>
          <p:nvPr/>
        </p:nvSpPr>
        <p:spPr>
          <a:xfrm>
            <a:off x="1658906" y="2659785"/>
            <a:ext cx="19293310" cy="1031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400">
                <a:latin typeface="Times Roman"/>
                <a:ea typeface="Times Roman"/>
                <a:cs typeface="Times Roman"/>
                <a:sym typeface="Times Roman"/>
              </a:defRPr>
            </a:pPr>
            <a:r>
              <a:t>import java.io.*;</a:t>
            </a:r>
          </a:p>
          <a:p>
            <a:pPr algn="l">
              <a:defRPr sz="4400">
                <a:latin typeface="Times Roman"/>
                <a:ea typeface="Times Roman"/>
                <a:cs typeface="Times Roman"/>
                <a:sym typeface="Times Roman"/>
              </a:defRPr>
            </a:pPr>
            <a:r>
              <a:t> </a:t>
            </a:r>
          </a:p>
          <a:p>
            <a:pPr algn="l">
              <a:defRPr sz="4400">
                <a:latin typeface="Times Roman"/>
                <a:ea typeface="Times Roman"/>
                <a:cs typeface="Times Roman"/>
                <a:sym typeface="Times Roman"/>
              </a:defRPr>
            </a:pPr>
            <a:r>
              <a:t>public class BRReadLines {</a:t>
            </a:r>
          </a:p>
          <a:p>
            <a:pPr algn="l">
              <a:defRPr sz="4400">
                <a:latin typeface="Times Roman"/>
                <a:ea typeface="Times Roman"/>
                <a:cs typeface="Times Roman"/>
                <a:sym typeface="Times Roman"/>
              </a:defRPr>
            </a:pPr>
            <a:r>
              <a:t>    public static void main(String[] args) throws IOException {</a:t>
            </a:r>
          </a:p>
          <a:p>
            <a:pPr algn="l">
              <a:defRPr sz="4400">
                <a:latin typeface="Times Roman"/>
                <a:ea typeface="Times Roman"/>
                <a:cs typeface="Times Roman"/>
                <a:sym typeface="Times Roman"/>
              </a:defRPr>
            </a:pPr>
            <a:r>
              <a:t>        // 使用 System.in 創建 BufferedReader</a:t>
            </a:r>
          </a:p>
          <a:p>
            <a:pPr algn="l">
              <a:defRPr sz="4400">
                <a:latin typeface="Times Roman"/>
                <a:ea typeface="Times Roman"/>
                <a:cs typeface="Times Roman"/>
                <a:sym typeface="Times Roman"/>
              </a:defRPr>
            </a:pPr>
            <a:r>
              <a:t>        BufferedReader br = new BufferedReader(new InputStreamReader(System.in));</a:t>
            </a:r>
          </a:p>
          <a:p>
            <a:pPr algn="l">
              <a:defRPr sz="4400">
                <a:latin typeface="Times Roman"/>
                <a:ea typeface="Times Roman"/>
                <a:cs typeface="Times Roman"/>
                <a:sym typeface="Times Roman"/>
              </a:defRPr>
            </a:pPr>
            <a:r>
              <a:t>        String str;</a:t>
            </a:r>
          </a:p>
          <a:p>
            <a:pPr algn="l">
              <a:defRPr sz="4400">
                <a:latin typeface="Times Roman"/>
                <a:ea typeface="Times Roman"/>
                <a:cs typeface="Times Roman"/>
                <a:sym typeface="Times Roman"/>
              </a:defRPr>
            </a:pPr>
            <a:r>
              <a:t>        System.out.println("Enter lines of text.");</a:t>
            </a:r>
          </a:p>
          <a:p>
            <a:pPr algn="l">
              <a:defRPr sz="4400">
                <a:latin typeface="Times Roman"/>
                <a:ea typeface="Times Roman"/>
                <a:cs typeface="Times Roman"/>
                <a:sym typeface="Times Roman"/>
              </a:defRPr>
            </a:pPr>
            <a:r>
              <a:t>        System.out.println("Enter 'end' to quit.");</a:t>
            </a:r>
          </a:p>
          <a:p>
            <a:pPr algn="l">
              <a:defRPr sz="4400">
                <a:latin typeface="Times Roman"/>
                <a:ea typeface="Times Roman"/>
                <a:cs typeface="Times Roman"/>
                <a:sym typeface="Times Roman"/>
              </a:defRPr>
            </a:pPr>
            <a:r>
              <a:t>        do {</a:t>
            </a:r>
          </a:p>
          <a:p>
            <a:pPr algn="l">
              <a:defRPr sz="4400">
                <a:latin typeface="Times Roman"/>
                <a:ea typeface="Times Roman"/>
                <a:cs typeface="Times Roman"/>
                <a:sym typeface="Times Roman"/>
              </a:defRPr>
            </a:pPr>
            <a:r>
              <a:t>            str = br.readLine();</a:t>
            </a:r>
          </a:p>
          <a:p>
            <a:pPr algn="l">
              <a:defRPr sz="4400">
                <a:latin typeface="Times Roman"/>
                <a:ea typeface="Times Roman"/>
                <a:cs typeface="Times Roman"/>
                <a:sym typeface="Times Roman"/>
              </a:defRPr>
            </a:pPr>
            <a:r>
              <a:t>            System.out.println(str);</a:t>
            </a:r>
          </a:p>
          <a:p>
            <a:pPr algn="l">
              <a:defRPr sz="4400">
                <a:latin typeface="Times Roman"/>
                <a:ea typeface="Times Roman"/>
                <a:cs typeface="Times Roman"/>
                <a:sym typeface="Times Roman"/>
              </a:defRPr>
            </a:pPr>
            <a:r>
              <a:t>        } while (!str.equals("end"));</a:t>
            </a:r>
          </a:p>
          <a:p>
            <a:pPr algn="l">
              <a:defRPr sz="4400">
                <a:latin typeface="Times Roman"/>
                <a:ea typeface="Times Roman"/>
                <a:cs typeface="Times Roman"/>
                <a:sym typeface="Times Roman"/>
              </a:defRPr>
            </a:pPr>
            <a:r>
              <a:t>    }</a:t>
            </a:r>
          </a:p>
          <a:p>
            <a:pPr algn="l">
              <a:defRPr sz="4400">
                <a:latin typeface="Times Roman"/>
                <a:ea typeface="Times Roman"/>
                <a:cs typeface="Times Roman"/>
                <a:sym typeface="Times Roman"/>
              </a:defRPr>
            </a:pPr>
            <a:r>
              <a:t>}</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