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5" r:id="rId8"/>
    <p:sldId id="266" r:id="rId9"/>
    <p:sldId id="268" r:id="rId10"/>
    <p:sldId id="269" r:id="rId11"/>
    <p:sldId id="270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670E8-62E4-414C-97F3-A9FAC09A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2C0061-FF51-4D9C-874F-71FFB7292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1E0E7-3AD3-4399-A13F-A8A6A575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43A61D-1A17-407E-90CE-6D51130D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146B2-7892-4804-8945-6341B084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3B01C-6449-4A6B-87A7-95DCFF0D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27AAB0-DF15-442B-B2C4-150E5219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39983-F33C-4C28-9E1C-12D813A5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FFAC3F-1167-4956-9ACA-15ECDBC2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D706B-5583-4492-9216-BD8984C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7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C08BF8-A8E6-4F01-BD8D-3F3AD0D27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DA085C-4C7C-410A-916F-525B3D5D5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14F16-F1CE-4461-B343-75DEE98F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00F2B2-31DA-4830-8B91-3A63CB22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3C4AD-5534-4A33-95A3-8FB0F6F7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8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D85C7-CC5E-45E7-A92C-129F5BCE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6570E3-0F46-4CB2-ADF2-EB6650BD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E29B17-2550-4BF7-9C4A-7154DF37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D55A13-3B5A-4D13-B1F8-ACDE08F5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520139-6492-4051-812A-BAA34806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46F11-E7AD-4D84-8AB7-6A89058E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DD760-E433-4EA0-84C2-7F9FB8BC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C3EC3-01FA-4EB1-A23F-C622311B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6E71E-850B-47C3-8620-68D0536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7CF25-DF20-4496-83E2-E8FC38A6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2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CDFA1-8D45-4742-AE40-5B348F4F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12C07-5AD5-402F-9462-603DA6294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F2CE3C-861C-429F-A954-343FB2F7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719977-00B7-456E-B9BB-8739173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9A754F-EE11-44EE-96B8-AAB6505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9C9E35-1181-44C9-8FE0-0112D8A7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69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A0604-A096-4E25-AE2B-7AF70D49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6BDE5-8761-4EB1-AF08-B9EF9506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D30B1C-85F7-467A-B9E5-5A801D8E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1C465F-9DB8-416D-ADD5-61FA9C596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F8E2B3-A7C8-4A75-9D45-D269470DA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265034-E36D-478C-8361-262258AE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78D2F7-C461-40AD-93F7-386C131C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7A6328-64C7-4808-AE10-923F61F2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7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AD990-11F6-422E-9D07-76B24251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3BE516-42B6-4952-A628-4A1E8924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003B31-C8C7-448B-8F8B-0703203E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B6205F-B1D7-405B-BDD4-995225D1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3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CE4707-7801-4380-AC38-2BDD691C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DAD451-1871-4487-BBB1-AC5C75F1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85A42C-8C3B-4678-A550-3FEDECD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A9399-951D-4BEC-9737-FFF2C2D9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23DBF-E958-48D4-BB64-3BB3D16F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FE4EB7-274B-4917-8C65-D4D4BC96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276384-C2C6-4872-9DEB-57DCB769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D711AC-80D7-4C50-AA5B-349786B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534D12-FB57-404F-82E3-2A4AFE72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0B4DD-B57D-4E13-83C3-89CA1545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6633AA-8F9D-4013-ACB4-53C89D493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C6016E-E9A7-4757-A8F2-C3CF44F6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41112C-45AC-49D9-9D74-3B050461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92C03E-F348-4E1A-AE59-2A3751BD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07B781-C1CE-41FC-9A2F-716B10C0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9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321EC6-E841-4A40-B98B-FBF05E20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85E80B-CFFF-4B9A-BF91-04403986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C7260-3E50-4955-B58F-173367584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2524-2420-41A4-855B-61D6AA120CEE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BA0F0-911B-49DD-965A-F0E36A28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CE51C9-A763-4801-9EF6-C2D9C4F2C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5170-E5A8-49CC-A5B0-F76EF52AD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1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9C503-86A5-4872-B5C5-ED7886500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電研</a:t>
            </a:r>
            <a:r>
              <a:rPr lang="en-US" altLang="zh-TW" dirty="0"/>
              <a:t>java</a:t>
            </a:r>
            <a:r>
              <a:rPr lang="zh-TW" altLang="en-US" dirty="0"/>
              <a:t>組第四次社課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2CD707-A9B1-42F9-B6F8-D1BEBA89C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50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86140-BD52-4B7D-A04A-50F294E4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r>
              <a:rPr lang="en-US" altLang="zh-TW" dirty="0"/>
              <a:t> </a:t>
            </a:r>
            <a:r>
              <a:rPr lang="zh-TW" altLang="en-US" dirty="0"/>
              <a:t>存儲數字</a:t>
            </a:r>
            <a:r>
              <a:rPr lang="en-US" altLang="zh-TW" dirty="0"/>
              <a:t>(</a:t>
            </a:r>
            <a:r>
              <a:rPr lang="zh-TW" altLang="en-US" dirty="0"/>
              <a:t>使用 </a:t>
            </a:r>
            <a:r>
              <a:rPr lang="en-US" altLang="zh-TW" dirty="0"/>
              <a:t>Integer </a:t>
            </a:r>
            <a:r>
              <a:rPr lang="zh-TW" altLang="en-US" dirty="0"/>
              <a:t>類型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9EA26-4479-4D2F-8CC9-24A1F4C8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AF91FD-3EE7-4DBA-823D-561313C3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2225"/>
            <a:ext cx="9183379" cy="45749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03B777-0CD6-40B9-820C-EB8E68555B25}"/>
              </a:ext>
            </a:extLst>
          </p:cNvPr>
          <p:cNvSpPr txBox="1"/>
          <p:nvPr/>
        </p:nvSpPr>
        <p:spPr>
          <a:xfrm>
            <a:off x="889086" y="588721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97C717-C7D3-4B0A-A4B9-E1A68AB5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61" y="5833658"/>
            <a:ext cx="443904" cy="9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EABD7-FB03-4401-9558-60F286BA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實作時間</a:t>
            </a:r>
            <a:r>
              <a:rPr lang="en-US" altLang="zh-TW" dirty="0"/>
              <a:t>15-25</a:t>
            </a:r>
            <a:r>
              <a:rPr lang="zh-TW" altLang="en-US" dirty="0"/>
              <a:t>分鐘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DB8A9C-A2F0-4A2B-A2C3-84F60A8F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12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ECC77-9F05-4169-886F-C159555C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Lambda</a:t>
            </a:r>
            <a:r>
              <a:rPr lang="zh-TW" altLang="en-US" dirty="0"/>
              <a:t>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0E80B-41E9-4908-B8BC-1510EEAD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Lambda </a:t>
            </a:r>
            <a:r>
              <a:rPr lang="zh-TW" altLang="en-US" dirty="0"/>
              <a:t>表達式，也可稱為閉包，它是推動 </a:t>
            </a:r>
            <a:r>
              <a:rPr lang="en-US" altLang="zh-TW" dirty="0"/>
              <a:t>Java 8 </a:t>
            </a:r>
            <a:r>
              <a:rPr lang="zh-TW" altLang="en-US" dirty="0"/>
              <a:t>发布的最重要新特性。</a:t>
            </a:r>
          </a:p>
          <a:p>
            <a:endParaRPr lang="zh-TW" altLang="en-US" dirty="0"/>
          </a:p>
          <a:p>
            <a:r>
              <a:rPr lang="en-US" altLang="zh-TW" dirty="0"/>
              <a:t>Lambda </a:t>
            </a:r>
            <a:r>
              <a:rPr lang="zh-TW" altLang="en-US" dirty="0"/>
              <a:t>允許把函數作為一個方法的參數（函數作為參數傳遞進方法中）。</a:t>
            </a:r>
          </a:p>
          <a:p>
            <a:endParaRPr lang="zh-TW" altLang="en-US" dirty="0"/>
          </a:p>
          <a:p>
            <a:r>
              <a:rPr lang="zh-TW" altLang="en-US" dirty="0"/>
              <a:t>使用 </a:t>
            </a:r>
            <a:r>
              <a:rPr lang="en-US" altLang="zh-TW" dirty="0"/>
              <a:t>Lambda </a:t>
            </a:r>
            <a:r>
              <a:rPr lang="zh-TW" altLang="en-US" dirty="0"/>
              <a:t>表達式可以使代碼變的更加簡潔緊湊。</a:t>
            </a:r>
          </a:p>
        </p:txBody>
      </p:sp>
    </p:spTree>
    <p:extLst>
      <p:ext uri="{BB962C8B-B14F-4D97-AF65-F5344CB8AC3E}">
        <p14:creationId xmlns:p14="http://schemas.microsoft.com/office/powerpoint/2010/main" val="351456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03198-701A-4113-A000-9618D837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Lambda </a:t>
            </a:r>
            <a:r>
              <a:rPr lang="zh-TW" altLang="en-US" dirty="0"/>
              <a:t>表達式實例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1F5DEB-07C9-4599-B79A-D9F231D9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50" y="1825625"/>
            <a:ext cx="9378299" cy="4351338"/>
          </a:xfrm>
        </p:spPr>
      </p:pic>
    </p:spTree>
    <p:extLst>
      <p:ext uri="{BB962C8B-B14F-4D97-AF65-F5344CB8AC3E}">
        <p14:creationId xmlns:p14="http://schemas.microsoft.com/office/powerpoint/2010/main" val="266656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54772-D63F-4776-99B1-A7E833EE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020D4B-0599-46FF-A4F7-8D1DAECF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FC37A-46EE-4707-B49E-CC630BD4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38" y="245475"/>
            <a:ext cx="6607608" cy="61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CCF4B-9712-46AC-AF74-14458BB3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BCDD1-CC35-471B-832B-EFE806F7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6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A1A55-E56B-4E4C-80EE-94ACC9AA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今日教程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6E764-3C2D-487E-901B-16BEC02CF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1.java8</a:t>
            </a:r>
            <a:r>
              <a:rPr lang="zh-TW" altLang="en-US" dirty="0"/>
              <a:t>新特性</a:t>
            </a:r>
            <a:r>
              <a:rPr lang="en-US" altLang="zh-TW" dirty="0"/>
              <a:t>(lambda)</a:t>
            </a:r>
          </a:p>
          <a:p>
            <a:pPr marL="0" indent="0">
              <a:buNone/>
            </a:pPr>
            <a:r>
              <a:rPr lang="en-US" altLang="zh-TW" dirty="0"/>
              <a:t>2.ArrayList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預期成果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對</a:t>
            </a:r>
            <a:r>
              <a:rPr lang="en-US" altLang="zh-TW" dirty="0"/>
              <a:t>lambda</a:t>
            </a:r>
            <a:r>
              <a:rPr lang="zh-TW" altLang="en-US" dirty="0"/>
              <a:t>略知一二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2.ArrayList</a:t>
            </a:r>
            <a:r>
              <a:rPr lang="zh-TW" altLang="en-US" dirty="0"/>
              <a:t>不習慣的話沒關係 還是</a:t>
            </a:r>
            <a:r>
              <a:rPr lang="en-US" altLang="zh-TW" dirty="0"/>
              <a:t>Array</a:t>
            </a:r>
            <a:r>
              <a:rPr lang="zh-TW" altLang="en-US" dirty="0"/>
              <a:t>最好用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78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87323-F37B-4014-86CD-3C66F886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829AC-C7D5-41A9-ABDE-4CD6F070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ArrayList</a:t>
            </a:r>
            <a:r>
              <a:rPr lang="en-US" altLang="zh-TW" dirty="0"/>
              <a:t> </a:t>
            </a:r>
            <a:r>
              <a:rPr lang="zh-TW" altLang="en-US" dirty="0"/>
              <a:t>類是一個可以動態修改的數組，與普通數組的區別就是它是沒有固定大小的限制，我們可以添加或刪除元素。</a:t>
            </a:r>
          </a:p>
          <a:p>
            <a:endParaRPr lang="zh-TW" altLang="en-US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 </a:t>
            </a:r>
            <a:r>
              <a:rPr lang="zh-TW" altLang="en-US" dirty="0"/>
              <a:t>實現了 </a:t>
            </a:r>
            <a:r>
              <a:rPr lang="en-US" altLang="zh-TW" dirty="0"/>
              <a:t>List </a:t>
            </a:r>
            <a:r>
              <a:rPr lang="zh-TW" altLang="en-US" dirty="0"/>
              <a:t>接口。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ArrayList</a:t>
            </a:r>
            <a:r>
              <a:rPr lang="en-US" altLang="zh-TW" dirty="0"/>
              <a:t> </a:t>
            </a:r>
            <a:r>
              <a:rPr lang="zh-TW" altLang="en-US" dirty="0"/>
              <a:t>是一個數組隊列，提供了相關的添加、刪除、修改等功能。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86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1E3E1-1B93-43AD-956B-5C480578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添加元素</a:t>
            </a:r>
            <a:br>
              <a:rPr lang="zh-TW" altLang="en-US" dirty="0"/>
            </a:br>
            <a:r>
              <a:rPr lang="zh-TW" altLang="en-US" sz="2400" dirty="0"/>
              <a:t>添加元素到 </a:t>
            </a:r>
            <a:r>
              <a:rPr lang="en-US" altLang="zh-TW" sz="2400" dirty="0" err="1"/>
              <a:t>ArrayList</a:t>
            </a:r>
            <a:r>
              <a:rPr lang="en-US" altLang="zh-TW" sz="2400" dirty="0"/>
              <a:t> </a:t>
            </a:r>
            <a:r>
              <a:rPr lang="zh-TW" altLang="en-US" sz="2400" dirty="0"/>
              <a:t>可以使用 </a:t>
            </a:r>
            <a:r>
              <a:rPr lang="en-US" altLang="zh-TW" sz="2400" dirty="0"/>
              <a:t>add() </a:t>
            </a:r>
            <a:r>
              <a:rPr lang="zh-TW" altLang="en-US" sz="2400" dirty="0"/>
              <a:t>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898258-E79A-4C48-91B6-0B3A4F5D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B70A58-5A3F-4E66-B19D-08B04FA8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44125" cy="44386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FA7C07-2385-47B9-99ED-FC4A23EE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64" y="6264275"/>
            <a:ext cx="4648200" cy="4286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AAEEF9D-D6C8-49D1-B393-077D9087339D}"/>
              </a:ext>
            </a:extLst>
          </p:cNvPr>
          <p:cNvSpPr txBox="1"/>
          <p:nvPr/>
        </p:nvSpPr>
        <p:spPr>
          <a:xfrm>
            <a:off x="765376" y="626427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1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122BD-19E4-46F3-9A94-D1AE72D1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訪問元素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42D69-FA98-4389-A9DC-1003D4B9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zh-TW" altLang="en-US" dirty="0"/>
              <a:t>訪問 </a:t>
            </a:r>
            <a:r>
              <a:rPr lang="en-US" altLang="zh-TW" dirty="0" err="1"/>
              <a:t>ArrayList</a:t>
            </a:r>
            <a:r>
              <a:rPr lang="en-US" altLang="zh-TW" dirty="0"/>
              <a:t> </a:t>
            </a:r>
            <a:r>
              <a:rPr lang="zh-TW" altLang="en-US" dirty="0"/>
              <a:t>中的元素可以使用 </a:t>
            </a:r>
            <a:r>
              <a:rPr lang="en-US" altLang="zh-TW" dirty="0"/>
              <a:t>get() </a:t>
            </a:r>
            <a:r>
              <a:rPr lang="zh-TW" altLang="en-US" dirty="0"/>
              <a:t>方法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599D1B-A926-4D4A-B8FA-731E6B15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73" y="1517650"/>
            <a:ext cx="9925050" cy="45243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9E078DD-EC2B-4AE8-B091-ECCD8DA9FC6E}"/>
              </a:ext>
            </a:extLst>
          </p:cNvPr>
          <p:cNvSpPr txBox="1"/>
          <p:nvPr/>
        </p:nvSpPr>
        <p:spPr>
          <a:xfrm>
            <a:off x="900273" y="604202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8FD227-0337-4F43-A1A5-4C58F672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786" y="6042025"/>
            <a:ext cx="971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DB83F-AA36-49C3-9B7B-2215273E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修改元素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67842-9EA1-4477-8250-2DF2E8F4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06" y="1027906"/>
            <a:ext cx="10515600" cy="4351338"/>
          </a:xfrm>
        </p:spPr>
        <p:txBody>
          <a:bodyPr/>
          <a:lstStyle/>
          <a:p>
            <a:r>
              <a:rPr lang="zh-TW" altLang="en-US" dirty="0"/>
              <a:t>如果要修改 </a:t>
            </a:r>
            <a:r>
              <a:rPr lang="en-US" altLang="zh-TW" dirty="0" err="1"/>
              <a:t>ArrayList</a:t>
            </a:r>
            <a:r>
              <a:rPr lang="en-US" altLang="zh-TW" dirty="0"/>
              <a:t> </a:t>
            </a:r>
            <a:r>
              <a:rPr lang="zh-TW" altLang="en-US" dirty="0"/>
              <a:t>中的元素可以使用 </a:t>
            </a:r>
            <a:r>
              <a:rPr lang="en-US" altLang="zh-TW" dirty="0"/>
              <a:t>set() </a:t>
            </a:r>
            <a:r>
              <a:rPr lang="zh-TW" altLang="en-US" dirty="0"/>
              <a:t>方法：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1DC034-CFF6-4363-AFEC-78D99FEA1F50}"/>
              </a:ext>
            </a:extLst>
          </p:cNvPr>
          <p:cNvSpPr txBox="1"/>
          <p:nvPr/>
        </p:nvSpPr>
        <p:spPr>
          <a:xfrm>
            <a:off x="900273" y="604202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F5C471-5109-4126-8BC1-5475B6B3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81" y="6040491"/>
            <a:ext cx="4124325" cy="438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965C6A1-BBBC-4C56-AF00-42CF5D3B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37" y="1478756"/>
            <a:ext cx="10788278" cy="45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5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C9FA0-E4AB-4D94-9670-22C3A3C5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刪除元素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CCBA7-994A-4EAE-8FEB-02870079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如果要刪除 </a:t>
            </a:r>
            <a:r>
              <a:rPr lang="en-US" altLang="zh-TW" dirty="0" err="1"/>
              <a:t>ArrayList</a:t>
            </a:r>
            <a:r>
              <a:rPr lang="en-US" altLang="zh-TW" dirty="0"/>
              <a:t> </a:t>
            </a:r>
            <a:r>
              <a:rPr lang="zh-TW" altLang="en-US" dirty="0"/>
              <a:t>中的元素可以使用 </a:t>
            </a:r>
            <a:r>
              <a:rPr lang="en-US" altLang="zh-TW" dirty="0"/>
              <a:t>remove() </a:t>
            </a:r>
            <a:r>
              <a:rPr lang="zh-TW" altLang="en-US" dirty="0"/>
              <a:t>方法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682B44-087C-4194-A752-8EA11ADA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29" y="1541995"/>
            <a:ext cx="9705975" cy="46577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5BF9B6-692B-4438-9528-7ED14936E417}"/>
              </a:ext>
            </a:extLst>
          </p:cNvPr>
          <p:cNvSpPr txBox="1"/>
          <p:nvPr/>
        </p:nvSpPr>
        <p:spPr>
          <a:xfrm>
            <a:off x="930029" y="619972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77EB8A-6627-4DFC-9C08-26D17545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42" y="6199720"/>
            <a:ext cx="33147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6E19B-8F25-40B4-B443-2DAE3C43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計算大小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A9643-5D9D-4970-902E-786BFCE41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如果要計算 </a:t>
            </a:r>
            <a:r>
              <a:rPr lang="en-US" altLang="zh-TW" dirty="0" err="1"/>
              <a:t>ArrayList</a:t>
            </a:r>
            <a:r>
              <a:rPr lang="en-US" altLang="zh-TW" dirty="0"/>
              <a:t> </a:t>
            </a:r>
            <a:r>
              <a:rPr lang="zh-TW" altLang="en-US" dirty="0"/>
              <a:t>中的元素數量可以使用 </a:t>
            </a:r>
            <a:r>
              <a:rPr lang="en-US" altLang="zh-TW" dirty="0"/>
              <a:t>size() </a:t>
            </a:r>
            <a:r>
              <a:rPr lang="zh-TW" altLang="en-US" dirty="0"/>
              <a:t>方法：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F628FD-6414-411F-BC19-D2815284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37" y="1478756"/>
            <a:ext cx="9886950" cy="4448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C025FA2-E4E9-4E9A-A80E-11201660AFC7}"/>
              </a:ext>
            </a:extLst>
          </p:cNvPr>
          <p:cNvSpPr txBox="1"/>
          <p:nvPr/>
        </p:nvSpPr>
        <p:spPr>
          <a:xfrm>
            <a:off x="888637" y="600844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A9DA059-9662-4DB0-B559-AE218D99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150" y="6042025"/>
            <a:ext cx="333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5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553A4-DA8A-4F38-92AA-57B4D5E4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迭代數組列表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1AA249-D243-4CC2-B97E-A73EA710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我們可以使用 </a:t>
            </a:r>
            <a:r>
              <a:rPr lang="en-US" altLang="zh-TW" dirty="0"/>
              <a:t>for </a:t>
            </a:r>
            <a:r>
              <a:rPr lang="zh-TW" altLang="en-US" dirty="0"/>
              <a:t>來迭代數組列表中的元素：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E22B22-FD9F-4673-9E7D-8DB453235FD6}"/>
              </a:ext>
            </a:extLst>
          </p:cNvPr>
          <p:cNvSpPr txBox="1"/>
          <p:nvPr/>
        </p:nvSpPr>
        <p:spPr>
          <a:xfrm>
            <a:off x="889086" y="588721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2C33B9-272F-42D6-8EE2-0D2FDA3C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69" y="5887217"/>
            <a:ext cx="991782" cy="9055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4BF8E88-4DD7-4F38-ADF3-21C12B00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86" y="1429878"/>
            <a:ext cx="8580170" cy="44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1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289</Words>
  <Application>Microsoft Office PowerPoint</Application>
  <PresentationFormat>寬螢幕</PresentationFormat>
  <Paragraphs>44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電研java組第四次社課</vt:lpstr>
      <vt:lpstr>今日教程</vt:lpstr>
      <vt:lpstr>ArrayList</vt:lpstr>
      <vt:lpstr>添加元素 添加元素到 ArrayList 可以使用 add() 方法</vt:lpstr>
      <vt:lpstr>訪問元素 </vt:lpstr>
      <vt:lpstr>修改元素 </vt:lpstr>
      <vt:lpstr>刪除元素 </vt:lpstr>
      <vt:lpstr>計算大小 </vt:lpstr>
      <vt:lpstr>迭代數組列表 </vt:lpstr>
      <vt:lpstr>ArrayList 存儲數字(使用 Integer 類型)</vt:lpstr>
      <vt:lpstr>實作時間15-25分鐘</vt:lpstr>
      <vt:lpstr>Java Lambda表達式</vt:lpstr>
      <vt:lpstr>Lambda 表達式實例</vt:lpstr>
      <vt:lpstr>實作</vt:lpstr>
      <vt:lpstr>實作時間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電研java組第四次社課</dc:title>
  <dc:creator>0</dc:creator>
  <cp:lastModifiedBy>0</cp:lastModifiedBy>
  <cp:revision>8</cp:revision>
  <dcterms:created xsi:type="dcterms:W3CDTF">2021-05-05T17:19:03Z</dcterms:created>
  <dcterms:modified xsi:type="dcterms:W3CDTF">2021-05-06T18:20:38Z</dcterms:modified>
</cp:coreProperties>
</file>