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4" r:id="rId8"/>
    <p:sldId id="285" r:id="rId9"/>
    <p:sldId id="261" r:id="rId10"/>
    <p:sldId id="283" r:id="rId11"/>
    <p:sldId id="274" r:id="rId12"/>
    <p:sldId id="262" r:id="rId13"/>
    <p:sldId id="266" r:id="rId14"/>
    <p:sldId id="275" r:id="rId15"/>
    <p:sldId id="267" r:id="rId16"/>
    <p:sldId id="265" r:id="rId17"/>
    <p:sldId id="269" r:id="rId18"/>
    <p:sldId id="270" r:id="rId19"/>
    <p:sldId id="286" r:id="rId20"/>
    <p:sldId id="284" r:id="rId21"/>
    <p:sldId id="268" r:id="rId22"/>
    <p:sldId id="271" r:id="rId23"/>
    <p:sldId id="272" r:id="rId24"/>
    <p:sldId id="276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80A4E-8FA9-40B5-B5B7-973E756B9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8EA4A7-CBC8-4442-8CF9-A3746B22B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A3CD1D-86C5-491E-8571-2D6590C5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E2D0D-4426-4FA3-A3D0-45935C47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60FFE-FEBD-4137-A33F-C47935B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99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D8624-D1DB-4E74-9685-93DA3B38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AEF8D7-284A-43A4-AAF1-DB8E7BF4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5B601-F75C-4638-87C2-EEA7B1CA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DD758-9F61-41D3-B302-BEA95542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BCF50-7A5A-4EA2-858B-3D72EA2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B4B9ED-83E5-4B89-ABFD-32EE4B10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3C7FFB-FADB-4242-9255-38B79B22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3523C-3634-4FB3-AAAB-236ADA50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81B27-B448-4B20-80DF-3A3CB3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02889-4C2D-4A98-A417-F37C6A3F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385F-62EF-486F-86B6-8846775C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9154E-36BB-4CCC-B22D-7A4C1BAD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641D4-E991-4F02-87CC-E47AA2BE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EA09F9-7751-4959-89AB-B850AA50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B1E0A6-2352-4885-89BE-9450B643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4C1F4-D777-4898-AE6F-34F67792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9C173-35A0-4BA0-AD8E-55E367A4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F6FED-4751-4B88-9FC2-97A6EACC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4E533-4FB6-49F2-9FFE-BB0F74A3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1B269-0EF8-4695-8D80-79554A0E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5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C506E-B2CC-469F-8635-2D965A57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F3BF9B-D788-4EC2-99A9-2E52578BC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EFFC3F-E167-4850-8306-EF750CA41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B4EA3D-6C3A-4F7A-BA36-34B48DF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F7EC99-C248-4DDB-AC74-27AB5409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93E116-673F-4E87-8F66-3DEA1784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3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59F1B-C024-43AD-B761-8741E68C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E500D-35FC-4FFD-BE5D-7DA26A38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EBE1D3-ED73-4C0A-BBFD-7D26B2A4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967695-372E-4B9F-9C7C-03353298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59B5C-7598-44CB-B5CF-5D2D519D7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F7304B-706B-4451-A6C0-CCCAA38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9A0DFE-3313-4AE9-97D1-B7091E13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A9CE5B-BA83-4A55-B058-6981AEC7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7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B181F-9739-42E5-9129-D2594192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80061-8F8A-4134-BAC8-56C5596E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43B9D7-6012-410C-B25C-5077A25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275FC1-DA6C-4713-ABDF-A14E7C6F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706A66-ADE9-4DDC-8F58-CF69C58A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01D9E5-6700-42AF-83D2-0485AF89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56C83C-B624-495C-A064-08210B94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118DA-D0D3-42CF-BC74-3032A624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F7064-458F-4527-87C6-14337250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95F16C-7B45-4435-BCFC-C9A925572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3C89D5-6661-4C44-8DF7-E83C9D1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8AB706-2E6A-4026-BB16-BCBAE59A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2B8DE-48D7-4A2F-8C46-268C8850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66E1A-F503-411C-B9FD-9A57B6A4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19EEA1-059A-4170-AFB6-BF4261484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975E2D-C077-4F4B-AA04-BBFC1D04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B4BB2-28FE-40F8-8A47-F76CD1E1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251020-CCFA-4BB9-BDC4-360A1EE8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B9BC78-9B4F-4021-A3FD-ACB84DFB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88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09C773-295C-425D-8D76-B0D6322C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3C2C6C-3345-4DDF-971A-2764B71D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E9783-AA76-4C1D-8F8E-7C0AC5C6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7DF2-C9E5-472D-A631-F5D9235BF14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47C4E-C330-42BC-8C66-AE969D34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DC141-5D7F-4F6B-9ED5-52A98DFBB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B774-0467-42BB-831E-431D9923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7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82256-75FE-49F9-A9E3-5E6E475C1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第三堂社課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EECFE1-3EE0-4535-B14F-8409C4690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7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6CAFA-F77A-4690-96E1-00727963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多維陣列各維長度可不同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9C1528-4546-484B-B4DA-E2051586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683"/>
            <a:ext cx="9153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C397F-F22B-42F2-A6D9-8856D986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0844F2E-0362-433F-B485-D36757C58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28559" cy="46112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BD5A819-19EA-4FEB-88D2-33109C55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6327"/>
            <a:ext cx="2171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5EE84-C051-4CA5-9D34-33E77EDA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B6524-7AB0-4A7B-B431-B790794A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宣告一</a:t>
            </a:r>
            <a:r>
              <a:rPr lang="en-US" altLang="zh-TW" dirty="0"/>
              <a:t>/</a:t>
            </a:r>
            <a:r>
              <a:rPr lang="zh-TW" altLang="en-US" dirty="0"/>
              <a:t>二維陣列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測試不同資料型態的陣列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印出一</a:t>
            </a:r>
            <a:r>
              <a:rPr lang="en-US" altLang="zh-TW" dirty="0"/>
              <a:t>/</a:t>
            </a:r>
            <a:r>
              <a:rPr lang="zh-TW" altLang="en-US" dirty="0"/>
              <a:t>二維陣列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測試</a:t>
            </a:r>
            <a:r>
              <a:rPr lang="en-US" altLang="zh-TW" dirty="0"/>
              <a:t>length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35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DB5A6-449C-4D3A-9E32-A733F6F5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5E80AB-6E0B-4481-A2E8-F8400B8F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9436"/>
            <a:ext cx="6991350" cy="4419600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66EEF03-0A22-4754-B422-1D9CEDB16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97525"/>
            <a:ext cx="5524500" cy="895350"/>
          </a:xfrm>
        </p:spPr>
      </p:pic>
    </p:spTree>
    <p:extLst>
      <p:ext uri="{BB962C8B-B14F-4D97-AF65-F5344CB8AC3E}">
        <p14:creationId xmlns:p14="http://schemas.microsoft.com/office/powerpoint/2010/main" val="200147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5039-B0A4-4957-91A9-9CE2D2D4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B8BD76-5CFE-4C21-B73A-AD45C7F8D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134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F615F3-39D1-4E93-8B29-777629C6E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78" y="2533650"/>
            <a:ext cx="2952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F7A58-EF2D-477A-B449-533997C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while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69F96BC-08E0-4927-B119-3DAC8ADC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08" y="1564367"/>
            <a:ext cx="6991968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34E305-AF32-4266-80D2-9114F248A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76" y="1564367"/>
            <a:ext cx="186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1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DA0DC-8773-421C-BB44-131521B5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8FF391-C9E6-4D0D-B5E2-ED54E29DF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232"/>
            <a:ext cx="9286875" cy="3705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328700-C37D-4074-BAF0-2AD142677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58" y="4629150"/>
            <a:ext cx="3790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8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AFF3A-4DBC-4721-B4F3-7DC55214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foreach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2D8F85-42F7-42B6-BE13-BFBC6910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9272"/>
            <a:ext cx="7162800" cy="3952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2F906A-0E8F-4360-8F22-888F5890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08228"/>
            <a:ext cx="2019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C2AB9-406E-40CC-9E0B-8D919A5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中</a:t>
            </a:r>
            <a:r>
              <a:rPr lang="en-US" altLang="zh-TW" dirty="0"/>
              <a:t>for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B638CF0-DFEE-4C59-90BB-07A4C426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36" y="1458621"/>
            <a:ext cx="7265760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106E16-D2BF-4D78-8AEC-D4ABEA9CD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96" y="1431634"/>
            <a:ext cx="4038958" cy="26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AC62D-C327-4BC9-89AB-64A5F9D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字串連接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9BEF336-1930-43B8-854E-CF0FB398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2696369"/>
            <a:ext cx="8391525" cy="2609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A95741-EEA3-4DBA-A81C-37E75FF45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5306219"/>
            <a:ext cx="37338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2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CA34C-05AB-44A7-B43B-397A392A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8CF8-8385-49B1-9134-D6FCBB72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儲存在記憶體中</a:t>
            </a:r>
            <a:endParaRPr lang="en-US" altLang="zh-TW" dirty="0"/>
          </a:p>
          <a:p>
            <a:r>
              <a:rPr lang="zh-TW" altLang="en-US" dirty="0"/>
              <a:t>可印出其在記憶體中的位置</a:t>
            </a:r>
            <a:endParaRPr lang="en-US" altLang="zh-TW" dirty="0"/>
          </a:p>
          <a:p>
            <a:r>
              <a:rPr lang="zh-TW" altLang="en-US" dirty="0"/>
              <a:t>方便計算</a:t>
            </a:r>
            <a:endParaRPr lang="en-US" altLang="zh-TW" dirty="0"/>
          </a:p>
          <a:p>
            <a:r>
              <a:rPr lang="zh-TW" altLang="en-US" dirty="0"/>
              <a:t>可有多維陣列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的陣列並不以一塊連續的記憶體空間來表達，而是把陣列視為特殊的物件。此物件不但可存放資料，還利用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 variable length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記錄著該陣列的長度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21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9832C-E22B-4335-8441-3559E27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4C508-3B7B-40F0-A0C7-9777A241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</a:p>
          <a:p>
            <a:r>
              <a:rPr lang="en-US" altLang="zh-TW" dirty="0"/>
              <a:t>Do while</a:t>
            </a:r>
          </a:p>
          <a:p>
            <a:r>
              <a:rPr lang="en-US" altLang="zh-TW" dirty="0"/>
              <a:t>For</a:t>
            </a:r>
          </a:p>
          <a:p>
            <a:r>
              <a:rPr lang="en-US" altLang="zh-TW" dirty="0"/>
              <a:t>Foreach</a:t>
            </a:r>
          </a:p>
          <a:p>
            <a:r>
              <a:rPr lang="en-US" altLang="zh-TW" dirty="0"/>
              <a:t>for</a:t>
            </a:r>
            <a:r>
              <a:rPr lang="zh-TW" altLang="en-US" dirty="0"/>
              <a:t>印</a:t>
            </a:r>
            <a:r>
              <a:rPr lang="en-US" altLang="zh-TW" dirty="0"/>
              <a:t>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14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6227E-6067-47F2-B035-3B241DD4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 </a:t>
            </a:r>
            <a:r>
              <a:rPr lang="en-US" altLang="zh-TW" dirty="0"/>
              <a:t>:99</a:t>
            </a:r>
            <a:r>
              <a:rPr lang="zh-TW" altLang="en-US" dirty="0"/>
              <a:t> 乘法表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79D91-B7D6-49A0-8039-65F5B260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820A35-902E-4E2F-8DCB-680FA44F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802"/>
            <a:ext cx="12192000" cy="36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B00C3-5F1F-4299-B374-974E8F6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2038415"/>
            <a:ext cx="10515600" cy="1325563"/>
          </a:xfrm>
        </p:spPr>
        <p:txBody>
          <a:bodyPr/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AD715-F3B6-4A94-8049-52E593DD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1168AC-A38D-4CCF-9F2D-CB257C7B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8" cy="686999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0995C9-0ADE-46A7-AC2F-9C9D7A1E1359}"/>
              </a:ext>
            </a:extLst>
          </p:cNvPr>
          <p:cNvSpPr txBox="1"/>
          <p:nvPr/>
        </p:nvSpPr>
        <p:spPr>
          <a:xfrm>
            <a:off x="9766041" y="17320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99564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735FB-A6E1-47EC-BF0E-90C2C9CD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1D01B9-4718-4A5F-8913-3F4C10C8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4841"/>
            <a:ext cx="7139208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B74C8B-6E2B-49E1-ADF0-397E6B1E0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08" y="1467886"/>
            <a:ext cx="421459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1ED27-2419-442A-AA33-9C6A16A5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int++ ++int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AD82BE9-25F2-4EB4-8735-725DC5EA6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99" y="1441354"/>
            <a:ext cx="2495550" cy="18097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C4946-4C59-4CB2-84C3-5977BA15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354"/>
            <a:ext cx="7143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9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4723B-E733-45D7-A0BC-CC7FBDE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三元運算子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FF17C-2EFC-4D88-ADF8-D0FC068D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判斷式</a:t>
            </a:r>
            <a:r>
              <a:rPr lang="en-US" altLang="zh-TW" dirty="0"/>
              <a:t>?</a:t>
            </a:r>
            <a:r>
              <a:rPr lang="zh-TW" altLang="en-US" dirty="0"/>
              <a:t>條件成立</a:t>
            </a:r>
            <a:r>
              <a:rPr lang="en-US" altLang="zh-TW" dirty="0"/>
              <a:t>:</a:t>
            </a:r>
            <a:r>
              <a:rPr lang="zh-TW" altLang="en-US" dirty="0"/>
              <a:t>條件不成立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6EDCFB-01C6-4441-90EA-92CEE9C8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1" y="2740025"/>
            <a:ext cx="7019925" cy="3571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713E49-B531-4BFF-BBA8-FA8DD6B5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856" y="2740025"/>
            <a:ext cx="1866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36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6797-A917-45C8-8BE8-4B5A16CB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3EFDE-25CC-4FC3-B75D-72DEFBA0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各式運算子</a:t>
            </a:r>
            <a:endParaRPr lang="en-US" altLang="zh-TW" dirty="0"/>
          </a:p>
          <a:p>
            <a:r>
              <a:rPr lang="en-US" altLang="zh-TW" dirty="0"/>
              <a:t>Int++ ++int</a:t>
            </a:r>
          </a:p>
          <a:p>
            <a:r>
              <a:rPr lang="zh-TW" altLang="en-US" dirty="0"/>
              <a:t>三元運算子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12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5CDA2-5FE2-4B84-A67A-C6AF2298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78B19-58FD-41D3-94B6-2BADCF90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多個三元運算子</a:t>
            </a:r>
          </a:p>
        </p:txBody>
      </p:sp>
    </p:spTree>
    <p:extLst>
      <p:ext uri="{BB962C8B-B14F-4D97-AF65-F5344CB8AC3E}">
        <p14:creationId xmlns:p14="http://schemas.microsoft.com/office/powerpoint/2010/main" val="236299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1B759-7DFB-4139-9D25-A5B8F911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陣列宣告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43E741-9661-4563-8625-E2C24DE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中，陣列的宣告最常用的有兩種方式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1EE755-FF77-4771-BAC6-4E1C9724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984"/>
            <a:ext cx="10484128" cy="33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89E63C7-122C-4905-8891-13424741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6402" cy="48270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ECABCB-BA89-4E38-A82E-7DA4BA97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7037"/>
            <a:ext cx="10516838" cy="19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0F4FF-31A3-40DF-8F9D-A9A960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  double String array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BF80C7-A6D0-44BB-B70F-1FDC06022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0685"/>
            <a:ext cx="8867775" cy="3600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220648-1072-4A0B-A2B8-4484BFFF4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31135"/>
            <a:ext cx="5668347" cy="18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461E-0985-44B6-9B87-5FB99BA6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length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5EEAF-F739-40E2-A4E1-46ABE67A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幫助計算長度</a:t>
            </a:r>
            <a:endParaRPr lang="en-US" altLang="zh-TW" dirty="0"/>
          </a:p>
          <a:p>
            <a:r>
              <a:rPr lang="zh-TW" altLang="en-US" dirty="0"/>
              <a:t>值為</a:t>
            </a:r>
            <a:r>
              <a:rPr lang="en-US" altLang="zh-TW" dirty="0"/>
              <a:t>final</a:t>
            </a:r>
            <a:r>
              <a:rPr lang="zh-TW" altLang="en-US" dirty="0"/>
              <a:t> 位於</a:t>
            </a:r>
            <a:r>
              <a:rPr lang="en-US" altLang="zh-TW" dirty="0"/>
              <a:t>object</a:t>
            </a:r>
            <a:r>
              <a:rPr lang="zh-TW" altLang="en-US" dirty="0"/>
              <a:t>類別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4F94F1-3249-4855-9AEE-85A39D31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0"/>
            <a:ext cx="7277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B997B-7C12-4A2A-8508-7409C2FD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EEB36E-66CF-4419-BB0C-C173DCFB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36016" cy="6895219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928168E-13D1-4043-B60B-E2A6290C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41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15855-D959-41F9-9AA7-36D08AD4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88A08-9C12-4EFA-8004-349DB255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2C87C93-8374-490D-89EE-E38283A8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" y="2052735"/>
            <a:ext cx="12178451" cy="24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65D91-04D6-43D0-A3E5-D834A26C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D8138B-4AA7-4C90-803A-1862FC17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宣告二維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8BDDA4-D9F4-4399-8A27-CC261B48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7628"/>
            <a:ext cx="8217451" cy="31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201</Words>
  <Application>Microsoft Office PowerPoint</Application>
  <PresentationFormat>寬螢幕</PresentationFormat>
  <Paragraphs>47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佈景主題</vt:lpstr>
      <vt:lpstr>第三堂社課</vt:lpstr>
      <vt:lpstr>陣列</vt:lpstr>
      <vt:lpstr>Java 陣列宣告</vt:lpstr>
      <vt:lpstr>PowerPoint 簡報</vt:lpstr>
      <vt:lpstr>Int  double String array</vt:lpstr>
      <vt:lpstr>Array length</vt:lpstr>
      <vt:lpstr>PowerPoint 簡報</vt:lpstr>
      <vt:lpstr>PowerPoint 簡報</vt:lpstr>
      <vt:lpstr>二維陣列</vt:lpstr>
      <vt:lpstr>多維陣列各維長度可不同</vt:lpstr>
      <vt:lpstr>PowerPoint 簡報</vt:lpstr>
      <vt:lpstr>實作時間</vt:lpstr>
      <vt:lpstr>while</vt:lpstr>
      <vt:lpstr>PowerPoint 簡報</vt:lpstr>
      <vt:lpstr>Do while</vt:lpstr>
      <vt:lpstr>for</vt:lpstr>
      <vt:lpstr>foreach</vt:lpstr>
      <vt:lpstr>for中for</vt:lpstr>
      <vt:lpstr>字串連接</vt:lpstr>
      <vt:lpstr>實作時間</vt:lpstr>
      <vt:lpstr>挑戰 :99 乘法表 </vt:lpstr>
      <vt:lpstr>PowerPoint 簡報</vt:lpstr>
      <vt:lpstr>運算子</vt:lpstr>
      <vt:lpstr>int++ ++int</vt:lpstr>
      <vt:lpstr>三元運算子</vt:lpstr>
      <vt:lpstr>實作時間</vt:lpstr>
      <vt:lpstr>挑戰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第三堂社課</dc:title>
  <dc:creator>eason</dc:creator>
  <cp:lastModifiedBy>eason</cp:lastModifiedBy>
  <cp:revision>22</cp:revision>
  <dcterms:created xsi:type="dcterms:W3CDTF">2020-10-27T15:30:50Z</dcterms:created>
  <dcterms:modified xsi:type="dcterms:W3CDTF">2020-10-29T03:52:09Z</dcterms:modified>
</cp:coreProperties>
</file>