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c8575e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c8575e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66a96d7c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66a96d7c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a3045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a3045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6a96d7c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6a96d7c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06ec22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06ec22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a8db008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a8db008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7f3e13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7f3e13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8abeac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8abeac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1c8575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1c8575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.umn.edu/gai-project1-co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.umn.edu/officer-interest" TargetMode="External"/><Relationship Id="rId4" Type="http://schemas.openxmlformats.org/officeDocument/2006/relationships/hyperlink" Target="mailto:gai@umn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stral.sh/uv/getting-started/installation/" TargetMode="External"/><Relationship Id="rId4" Type="http://schemas.openxmlformats.org/officeDocument/2006/relationships/hyperlink" Target="https://docs.browser-use.com/quickstar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Day 1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 rotWithShape="1">
          <a:blip r:embed="rId3">
            <a:alphaModFix/>
          </a:blip>
          <a:srcRect b="5042" l="0" r="0" t="3113"/>
          <a:stretch/>
        </p:blipFill>
        <p:spPr>
          <a:xfrm>
            <a:off x="324375" y="624649"/>
            <a:ext cx="1894424" cy="17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30964" y="1169600"/>
            <a:ext cx="21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RSVP for next meeting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65700" y="4449900"/>
            <a:ext cx="4275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https://z.umn.edu/gai-project2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 title="z-gai-project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900" y="1869375"/>
            <a:ext cx="2445625" cy="24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we’ll be using/modifying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https://z.umn.edu/gai-project1-code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91350"/>
            <a:ext cx="405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RSVP for Next Meeting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228600" y="1372600"/>
            <a:ext cx="4888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https://z.umn.edu/gai-project2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4" title="z-gai-projec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25" y="488200"/>
            <a:ext cx="4055400" cy="4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0007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Looking for new officers, anyone interested in leading the club next year!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Fill out this interest form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https://z.umn.edu/officer-interest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Feel free to contact us with the club email (</a:t>
            </a:r>
            <a:r>
              <a:rPr lang="en" u="sng">
                <a:solidFill>
                  <a:schemeClr val="hlink"/>
                </a:solidFill>
                <a:hlinkClick r:id="rId4"/>
              </a:rPr>
              <a:t>gai@umn.edu</a:t>
            </a:r>
            <a:r>
              <a:rPr lang="en"/>
              <a:t>) or on discord, or just talk to us in person!</a:t>
            </a:r>
            <a:endParaRPr/>
          </a:p>
        </p:txBody>
      </p:sp>
      <p:pic>
        <p:nvPicPr>
          <p:cNvPr id="74" name="Google Shape;74;p14" title="z-officer-interest.png"/>
          <p:cNvPicPr preferRelativeResize="0"/>
          <p:nvPr/>
        </p:nvPicPr>
        <p:blipFill rotWithShape="1">
          <a:blip r:embed="rId5">
            <a:alphaModFix/>
          </a:blip>
          <a:srcRect b="4504" l="4523" r="4650" t="4677"/>
          <a:stretch/>
        </p:blipFill>
        <p:spPr>
          <a:xfrm>
            <a:off x="3319550" y="1980275"/>
            <a:ext cx="2079300" cy="20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Begin to automate job application + other cool browser stuff using LLMs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Environment Setup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Dependencies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VS Code (this is the code editor I will be using, feel free to use whatever you are used to)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 “</a:t>
            </a:r>
            <a:r>
              <a:rPr b="1" lang="en" sz="1800"/>
              <a:t>Add to PATH</a:t>
            </a:r>
            <a:r>
              <a:rPr lang="en" sz="1800"/>
              <a:t>” during installation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Create a folder that we will be working in and open that up in VS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Dependencies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Installing uv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https://docs.astral.sh/uv/getting-started/installation/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Installing browser-use and other libraries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https://docs.browser-use.com/quickstart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Installing chromium browser to use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udo apt install chromium-browser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Environment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Create a .env file, this is where we will place our OPENAI_API_KEY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OPENAI_API_KEY=”your-api-key-here”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Copy and paste the key you have from your Google Colab notebooks, or create a new one if you cannot find your old key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632900" y="3918875"/>
            <a:ext cx="587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Come talk to me if you don’t have an API key set up yet, or if you have difficulties setting up your environment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Let’s get started!!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