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df6aba3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df6aba3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949c72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949c72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2ecdde0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2ecdde0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6ec22a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6ec22a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f68d05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f68d05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f68d05b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f68d05b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f68d05b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f68d05b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f68d05b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f68d05b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f68d05b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f68d05b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49c726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949c726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hyperlink" Target="https://z.umn.edu/officer-interes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z.umn.edu/gai-jobapp" TargetMode="External"/><Relationship Id="rId4" Type="http://schemas.openxmlformats.org/officeDocument/2006/relationships/hyperlink" Target="https://z.umn.edu/gai-ait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eraser.io/new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erplexity.ai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ggingface.co/spaces/open-llm-leaderboard/open_llm_leaderboard#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4748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Welcome to GAI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1145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Last Meeting</a:t>
            </a:r>
            <a:endParaRPr sz="2800"/>
          </a:p>
        </p:txBody>
      </p:sp>
      <p:pic>
        <p:nvPicPr>
          <p:cNvPr id="61" name="Google Shape;61;p13" title="ai-discord-qr.png"/>
          <p:cNvPicPr preferRelativeResize="0"/>
          <p:nvPr/>
        </p:nvPicPr>
        <p:blipFill rotWithShape="1">
          <a:blip r:embed="rId3">
            <a:alphaModFix/>
          </a:blip>
          <a:srcRect b="5042" l="0" r="0" t="3113"/>
          <a:stretch/>
        </p:blipFill>
        <p:spPr>
          <a:xfrm>
            <a:off x="324375" y="624649"/>
            <a:ext cx="1894424" cy="17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ai-insta-q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50" y="2810125"/>
            <a:ext cx="2030291" cy="233337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63538" y="102800"/>
            <a:ext cx="10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Discord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1150" y="2541200"/>
            <a:ext cx="13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Instagram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5" name="Google Shape;65;p13" title="z-officer-interest.png"/>
          <p:cNvPicPr preferRelativeResize="0"/>
          <p:nvPr/>
        </p:nvPicPr>
        <p:blipFill rotWithShape="1">
          <a:blip r:embed="rId5">
            <a:alphaModFix/>
          </a:blip>
          <a:srcRect b="4504" l="4523" r="4650" t="4677"/>
          <a:stretch/>
        </p:blipFill>
        <p:spPr>
          <a:xfrm>
            <a:off x="6743350" y="2210850"/>
            <a:ext cx="2079300" cy="20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009149" y="1392525"/>
            <a:ext cx="154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Officer Application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597775" y="4442525"/>
            <a:ext cx="36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https://z.umn.edu/officer-interest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Links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https://z.umn.edu/gai-jobapp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★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https://z.umn.edu/gai-aita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509550" y="1576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layfair Display"/>
                <a:ea typeface="Playfair Display"/>
                <a:cs typeface="Playfair Display"/>
                <a:sym typeface="Playfair Display"/>
              </a:rPr>
              <a:t>f</a:t>
            </a:r>
            <a:r>
              <a:rPr lang="en" sz="2700">
                <a:latin typeface="Playfair Display"/>
                <a:ea typeface="Playfair Display"/>
                <a:cs typeface="Playfair Display"/>
                <a:sym typeface="Playfair Display"/>
              </a:rPr>
              <a:t>or attending our meetings this semester :D</a:t>
            </a:r>
            <a:endParaRPr sz="2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1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AI Presentation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Grab food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Project work time, ask questions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Feel free to just hang out, talk, or study for finals, etc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Presentation!!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Awesome ML Resources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Eraser IO: Code to diagram generator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33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https://app.eraser.io/new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Will take 2 seconds to automatically draft an editable diagram of your network. </a:t>
            </a:r>
            <a:endParaRPr sz="1400"/>
          </a:p>
        </p:txBody>
      </p:sp>
      <p:pic>
        <p:nvPicPr>
          <p:cNvPr id="90" name="Google Shape;90;p17" title="Screenshot 2025-04-22 at 5.45.06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597" y="2641251"/>
            <a:ext cx="2794576" cy="22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title="Screenshot 2025-04-22 at 5.45.27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720" y="1152475"/>
            <a:ext cx="1446530" cy="375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Perplexity: Real-time LLM responses with search, &amp; sources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214050" y="1071375"/>
            <a:ext cx="31080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https://www.perplexity.ai/</a:t>
            </a:r>
            <a:endParaRPr sz="1400"/>
          </a:p>
        </p:txBody>
      </p:sp>
      <p:pic>
        <p:nvPicPr>
          <p:cNvPr id="98" name="Google Shape;98;p18" title="Screenshot 2025-04-22 at 5.49.1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49" y="1730675"/>
            <a:ext cx="3863051" cy="306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title="Screenshot 2025-04-22 at 5.49.24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96" y="2020300"/>
            <a:ext cx="4463001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241875" y="1626375"/>
            <a:ext cx="2965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HuggingFace Open LLM Leaderboard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972375" y="1017450"/>
            <a:ext cx="51237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https://huggingface.co/spaces/open-llm-leaderboard/open_llm_leaderboard#/</a:t>
            </a:r>
            <a:endParaRPr sz="1900"/>
          </a:p>
        </p:txBody>
      </p:sp>
      <p:pic>
        <p:nvPicPr>
          <p:cNvPr id="107" name="Google Shape;107;p19" title="Screenshot 2025-04-22 at 5.53.0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00" y="1829800"/>
            <a:ext cx="4870077" cy="30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title="Screenshot 2025-04-22 at 5.53.52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975" y="2015525"/>
            <a:ext cx="4008223" cy="23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NotebookLM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Codemium (free codebase assistant)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Levels.fyi - great salary reporting site for CS (has specific instances to look at)</a:t>
            </a:r>
            <a:endParaRPr/>
          </a:p>
        </p:txBody>
      </p:sp>
      <p:pic>
        <p:nvPicPr>
          <p:cNvPr id="115" name="Google Shape;115;p20" title="Screenshot 2025-04-22 at 6.12.3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120" y="2205675"/>
            <a:ext cx="2455176" cy="280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836925"/>
            <a:ext cx="8520600" cy="29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Food and socialize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632900" y="3918875"/>
            <a:ext cx="5878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Feel free to ask us questions!!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7A0019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