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ad620d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ad620d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49c72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49c72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66a96d7c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66a96d7c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a3045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a3045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2ecdde0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2ecdde0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66a96d7c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66a96d7c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949c72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949c72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6ec22a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6ec22a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7f3e13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7f3e13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1c8575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1c8575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2ecdde0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2ecdde0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.umn.edu/officer-interest" TargetMode="External"/><Relationship Id="rId4" Type="http://schemas.openxmlformats.org/officeDocument/2006/relationships/hyperlink" Target="mailto:gai@umn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oliverposewitz/reddit-raita-post-and-comments/data" TargetMode="External"/><Relationship Id="rId4" Type="http://schemas.openxmlformats.org/officeDocument/2006/relationships/hyperlink" Target="https://huggingface.co/unslot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.umn.edu/gai-aita-co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474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Welcome to GAI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1145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Reddit AITA Generator</a:t>
            </a:r>
            <a:endParaRPr sz="2800"/>
          </a:p>
        </p:txBody>
      </p:sp>
      <p:pic>
        <p:nvPicPr>
          <p:cNvPr id="61" name="Google Shape;61;p13" title="ai-discord-qr.png"/>
          <p:cNvPicPr preferRelativeResize="0"/>
          <p:nvPr/>
        </p:nvPicPr>
        <p:blipFill rotWithShape="1">
          <a:blip r:embed="rId3">
            <a:alphaModFix/>
          </a:blip>
          <a:srcRect b="5042" l="0" r="0" t="3113"/>
          <a:stretch/>
        </p:blipFill>
        <p:spPr>
          <a:xfrm>
            <a:off x="324375" y="624649"/>
            <a:ext cx="1894424" cy="17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ai-insta-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" y="2810125"/>
            <a:ext cx="2030291" cy="2333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63538" y="102800"/>
            <a:ext cx="1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Discord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150" y="2541200"/>
            <a:ext cx="13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Instagram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30964" y="1169600"/>
            <a:ext cx="21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RSVP for next meeting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65700" y="4449900"/>
            <a:ext cx="4275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https://z.umn.edu/gai-project3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 title="z-gai-project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0963" y="1908500"/>
            <a:ext cx="2236600" cy="22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now have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fast and low-RAM fine-tuned DeepSeek-based model for AITA story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uses modern, GPU-optimized types like bfloat16 for faster computation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4055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RSVP for Next Meeting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28600" y="1372600"/>
            <a:ext cx="4888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https://z.umn.edu/gai-project3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4" title="z-gai-projec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466" y="680225"/>
            <a:ext cx="3922075" cy="39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00075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Looking for new officers, anyone interested in leading the club next year!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Fill out this interest form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https://z.umn.edu/officer-interest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Feel free to contact us with the club email (</a:t>
            </a:r>
            <a:r>
              <a:rPr lang="en" u="sng">
                <a:solidFill>
                  <a:schemeClr val="hlink"/>
                </a:solidFill>
                <a:hlinkClick r:id="rId4"/>
              </a:rPr>
              <a:t>gai@umn.edu</a:t>
            </a:r>
            <a:r>
              <a:rPr lang="en"/>
              <a:t>) or on discord, or just talk to us in person!</a:t>
            </a:r>
            <a:endParaRPr/>
          </a:p>
        </p:txBody>
      </p:sp>
      <p:pic>
        <p:nvPicPr>
          <p:cNvPr id="74" name="Google Shape;74;p14" title="z-officer-interest.png"/>
          <p:cNvPicPr preferRelativeResize="0"/>
          <p:nvPr/>
        </p:nvPicPr>
        <p:blipFill rotWithShape="1">
          <a:blip r:embed="rId5">
            <a:alphaModFix/>
          </a:blip>
          <a:srcRect b="4504" l="4523" r="4650" t="4677"/>
          <a:stretch/>
        </p:blipFill>
        <p:spPr>
          <a:xfrm>
            <a:off x="3319550" y="1980275"/>
            <a:ext cx="2079300" cy="2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Listen to Robert &amp; Food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training, learn about models uses &amp;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 generation time!!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38" y="0"/>
            <a:ext cx="32446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650" y="25717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Reddit AITA Generator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make stories for us that resemble AITA posts!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https://www.kaggle.com/datasets/oliverposewitz/reddit-raita-post-and-comments/data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Can leverage any of the models available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https://huggingface.co/unsloth</a:t>
            </a:r>
            <a:r>
              <a:rPr lang="en"/>
              <a:t> (in this case, we will be using </a:t>
            </a:r>
            <a:r>
              <a:rPr lang="en"/>
              <a:t>DeepSeek-R1-Distill-Llama-8B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836925"/>
            <a:ext cx="8520600" cy="29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Food and socialize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632900" y="3918875"/>
            <a:ext cx="587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Come talk to me if you don’t have an API key set up yet, or if you have difficulties setting up your environment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Environment Setup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https://z.umn.edu/gai-aita-code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u="sng"/>
              <a:t>REMINDER:</a:t>
            </a:r>
            <a:r>
              <a:rPr b="1" lang="en"/>
              <a:t> MAKE A COPY BEFORE EDITING SO THAT YOUR CHANGES WILL BE SAVED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Let’s get Started!!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 Used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 u="sng"/>
              <a:t>Unsloth</a:t>
            </a:r>
            <a:r>
              <a:rPr b="1" lang="en" sz="1750" u="sng"/>
              <a:t>:</a:t>
            </a:r>
            <a:r>
              <a:rPr lang="en" sz="1750"/>
              <a:t> Reduces training time, memory usage (otherwise our </a:t>
            </a:r>
            <a:r>
              <a:rPr lang="en" sz="1750"/>
              <a:t>Collab</a:t>
            </a:r>
            <a:r>
              <a:rPr lang="en" sz="1750"/>
              <a:t> would die).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 u="sng"/>
              <a:t>SFTTrainer:</a:t>
            </a:r>
            <a:r>
              <a:rPr lang="en" sz="1750"/>
              <a:t> Supervised fine-tuning trainer (provided by HuggingFace).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 u="sng"/>
              <a:t>PEFT:</a:t>
            </a:r>
            <a:r>
              <a:rPr lang="en" sz="1750"/>
              <a:t> Parameter-efficient fine-tuning.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 u="sng"/>
              <a:t>LoRA:</a:t>
            </a:r>
            <a:r>
              <a:rPr lang="en" sz="1750"/>
              <a:t> Low-rank adaptation; A way to adapt a large machine learning model for specific uses without retraining the entire model.</a:t>
            </a:r>
            <a:endParaRPr sz="1750"/>
          </a:p>
        </p:txBody>
      </p:sp>
      <p:pic>
        <p:nvPicPr>
          <p:cNvPr id="117" name="Google Shape;117;p21" title="Screenshot 2025-04-08 at 5.4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325" y="2631725"/>
            <a:ext cx="2212126" cy="2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7A001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