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Lato-regular.fntdata"/><Relationship Id="rId27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1c8575ed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1c8575ed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1c8575ed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1c8575ed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1c8575ed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1c8575ed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1c8575ed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1c8575ed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1c8575e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1c8575e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66a96d7c1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66a96d7c1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12d8b7a2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12d8b7a2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949c726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949c726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66a96d7c1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66a96d7c1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9a3045d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9a3045d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66a96d7c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66a96d7c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06ec22a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06ec22a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06ec22a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06ec22a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49c726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49c726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1c8575e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1c8575e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1c8575ed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1c8575ed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1c8575ed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1c8575e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z.umn.edu/gai-second-workshop-co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gai@umn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4748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Welcome to GAI</a:t>
            </a:r>
            <a:endParaRPr sz="3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1145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Second Workshop</a:t>
            </a:r>
            <a:endParaRPr sz="2800"/>
          </a:p>
        </p:txBody>
      </p:sp>
      <p:pic>
        <p:nvPicPr>
          <p:cNvPr id="61" name="Google Shape;61;p13" title="ai-discord-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75" y="564500"/>
            <a:ext cx="1894424" cy="193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title="ai-insta-q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50" y="2810125"/>
            <a:ext cx="2030291" cy="233337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763538" y="102800"/>
            <a:ext cx="10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Discord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1150" y="2541200"/>
            <a:ext cx="13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Instagram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630964" y="1169600"/>
            <a:ext cx="213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RSVP for next meeting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865700" y="4449900"/>
            <a:ext cx="42759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https://z.umn.edu/gai-project1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5">
            <a:alphaModFix/>
          </a:blip>
          <a:srcRect b="11231" l="11022" r="11077" t="10606"/>
          <a:stretch/>
        </p:blipFill>
        <p:spPr>
          <a:xfrm>
            <a:off x="6522950" y="1926250"/>
            <a:ext cx="2492550" cy="25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150" y="0"/>
            <a:ext cx="3787851" cy="18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llows the model to focus on different parts of the sequence dynamically.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computes attention scores using three matrices: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Query (Q): Represents the current token looking for relevant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(K): Represents all tokens in the sequence.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 (V): Represents the information stored at each token.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attention scores determine how much focus each token should place on other tokens in the sequence.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225" y="3294600"/>
            <a:ext cx="3279276" cy="1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(Bidirectional Encoder Representations from Transformers)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rained using a massive corpus of unlabeled text data, primarily from Wikipedia and Google Books, through a process called "masked language modeling" (model predicts masked words within a sentence, allowing it to learn contextual understanding of language by considering both the words before and after the masked word, effectively learning bidirectional relationships between words)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pre-training phase is followed by fine-tuning on specific tasks like question answering or sentiment analysis using labeled data to adapt the model to the desired application.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153" y="391350"/>
            <a:ext cx="2894625" cy="407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500" y="87701"/>
            <a:ext cx="7114676" cy="45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of Transformers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 (NLP): Tasks like machine translation, question answering, sentiment analysis, and text generation (GPT, BERT)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Speech recognition: Enabling voice-controlled systems and accurate transcription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generation: Generating realistic images through style transfer and image synthesis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systems: Personalizing recommendations based on user-item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Drug design: Helping researchers understand DNA and amino acids in proteins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Fraud detection: Detecting anomalies and trends to prevent fraud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Manufacturing: Streamlining manufacturing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Healthcare: Improving healthcare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509550" y="1423875"/>
            <a:ext cx="81249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Let’s Get Started!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16800" y="2889100"/>
            <a:ext cx="8510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https://z.umn.edu/gai-second-workshop-code</a:t>
            </a:r>
            <a:endParaRPr sz="3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Suggestions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28900" y="4171725"/>
            <a:ext cx="68067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https://z.umn.edu/project-suggestions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 b="10339" l="10132" r="10521" t="10307"/>
          <a:stretch/>
        </p:blipFill>
        <p:spPr>
          <a:xfrm>
            <a:off x="4768550" y="304800"/>
            <a:ext cx="3731875" cy="373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509550" y="15762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391350"/>
            <a:ext cx="4055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RSVP for Next Meeting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228600" y="1372600"/>
            <a:ext cx="4888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ato"/>
                <a:ea typeface="Lato"/>
                <a:cs typeface="Lato"/>
                <a:sym typeface="Lato"/>
              </a:rPr>
              <a:t>https://z.umn.edu/gai-project1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11231" l="11022" r="11077" t="10606"/>
          <a:stretch/>
        </p:blipFill>
        <p:spPr>
          <a:xfrm>
            <a:off x="4923675" y="703875"/>
            <a:ext cx="3710825" cy="37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Looking for new officers, anyone interested in leading the club next year!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★"/>
            </a:pPr>
            <a:r>
              <a:rPr lang="en"/>
              <a:t>Contact us with the club email (</a:t>
            </a:r>
            <a:r>
              <a:rPr lang="en" u="sng">
                <a:solidFill>
                  <a:schemeClr val="hlink"/>
                </a:solidFill>
                <a:hlinkClick r:id="rId3"/>
              </a:rPr>
              <a:t>gai@umn.edu</a:t>
            </a:r>
            <a:r>
              <a:rPr lang="en"/>
              <a:t>) or on discord, or just talk to us in person!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Overview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More LangChain Basics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Self-Attention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★"/>
            </a:pPr>
            <a:r>
              <a:rPr lang="en"/>
              <a:t>Transformers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More LangChain!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 and this time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Last workshop, we went over:</a:t>
            </a:r>
            <a:endParaRPr sz="16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Making API calls in LangChain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Passing in multiple messages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Using a prompt template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Utilizing output parsers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Chaining tools together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Memory across interactions</a:t>
            </a:r>
            <a:endParaRPr sz="1400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This workshop</a:t>
            </a:r>
            <a:r>
              <a:rPr lang="en" sz="1600"/>
              <a:t>: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Document Loaders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Text Splitters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Vector Stores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Retrievers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 sz="1400"/>
              <a:t>Agents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836925"/>
            <a:ext cx="8520600" cy="29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Food and socialize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1632900" y="3918875"/>
            <a:ext cx="58782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Come talk to me if you don’t have an API key set up yet</a:t>
            </a:r>
            <a:endParaRPr sz="18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Transformers &amp; Self-Attention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Transformers: Steps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How Transformers Generate Output</a:t>
            </a:r>
            <a:endParaRPr b="1" u="sng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encoder processes the input sequence and generates contextualized token representations (makes a vector representation for each token).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decoder takes previous outputs and attends to both past tokens and the encoder's output to generate the next token.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final layer applies a softmax function over vocabulary probabilities to predict the next token (i.e., chicken -&gt; wing)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Transformers/Self-Attention: </a:t>
            </a:r>
            <a:r>
              <a:rPr lang="en"/>
              <a:t>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Fast, </a:t>
            </a:r>
            <a:r>
              <a:rPr lang="en"/>
              <a:t>parallelizable</a:t>
            </a:r>
            <a:r>
              <a:rPr lang="en"/>
              <a:t> long sequence understanding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‘Attention score’ = a weight on some token within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^Helps model determine ‘what to value’ in a sequence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7A0019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