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7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DA"/>
    <a:srgbClr val="FC9FC9"/>
    <a:srgbClr val="645751"/>
    <a:srgbClr val="B89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896D0-28A3-4C7E-B664-ADFCB8DF4303}" v="12" dt="2025-04-22T19:10:40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loskey, Thomas C" userId="45c30ae9-3f0d-4320-af1d-e8b53ea061e8" providerId="ADAL" clId="{E1EB2AA7-E7BE-41CE-AEFA-FB64799345DD}"/>
    <pc:docChg chg="custSel addSld modSld">
      <pc:chgData name="McCloskey, Thomas C" userId="45c30ae9-3f0d-4320-af1d-e8b53ea061e8" providerId="ADAL" clId="{E1EB2AA7-E7BE-41CE-AEFA-FB64799345DD}" dt="2025-03-20T13:11:53.099" v="36" actId="1076"/>
      <pc:docMkLst>
        <pc:docMk/>
      </pc:docMkLst>
      <pc:sldChg chg="addSp delSp modSp add mod">
        <pc:chgData name="McCloskey, Thomas C" userId="45c30ae9-3f0d-4320-af1d-e8b53ea061e8" providerId="ADAL" clId="{E1EB2AA7-E7BE-41CE-AEFA-FB64799345DD}" dt="2025-03-20T13:11:53.099" v="36" actId="1076"/>
        <pc:sldMkLst>
          <pc:docMk/>
          <pc:sldMk cId="1551972194" sldId="258"/>
        </pc:sldMkLst>
        <pc:spChg chg="mod">
          <ac:chgData name="McCloskey, Thomas C" userId="45c30ae9-3f0d-4320-af1d-e8b53ea061e8" providerId="ADAL" clId="{E1EB2AA7-E7BE-41CE-AEFA-FB64799345DD}" dt="2025-03-20T13:08:41.792" v="14" actId="20577"/>
          <ac:spMkLst>
            <pc:docMk/>
            <pc:sldMk cId="1551972194" sldId="258"/>
            <ac:spMk id="7" creationId="{08BAF078-A573-5608-B9F2-4CD5DBC18888}"/>
          </ac:spMkLst>
        </pc:spChg>
        <pc:spChg chg="mod">
          <ac:chgData name="McCloskey, Thomas C" userId="45c30ae9-3f0d-4320-af1d-e8b53ea061e8" providerId="ADAL" clId="{E1EB2AA7-E7BE-41CE-AEFA-FB64799345DD}" dt="2025-03-20T13:10:26.474" v="25" actId="1076"/>
          <ac:spMkLst>
            <pc:docMk/>
            <pc:sldMk cId="1551972194" sldId="258"/>
            <ac:spMk id="10" creationId="{1EA6BA24-BC8A-EC5E-4356-28BD958F699A}"/>
          </ac:spMkLst>
        </pc:spChg>
        <pc:spChg chg="mod">
          <ac:chgData name="McCloskey, Thomas C" userId="45c30ae9-3f0d-4320-af1d-e8b53ea061e8" providerId="ADAL" clId="{E1EB2AA7-E7BE-41CE-AEFA-FB64799345DD}" dt="2025-03-20T13:10:23.146" v="24" actId="1076"/>
          <ac:spMkLst>
            <pc:docMk/>
            <pc:sldMk cId="1551972194" sldId="258"/>
            <ac:spMk id="17" creationId="{20E12E25-E370-E5A6-A718-0FDE6B64530D}"/>
          </ac:spMkLst>
        </pc:spChg>
        <pc:spChg chg="add mod">
          <ac:chgData name="McCloskey, Thomas C" userId="45c30ae9-3f0d-4320-af1d-e8b53ea061e8" providerId="ADAL" clId="{E1EB2AA7-E7BE-41CE-AEFA-FB64799345DD}" dt="2025-03-20T13:11:53.099" v="36" actId="1076"/>
          <ac:spMkLst>
            <pc:docMk/>
            <pc:sldMk cId="1551972194" sldId="258"/>
            <ac:spMk id="20" creationId="{870BD9A2-1736-D7D0-C00F-D244427FA89A}"/>
          </ac:spMkLst>
        </pc:spChg>
        <pc:picChg chg="mod">
          <ac:chgData name="McCloskey, Thomas C" userId="45c30ae9-3f0d-4320-af1d-e8b53ea061e8" providerId="ADAL" clId="{E1EB2AA7-E7BE-41CE-AEFA-FB64799345DD}" dt="2025-03-20T13:10:16.623" v="23" actId="1076"/>
          <ac:picMkLst>
            <pc:docMk/>
            <pc:sldMk cId="1551972194" sldId="258"/>
            <ac:picMk id="11" creationId="{7D7E7159-0FE8-7CD9-CB2E-93E21C7803B6}"/>
          </ac:picMkLst>
        </pc:picChg>
        <pc:picChg chg="mod">
          <ac:chgData name="McCloskey, Thomas C" userId="45c30ae9-3f0d-4320-af1d-e8b53ea061e8" providerId="ADAL" clId="{E1EB2AA7-E7BE-41CE-AEFA-FB64799345DD}" dt="2025-03-20T13:10:14.112" v="22" actId="1076"/>
          <ac:picMkLst>
            <pc:docMk/>
            <pc:sldMk cId="1551972194" sldId="258"/>
            <ac:picMk id="16" creationId="{0271358A-0464-AD14-1D84-EDE5E3550D79}"/>
          </ac:picMkLst>
        </pc:picChg>
        <pc:picChg chg="add mod">
          <ac:chgData name="McCloskey, Thomas C" userId="45c30ae9-3f0d-4320-af1d-e8b53ea061e8" providerId="ADAL" clId="{E1EB2AA7-E7BE-41CE-AEFA-FB64799345DD}" dt="2025-03-20T13:11:42.114" v="33" actId="14100"/>
          <ac:picMkLst>
            <pc:docMk/>
            <pc:sldMk cId="1551972194" sldId="258"/>
            <ac:picMk id="19" creationId="{A03FA70C-1646-0B62-99BF-B9CB67139519}"/>
          </ac:picMkLst>
        </pc:picChg>
      </pc:sldChg>
    </pc:docChg>
  </pc:docChgLst>
  <pc:docChgLst>
    <pc:chgData name="McCloskey, Thomas C" userId="45c30ae9-3f0d-4320-af1d-e8b53ea061e8" providerId="ADAL" clId="{36C896D0-28A3-4C7E-B664-ADFCB8DF4303}"/>
    <pc:docChg chg="undo custSel addSld delSld modSld sldOrd">
      <pc:chgData name="McCloskey, Thomas C" userId="45c30ae9-3f0d-4320-af1d-e8b53ea061e8" providerId="ADAL" clId="{36C896D0-28A3-4C7E-B664-ADFCB8DF4303}" dt="2025-04-23T15:15:06.017" v="422" actId="20577"/>
      <pc:docMkLst>
        <pc:docMk/>
      </pc:docMkLst>
      <pc:sldChg chg="modSp del mod">
        <pc:chgData name="McCloskey, Thomas C" userId="45c30ae9-3f0d-4320-af1d-e8b53ea061e8" providerId="ADAL" clId="{36C896D0-28A3-4C7E-B664-ADFCB8DF4303}" dt="2025-03-10T14:38:23.830" v="88" actId="2696"/>
        <pc:sldMkLst>
          <pc:docMk/>
          <pc:sldMk cId="1481164481" sldId="256"/>
        </pc:sldMkLst>
      </pc:sldChg>
      <pc:sldChg chg="addSp delSp modSp new mod ord">
        <pc:chgData name="McCloskey, Thomas C" userId="45c30ae9-3f0d-4320-af1d-e8b53ea061e8" providerId="ADAL" clId="{36C896D0-28A3-4C7E-B664-ADFCB8DF4303}" dt="2025-03-26T14:51:15.511" v="406"/>
        <pc:sldMkLst>
          <pc:docMk/>
          <pc:sldMk cId="2200562533" sldId="257"/>
        </pc:sldMkLst>
        <pc:spChg chg="add mod">
          <ac:chgData name="McCloskey, Thomas C" userId="45c30ae9-3f0d-4320-af1d-e8b53ea061e8" providerId="ADAL" clId="{36C896D0-28A3-4C7E-B664-ADFCB8DF4303}" dt="2025-03-10T14:37:14.776" v="80" actId="1076"/>
          <ac:spMkLst>
            <pc:docMk/>
            <pc:sldMk cId="2200562533" sldId="257"/>
            <ac:spMk id="2" creationId="{8B5803C4-7E2D-8722-E33F-8FCF81712255}"/>
          </ac:spMkLst>
        </pc:spChg>
        <pc:spChg chg="add mod">
          <ac:chgData name="McCloskey, Thomas C" userId="45c30ae9-3f0d-4320-af1d-e8b53ea061e8" providerId="ADAL" clId="{36C896D0-28A3-4C7E-B664-ADFCB8DF4303}" dt="2025-03-10T14:37:54.223" v="85" actId="1076"/>
          <ac:spMkLst>
            <pc:docMk/>
            <pc:sldMk cId="2200562533" sldId="257"/>
            <ac:spMk id="3" creationId="{D6260169-2865-5D7B-D6B4-B938AB90F85B}"/>
          </ac:spMkLst>
        </pc:spChg>
        <pc:spChg chg="add mod">
          <ac:chgData name="McCloskey, Thomas C" userId="45c30ae9-3f0d-4320-af1d-e8b53ea061e8" providerId="ADAL" clId="{36C896D0-28A3-4C7E-B664-ADFCB8DF4303}" dt="2025-03-10T14:37:19.543" v="81" actId="1076"/>
          <ac:spMkLst>
            <pc:docMk/>
            <pc:sldMk cId="2200562533" sldId="257"/>
            <ac:spMk id="5" creationId="{9CCBA85B-F87E-98C0-E048-768BD0D04E54}"/>
          </ac:spMkLst>
        </pc:spChg>
        <pc:spChg chg="add mod">
          <ac:chgData name="McCloskey, Thomas C" userId="45c30ae9-3f0d-4320-af1d-e8b53ea061e8" providerId="ADAL" clId="{36C896D0-28A3-4C7E-B664-ADFCB8DF4303}" dt="2025-03-10T14:38:03.728" v="86" actId="1076"/>
          <ac:spMkLst>
            <pc:docMk/>
            <pc:sldMk cId="2200562533" sldId="257"/>
            <ac:spMk id="6" creationId="{13B63AE7-D98B-E966-483E-0B8F309FEE2E}"/>
          </ac:spMkLst>
        </pc:spChg>
        <pc:spChg chg="add mod">
          <ac:chgData name="McCloskey, Thomas C" userId="45c30ae9-3f0d-4320-af1d-e8b53ea061e8" providerId="ADAL" clId="{36C896D0-28A3-4C7E-B664-ADFCB8DF4303}" dt="2025-03-26T13:56:03.306" v="174" actId="207"/>
          <ac:spMkLst>
            <pc:docMk/>
            <pc:sldMk cId="2200562533" sldId="257"/>
            <ac:spMk id="7" creationId="{60EC5F46-E858-A6F1-4D24-23E8EF739466}"/>
          </ac:spMkLst>
        </pc:spChg>
        <pc:spChg chg="add mod">
          <ac:chgData name="McCloskey, Thomas C" userId="45c30ae9-3f0d-4320-af1d-e8b53ea061e8" providerId="ADAL" clId="{36C896D0-28A3-4C7E-B664-ADFCB8DF4303}" dt="2025-03-05T17:01:15.813" v="26" actId="1076"/>
          <ac:spMkLst>
            <pc:docMk/>
            <pc:sldMk cId="2200562533" sldId="257"/>
            <ac:spMk id="8" creationId="{9F7D2A2B-8686-6069-67FC-991EE41163E4}"/>
          </ac:spMkLst>
        </pc:spChg>
        <pc:spChg chg="add mod">
          <ac:chgData name="McCloskey, Thomas C" userId="45c30ae9-3f0d-4320-af1d-e8b53ea061e8" providerId="ADAL" clId="{36C896D0-28A3-4C7E-B664-ADFCB8DF4303}" dt="2025-03-10T14:37:27.024" v="82" actId="1076"/>
          <ac:spMkLst>
            <pc:docMk/>
            <pc:sldMk cId="2200562533" sldId="257"/>
            <ac:spMk id="9" creationId="{45DF892D-2561-3E36-A886-48EA57A74568}"/>
          </ac:spMkLst>
        </pc:spChg>
        <pc:spChg chg="add mod">
          <ac:chgData name="McCloskey, Thomas C" userId="45c30ae9-3f0d-4320-af1d-e8b53ea061e8" providerId="ADAL" clId="{36C896D0-28A3-4C7E-B664-ADFCB8DF4303}" dt="2025-03-10T14:38:10.727" v="87" actId="1076"/>
          <ac:spMkLst>
            <pc:docMk/>
            <pc:sldMk cId="2200562533" sldId="257"/>
            <ac:spMk id="10" creationId="{88DC995A-ACFB-36D9-A6F8-3BB42E7928DA}"/>
          </ac:spMkLst>
        </pc:spChg>
        <pc:spChg chg="add mod">
          <ac:chgData name="McCloskey, Thomas C" userId="45c30ae9-3f0d-4320-af1d-e8b53ea061e8" providerId="ADAL" clId="{36C896D0-28A3-4C7E-B664-ADFCB8DF4303}" dt="2025-03-10T14:37:30.568" v="83" actId="1076"/>
          <ac:spMkLst>
            <pc:docMk/>
            <pc:sldMk cId="2200562533" sldId="257"/>
            <ac:spMk id="17" creationId="{51E19FBE-B7DF-608E-B012-3738823769DF}"/>
          </ac:spMkLst>
        </pc:sp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4" creationId="{5661DE29-66FA-E987-D601-F3CFACD676D9}"/>
          </ac:picMkLst>
        </pc:pic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11" creationId="{98E237CC-1235-B837-B898-DE9CF3F21D58}"/>
          </ac:picMkLst>
        </pc:pic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12" creationId="{210D4C43-F8F3-DF8A-0591-2D59856D69FB}"/>
          </ac:picMkLst>
        </pc:pic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13" creationId="{56AEE2CA-599C-C475-EAF6-446470C43431}"/>
          </ac:picMkLst>
        </pc:pic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14" creationId="{6B9F6223-9D39-3DC3-93BC-09060BDC64F7}"/>
          </ac:picMkLst>
        </pc:pic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15" creationId="{F3533947-1550-3A44-6BD2-DAF3605C7450}"/>
          </ac:picMkLst>
        </pc:picChg>
        <pc:picChg chg="add mod">
          <ac:chgData name="McCloskey, Thomas C" userId="45c30ae9-3f0d-4320-af1d-e8b53ea061e8" providerId="ADAL" clId="{36C896D0-28A3-4C7E-B664-ADFCB8DF4303}" dt="2025-03-10T14:36:52.005" v="76" actId="1038"/>
          <ac:picMkLst>
            <pc:docMk/>
            <pc:sldMk cId="2200562533" sldId="257"/>
            <ac:picMk id="16" creationId="{73DC2B73-8205-E96C-D09E-89D9554E68CC}"/>
          </ac:picMkLst>
        </pc:picChg>
      </pc:sldChg>
      <pc:sldChg chg="modSp mod">
        <pc:chgData name="McCloskey, Thomas C" userId="45c30ae9-3f0d-4320-af1d-e8b53ea061e8" providerId="ADAL" clId="{36C896D0-28A3-4C7E-B664-ADFCB8DF4303}" dt="2025-03-26T13:55:10.839" v="169" actId="207"/>
        <pc:sldMkLst>
          <pc:docMk/>
          <pc:sldMk cId="1551972194" sldId="258"/>
        </pc:sldMkLst>
        <pc:spChg chg="mod">
          <ac:chgData name="McCloskey, Thomas C" userId="45c30ae9-3f0d-4320-af1d-e8b53ea061e8" providerId="ADAL" clId="{36C896D0-28A3-4C7E-B664-ADFCB8DF4303}" dt="2025-03-26T13:55:10.839" v="169" actId="207"/>
          <ac:spMkLst>
            <pc:docMk/>
            <pc:sldMk cId="1551972194" sldId="258"/>
            <ac:spMk id="7" creationId="{08BAF078-A573-5608-B9F2-4CD5DBC18888}"/>
          </ac:spMkLst>
        </pc:spChg>
      </pc:sldChg>
      <pc:sldChg chg="addSp delSp modSp add mod modShow">
        <pc:chgData name="McCloskey, Thomas C" userId="45c30ae9-3f0d-4320-af1d-e8b53ea061e8" providerId="ADAL" clId="{36C896D0-28A3-4C7E-B664-ADFCB8DF4303}" dt="2025-03-26T14:02:09.204" v="246" actId="729"/>
        <pc:sldMkLst>
          <pc:docMk/>
          <pc:sldMk cId="387908733" sldId="259"/>
        </pc:sldMkLst>
        <pc:spChg chg="mod">
          <ac:chgData name="McCloskey, Thomas C" userId="45c30ae9-3f0d-4320-af1d-e8b53ea061e8" providerId="ADAL" clId="{36C896D0-28A3-4C7E-B664-ADFCB8DF4303}" dt="2025-03-26T13:55:16.539" v="170" actId="207"/>
          <ac:spMkLst>
            <pc:docMk/>
            <pc:sldMk cId="387908733" sldId="259"/>
            <ac:spMk id="7" creationId="{0CF5ED73-9C73-EABB-A219-A33CBF1C3219}"/>
          </ac:spMkLst>
        </pc:spChg>
        <pc:spChg chg="mod">
          <ac:chgData name="McCloskey, Thomas C" userId="45c30ae9-3f0d-4320-af1d-e8b53ea061e8" providerId="ADAL" clId="{36C896D0-28A3-4C7E-B664-ADFCB8DF4303}" dt="2025-03-24T13:45:06.664" v="120" actId="1076"/>
          <ac:spMkLst>
            <pc:docMk/>
            <pc:sldMk cId="387908733" sldId="259"/>
            <ac:spMk id="10" creationId="{AC84C699-8CFA-2F5D-6961-DBB2C9B6C7EC}"/>
          </ac:spMkLst>
        </pc:spChg>
        <pc:spChg chg="mod">
          <ac:chgData name="McCloskey, Thomas C" userId="45c30ae9-3f0d-4320-af1d-e8b53ea061e8" providerId="ADAL" clId="{36C896D0-28A3-4C7E-B664-ADFCB8DF4303}" dt="2025-03-24T13:45:07.890" v="121" actId="20577"/>
          <ac:spMkLst>
            <pc:docMk/>
            <pc:sldMk cId="387908733" sldId="259"/>
            <ac:spMk id="17" creationId="{C9E1D5BF-E516-F292-0885-A6E5E1ACFB7F}"/>
          </ac:spMkLst>
        </pc:spChg>
        <pc:spChg chg="mod">
          <ac:chgData name="McCloskey, Thomas C" userId="45c30ae9-3f0d-4320-af1d-e8b53ea061e8" providerId="ADAL" clId="{36C896D0-28A3-4C7E-B664-ADFCB8DF4303}" dt="2025-03-24T13:45:10.352" v="122" actId="20577"/>
          <ac:spMkLst>
            <pc:docMk/>
            <pc:sldMk cId="387908733" sldId="259"/>
            <ac:spMk id="20" creationId="{164DBEC6-CB37-68E7-4043-26893649E7AB}"/>
          </ac:spMkLst>
        </pc:spChg>
        <pc:picChg chg="add mod ord">
          <ac:chgData name="McCloskey, Thomas C" userId="45c30ae9-3f0d-4320-af1d-e8b53ea061e8" providerId="ADAL" clId="{36C896D0-28A3-4C7E-B664-ADFCB8DF4303}" dt="2025-03-24T13:45:04.259" v="119" actId="1076"/>
          <ac:picMkLst>
            <pc:docMk/>
            <pc:sldMk cId="387908733" sldId="259"/>
            <ac:picMk id="2" creationId="{CAD25BD7-309C-EB3E-201D-4F9ED22E4649}"/>
          </ac:picMkLst>
        </pc:picChg>
        <pc:picChg chg="add mod">
          <ac:chgData name="McCloskey, Thomas C" userId="45c30ae9-3f0d-4320-af1d-e8b53ea061e8" providerId="ADAL" clId="{36C896D0-28A3-4C7E-B664-ADFCB8DF4303}" dt="2025-03-24T13:44:47.112" v="113" actId="1076"/>
          <ac:picMkLst>
            <pc:docMk/>
            <pc:sldMk cId="387908733" sldId="259"/>
            <ac:picMk id="3" creationId="{C5A51358-7602-65E3-D045-6EA0EDE380EF}"/>
          </ac:picMkLst>
        </pc:picChg>
        <pc:picChg chg="add mod">
          <ac:chgData name="McCloskey, Thomas C" userId="45c30ae9-3f0d-4320-af1d-e8b53ea061e8" providerId="ADAL" clId="{36C896D0-28A3-4C7E-B664-ADFCB8DF4303}" dt="2025-03-24T13:44:51.744" v="114" actId="1076"/>
          <ac:picMkLst>
            <pc:docMk/>
            <pc:sldMk cId="387908733" sldId="259"/>
            <ac:picMk id="4" creationId="{2DC3EBC3-DDE7-2F28-8960-DAEDFDB1E242}"/>
          </ac:picMkLst>
        </pc:picChg>
      </pc:sldChg>
      <pc:sldChg chg="addSp delSp modSp add mod modShow">
        <pc:chgData name="McCloskey, Thomas C" userId="45c30ae9-3f0d-4320-af1d-e8b53ea061e8" providerId="ADAL" clId="{36C896D0-28A3-4C7E-B664-ADFCB8DF4303}" dt="2025-03-26T14:02:11.212" v="247" actId="729"/>
        <pc:sldMkLst>
          <pc:docMk/>
          <pc:sldMk cId="164096075" sldId="260"/>
        </pc:sldMkLst>
        <pc:spChg chg="mod">
          <ac:chgData name="McCloskey, Thomas C" userId="45c30ae9-3f0d-4320-af1d-e8b53ea061e8" providerId="ADAL" clId="{36C896D0-28A3-4C7E-B664-ADFCB8DF4303}" dt="2025-03-26T13:55:22.143" v="171" actId="207"/>
          <ac:spMkLst>
            <pc:docMk/>
            <pc:sldMk cId="164096075" sldId="260"/>
            <ac:spMk id="7" creationId="{BF7F1110-B080-F261-1860-3B05780AAB56}"/>
          </ac:spMkLst>
        </pc:spChg>
        <pc:spChg chg="mod">
          <ac:chgData name="McCloskey, Thomas C" userId="45c30ae9-3f0d-4320-af1d-e8b53ea061e8" providerId="ADAL" clId="{36C896D0-28A3-4C7E-B664-ADFCB8DF4303}" dt="2025-03-24T13:46:29.167" v="141" actId="20577"/>
          <ac:spMkLst>
            <pc:docMk/>
            <pc:sldMk cId="164096075" sldId="260"/>
            <ac:spMk id="10" creationId="{E7BA54DF-D806-A2C5-8CD1-AA7CA1055F06}"/>
          </ac:spMkLst>
        </pc:spChg>
        <pc:spChg chg="mod">
          <ac:chgData name="McCloskey, Thomas C" userId="45c30ae9-3f0d-4320-af1d-e8b53ea061e8" providerId="ADAL" clId="{36C896D0-28A3-4C7E-B664-ADFCB8DF4303}" dt="2025-03-24T13:46:44.401" v="145" actId="1076"/>
          <ac:spMkLst>
            <pc:docMk/>
            <pc:sldMk cId="164096075" sldId="260"/>
            <ac:spMk id="17" creationId="{AE16D2E0-EA6F-8E93-E7D5-0862D546CDE4}"/>
          </ac:spMkLst>
        </pc:spChg>
        <pc:spChg chg="mod">
          <ac:chgData name="McCloskey, Thomas C" userId="45c30ae9-3f0d-4320-af1d-e8b53ea061e8" providerId="ADAL" clId="{36C896D0-28A3-4C7E-B664-ADFCB8DF4303}" dt="2025-03-24T13:46:49.840" v="146" actId="1076"/>
          <ac:spMkLst>
            <pc:docMk/>
            <pc:sldMk cId="164096075" sldId="260"/>
            <ac:spMk id="20" creationId="{89475D24-1C56-90CB-CC50-0D60198C7988}"/>
          </ac:spMkLst>
        </pc:spChg>
        <pc:picChg chg="add mod">
          <ac:chgData name="McCloskey, Thomas C" userId="45c30ae9-3f0d-4320-af1d-e8b53ea061e8" providerId="ADAL" clId="{36C896D0-28A3-4C7E-B664-ADFCB8DF4303}" dt="2025-03-24T13:46:08.689" v="137" actId="1076"/>
          <ac:picMkLst>
            <pc:docMk/>
            <pc:sldMk cId="164096075" sldId="260"/>
            <ac:picMk id="5" creationId="{F2BCCACF-371A-8C46-995E-A7EDEFE2AC9D}"/>
          </ac:picMkLst>
        </pc:picChg>
        <pc:picChg chg="add mod">
          <ac:chgData name="McCloskey, Thomas C" userId="45c30ae9-3f0d-4320-af1d-e8b53ea061e8" providerId="ADAL" clId="{36C896D0-28A3-4C7E-B664-ADFCB8DF4303}" dt="2025-03-24T13:46:21.087" v="138" actId="1076"/>
          <ac:picMkLst>
            <pc:docMk/>
            <pc:sldMk cId="164096075" sldId="260"/>
            <ac:picMk id="6" creationId="{D98A6E83-C90C-58B5-F18D-776F831B34C8}"/>
          </ac:picMkLst>
        </pc:picChg>
        <pc:picChg chg="add mod">
          <ac:chgData name="McCloskey, Thomas C" userId="45c30ae9-3f0d-4320-af1d-e8b53ea061e8" providerId="ADAL" clId="{36C896D0-28A3-4C7E-B664-ADFCB8DF4303}" dt="2025-03-24T13:46:25.160" v="139" actId="1076"/>
          <ac:picMkLst>
            <pc:docMk/>
            <pc:sldMk cId="164096075" sldId="260"/>
            <ac:picMk id="9" creationId="{A81E87DB-21AC-C0AD-0519-F7D31687D1CE}"/>
          </ac:picMkLst>
        </pc:picChg>
      </pc:sldChg>
      <pc:sldChg chg="addSp delSp modSp add mod modShow">
        <pc:chgData name="McCloskey, Thomas C" userId="45c30ae9-3f0d-4320-af1d-e8b53ea061e8" providerId="ADAL" clId="{36C896D0-28A3-4C7E-B664-ADFCB8DF4303}" dt="2025-03-26T14:02:12.740" v="248" actId="729"/>
        <pc:sldMkLst>
          <pc:docMk/>
          <pc:sldMk cId="2737785778" sldId="261"/>
        </pc:sldMkLst>
        <pc:spChg chg="add mod">
          <ac:chgData name="McCloskey, Thomas C" userId="45c30ae9-3f0d-4320-af1d-e8b53ea061e8" providerId="ADAL" clId="{36C896D0-28A3-4C7E-B664-ADFCB8DF4303}" dt="2025-03-24T13:49:16.610" v="168" actId="1037"/>
          <ac:spMkLst>
            <pc:docMk/>
            <pc:sldMk cId="2737785778" sldId="261"/>
            <ac:spMk id="3" creationId="{0146840D-FBCD-ACE7-3AC0-D574BC9D463D}"/>
          </ac:spMkLst>
        </pc:spChg>
        <pc:spChg chg="mod">
          <ac:chgData name="McCloskey, Thomas C" userId="45c30ae9-3f0d-4320-af1d-e8b53ea061e8" providerId="ADAL" clId="{36C896D0-28A3-4C7E-B664-ADFCB8DF4303}" dt="2025-03-26T13:55:26.260" v="172" actId="207"/>
          <ac:spMkLst>
            <pc:docMk/>
            <pc:sldMk cId="2737785778" sldId="261"/>
            <ac:spMk id="7" creationId="{57F682AA-678C-B44C-6B56-B579296C6A17}"/>
          </ac:spMkLst>
        </pc:spChg>
        <pc:spChg chg="mod">
          <ac:chgData name="McCloskey, Thomas C" userId="45c30ae9-3f0d-4320-af1d-e8b53ea061e8" providerId="ADAL" clId="{36C896D0-28A3-4C7E-B664-ADFCB8DF4303}" dt="2025-03-24T13:48:32.137" v="158" actId="1076"/>
          <ac:spMkLst>
            <pc:docMk/>
            <pc:sldMk cId="2737785778" sldId="261"/>
            <ac:spMk id="17" creationId="{2442B99D-4CCA-9848-D2BF-68F1141D8599}"/>
          </ac:spMkLst>
        </pc:spChg>
        <pc:spChg chg="mod">
          <ac:chgData name="McCloskey, Thomas C" userId="45c30ae9-3f0d-4320-af1d-e8b53ea061e8" providerId="ADAL" clId="{36C896D0-28A3-4C7E-B664-ADFCB8DF4303}" dt="2025-03-24T13:48:34.482" v="159" actId="1076"/>
          <ac:spMkLst>
            <pc:docMk/>
            <pc:sldMk cId="2737785778" sldId="261"/>
            <ac:spMk id="20" creationId="{F109E596-32B9-6187-560D-8049FF446027}"/>
          </ac:spMkLst>
        </pc:spChg>
        <pc:picChg chg="add mod">
          <ac:chgData name="McCloskey, Thomas C" userId="45c30ae9-3f0d-4320-af1d-e8b53ea061e8" providerId="ADAL" clId="{36C896D0-28A3-4C7E-B664-ADFCB8DF4303}" dt="2025-03-24T13:48:48.337" v="161" actId="1076"/>
          <ac:picMkLst>
            <pc:docMk/>
            <pc:sldMk cId="2737785778" sldId="261"/>
            <ac:picMk id="2" creationId="{2EA13D41-C00D-B5A6-8509-D29A24D906ED}"/>
          </ac:picMkLst>
        </pc:picChg>
        <pc:picChg chg="mod">
          <ac:chgData name="McCloskey, Thomas C" userId="45c30ae9-3f0d-4320-af1d-e8b53ea061e8" providerId="ADAL" clId="{36C896D0-28A3-4C7E-B664-ADFCB8DF4303}" dt="2025-03-24T13:48:11.539" v="154" actId="1076"/>
          <ac:picMkLst>
            <pc:docMk/>
            <pc:sldMk cId="2737785778" sldId="261"/>
            <ac:picMk id="6" creationId="{0426F4AA-AF59-8623-AD34-A4757938AFC3}"/>
          </ac:picMkLst>
        </pc:picChg>
        <pc:picChg chg="mod ord">
          <ac:chgData name="McCloskey, Thomas C" userId="45c30ae9-3f0d-4320-af1d-e8b53ea061e8" providerId="ADAL" clId="{36C896D0-28A3-4C7E-B664-ADFCB8DF4303}" dt="2025-03-24T13:48:17.845" v="156" actId="166"/>
          <ac:picMkLst>
            <pc:docMk/>
            <pc:sldMk cId="2737785778" sldId="261"/>
            <ac:picMk id="9" creationId="{08F46F68-C7A4-1774-DA2B-7FFBFD0DDA56}"/>
          </ac:picMkLst>
        </pc:picChg>
      </pc:sldChg>
      <pc:sldChg chg="addSp delSp modSp add mod ord">
        <pc:chgData name="McCloskey, Thomas C" userId="45c30ae9-3f0d-4320-af1d-e8b53ea061e8" providerId="ADAL" clId="{36C896D0-28A3-4C7E-B664-ADFCB8DF4303}" dt="2025-03-26T14:01:40.563" v="244" actId="1036"/>
        <pc:sldMkLst>
          <pc:docMk/>
          <pc:sldMk cId="1930292310" sldId="262"/>
        </pc:sldMkLst>
        <pc:spChg chg="mod">
          <ac:chgData name="McCloskey, Thomas C" userId="45c30ae9-3f0d-4320-af1d-e8b53ea061e8" providerId="ADAL" clId="{36C896D0-28A3-4C7E-B664-ADFCB8DF4303}" dt="2025-03-26T13:57:33.124" v="201" actId="20577"/>
          <ac:spMkLst>
            <pc:docMk/>
            <pc:sldMk cId="1930292310" sldId="262"/>
            <ac:spMk id="7" creationId="{AB8817B3-A447-690E-2F8C-33DA5C7EE447}"/>
          </ac:spMkLst>
        </pc:spChg>
        <pc:spChg chg="mod">
          <ac:chgData name="McCloskey, Thomas C" userId="45c30ae9-3f0d-4320-af1d-e8b53ea061e8" providerId="ADAL" clId="{36C896D0-28A3-4C7E-B664-ADFCB8DF4303}" dt="2025-03-26T13:57:40.710" v="204" actId="20577"/>
          <ac:spMkLst>
            <pc:docMk/>
            <pc:sldMk cId="1930292310" sldId="262"/>
            <ac:spMk id="10" creationId="{BA0C1F5C-55FC-E412-F04A-147ED9F49BC3}"/>
          </ac:spMkLst>
        </pc:spChg>
        <pc:spChg chg="mod">
          <ac:chgData name="McCloskey, Thomas C" userId="45c30ae9-3f0d-4320-af1d-e8b53ea061e8" providerId="ADAL" clId="{36C896D0-28A3-4C7E-B664-ADFCB8DF4303}" dt="2025-03-26T13:58:16.687" v="217" actId="1038"/>
          <ac:spMkLst>
            <pc:docMk/>
            <pc:sldMk cId="1930292310" sldId="262"/>
            <ac:spMk id="17" creationId="{48257D1F-327D-17D3-D07F-9F32345DF375}"/>
          </ac:spMkLst>
        </pc:spChg>
        <pc:spChg chg="mod">
          <ac:chgData name="McCloskey, Thomas C" userId="45c30ae9-3f0d-4320-af1d-e8b53ea061e8" providerId="ADAL" clId="{36C896D0-28A3-4C7E-B664-ADFCB8DF4303}" dt="2025-03-26T13:58:13.922" v="215" actId="1037"/>
          <ac:spMkLst>
            <pc:docMk/>
            <pc:sldMk cId="1930292310" sldId="262"/>
            <ac:spMk id="20" creationId="{DF85550D-13FB-D40C-B0DC-FB8513AEF639}"/>
          </ac:spMkLst>
        </pc:spChg>
        <pc:picChg chg="add mod">
          <ac:chgData name="McCloskey, Thomas C" userId="45c30ae9-3f0d-4320-af1d-e8b53ea061e8" providerId="ADAL" clId="{36C896D0-28A3-4C7E-B664-ADFCB8DF4303}" dt="2025-03-26T13:58:36.961" v="224" actId="1035"/>
          <ac:picMkLst>
            <pc:docMk/>
            <pc:sldMk cId="1930292310" sldId="262"/>
            <ac:picMk id="2" creationId="{15E7C4C2-BA71-7D72-08EF-156AD41FE8C2}"/>
          </ac:picMkLst>
        </pc:picChg>
        <pc:picChg chg="add mod">
          <ac:chgData name="McCloskey, Thomas C" userId="45c30ae9-3f0d-4320-af1d-e8b53ea061e8" providerId="ADAL" clId="{36C896D0-28A3-4C7E-B664-ADFCB8DF4303}" dt="2025-03-26T13:58:53.839" v="230" actId="1035"/>
          <ac:picMkLst>
            <pc:docMk/>
            <pc:sldMk cId="1930292310" sldId="262"/>
            <ac:picMk id="3" creationId="{1A3A8357-3F64-BFEB-E0A9-CE38C712059E}"/>
          </ac:picMkLst>
        </pc:picChg>
        <pc:picChg chg="add mod">
          <ac:chgData name="McCloskey, Thomas C" userId="45c30ae9-3f0d-4320-af1d-e8b53ea061e8" providerId="ADAL" clId="{36C896D0-28A3-4C7E-B664-ADFCB8DF4303}" dt="2025-03-26T14:01:40.563" v="244" actId="1036"/>
          <ac:picMkLst>
            <pc:docMk/>
            <pc:sldMk cId="1930292310" sldId="262"/>
            <ac:picMk id="5" creationId="{CCB28B6D-7209-6A19-A206-BE4F98727E64}"/>
          </ac:picMkLst>
        </pc:picChg>
      </pc:sldChg>
      <pc:sldChg chg="addSp delSp modSp add mod">
        <pc:chgData name="McCloskey, Thomas C" userId="45c30ae9-3f0d-4320-af1d-e8b53ea061e8" providerId="ADAL" clId="{36C896D0-28A3-4C7E-B664-ADFCB8DF4303}" dt="2025-03-26T14:13:13.657" v="404" actId="1035"/>
        <pc:sldMkLst>
          <pc:docMk/>
          <pc:sldMk cId="675631913" sldId="263"/>
        </pc:sldMkLst>
        <pc:spChg chg="add mod">
          <ac:chgData name="McCloskey, Thomas C" userId="45c30ae9-3f0d-4320-af1d-e8b53ea061e8" providerId="ADAL" clId="{36C896D0-28A3-4C7E-B664-ADFCB8DF4303}" dt="2025-03-26T14:12:40.569" v="384" actId="1035"/>
          <ac:spMkLst>
            <pc:docMk/>
            <pc:sldMk cId="675631913" sldId="263"/>
            <ac:spMk id="4" creationId="{C439AB73-3441-E258-1911-08868EE40397}"/>
          </ac:spMkLst>
        </pc:spChg>
        <pc:spChg chg="add mod">
          <ac:chgData name="McCloskey, Thomas C" userId="45c30ae9-3f0d-4320-af1d-e8b53ea061e8" providerId="ADAL" clId="{36C896D0-28A3-4C7E-B664-ADFCB8DF4303}" dt="2025-03-26T14:12:40.569" v="384" actId="1035"/>
          <ac:spMkLst>
            <pc:docMk/>
            <pc:sldMk cId="675631913" sldId="263"/>
            <ac:spMk id="6" creationId="{B12BB81C-D8AD-5CBE-CABF-3D511C015E74}"/>
          </ac:spMkLst>
        </pc:spChg>
        <pc:spChg chg="mod">
          <ac:chgData name="McCloskey, Thomas C" userId="45c30ae9-3f0d-4320-af1d-e8b53ea061e8" providerId="ADAL" clId="{36C896D0-28A3-4C7E-B664-ADFCB8DF4303}" dt="2025-03-26T14:03:33.732" v="289" actId="20577"/>
          <ac:spMkLst>
            <pc:docMk/>
            <pc:sldMk cId="675631913" sldId="263"/>
            <ac:spMk id="7" creationId="{B521ACFD-1175-5340-72D0-D242485A4E95}"/>
          </ac:spMkLst>
        </pc:spChg>
        <pc:spChg chg="mod">
          <ac:chgData name="McCloskey, Thomas C" userId="45c30ae9-3f0d-4320-af1d-e8b53ea061e8" providerId="ADAL" clId="{36C896D0-28A3-4C7E-B664-ADFCB8DF4303}" dt="2025-03-26T14:12:40.569" v="384" actId="1035"/>
          <ac:spMkLst>
            <pc:docMk/>
            <pc:sldMk cId="675631913" sldId="263"/>
            <ac:spMk id="10" creationId="{0732962C-0DF0-4B79-1A5F-89F3E38BFDE4}"/>
          </ac:spMkLst>
        </pc:spChg>
        <pc:spChg chg="mod">
          <ac:chgData name="McCloskey, Thomas C" userId="45c30ae9-3f0d-4320-af1d-e8b53ea061e8" providerId="ADAL" clId="{36C896D0-28A3-4C7E-B664-ADFCB8DF4303}" dt="2025-03-26T14:12:40.569" v="384" actId="1035"/>
          <ac:spMkLst>
            <pc:docMk/>
            <pc:sldMk cId="675631913" sldId="263"/>
            <ac:spMk id="17" creationId="{D6658A98-9CA1-E80B-AE6A-FF2CA05EF957}"/>
          </ac:spMkLst>
        </pc:spChg>
        <pc:spChg chg="mod">
          <ac:chgData name="McCloskey, Thomas C" userId="45c30ae9-3f0d-4320-af1d-e8b53ea061e8" providerId="ADAL" clId="{36C896D0-28A3-4C7E-B664-ADFCB8DF4303}" dt="2025-03-26T14:12:40.569" v="384" actId="1035"/>
          <ac:spMkLst>
            <pc:docMk/>
            <pc:sldMk cId="675631913" sldId="263"/>
            <ac:spMk id="20" creationId="{A2462661-5488-0005-7630-FA11EBF9FAE4}"/>
          </ac:spMkLst>
        </pc:spChg>
        <pc:picChg chg="add mod">
          <ac:chgData name="McCloskey, Thomas C" userId="45c30ae9-3f0d-4320-af1d-e8b53ea061e8" providerId="ADAL" clId="{36C896D0-28A3-4C7E-B664-ADFCB8DF4303}" dt="2025-03-26T14:13:01.833" v="396" actId="1035"/>
          <ac:picMkLst>
            <pc:docMk/>
            <pc:sldMk cId="675631913" sldId="263"/>
            <ac:picMk id="3" creationId="{1B3FDD01-8E4F-466F-A1CD-05053B3F8BD6}"/>
          </ac:picMkLst>
        </pc:picChg>
        <pc:picChg chg="add mod">
          <ac:chgData name="McCloskey, Thomas C" userId="45c30ae9-3f0d-4320-af1d-e8b53ea061e8" providerId="ADAL" clId="{36C896D0-28A3-4C7E-B664-ADFCB8DF4303}" dt="2025-03-26T14:13:07.016" v="401" actId="1035"/>
          <ac:picMkLst>
            <pc:docMk/>
            <pc:sldMk cId="675631913" sldId="263"/>
            <ac:picMk id="9" creationId="{33B83CE2-43C4-BBE5-2D32-B8ABA78A0E9C}"/>
          </ac:picMkLst>
        </pc:picChg>
        <pc:picChg chg="add mod">
          <ac:chgData name="McCloskey, Thomas C" userId="45c30ae9-3f0d-4320-af1d-e8b53ea061e8" providerId="ADAL" clId="{36C896D0-28A3-4C7E-B664-ADFCB8DF4303}" dt="2025-03-26T14:13:13.657" v="404" actId="1035"/>
          <ac:picMkLst>
            <pc:docMk/>
            <pc:sldMk cId="675631913" sldId="263"/>
            <ac:picMk id="12" creationId="{97B26E8D-2ED2-137B-5294-97F4DC51981E}"/>
          </ac:picMkLst>
        </pc:picChg>
        <pc:picChg chg="add mod">
          <ac:chgData name="McCloskey, Thomas C" userId="45c30ae9-3f0d-4320-af1d-e8b53ea061e8" providerId="ADAL" clId="{36C896D0-28A3-4C7E-B664-ADFCB8DF4303}" dt="2025-03-26T14:12:56.404" v="394" actId="1035"/>
          <ac:picMkLst>
            <pc:docMk/>
            <pc:sldMk cId="675631913" sldId="263"/>
            <ac:picMk id="14" creationId="{35A9A5E9-F4AB-1F11-FA34-E56EA56E8C20}"/>
          </ac:picMkLst>
        </pc:picChg>
        <pc:picChg chg="add mod">
          <ac:chgData name="McCloskey, Thomas C" userId="45c30ae9-3f0d-4320-af1d-e8b53ea061e8" providerId="ADAL" clId="{36C896D0-28A3-4C7E-B664-ADFCB8DF4303}" dt="2025-03-26T14:12:49.257" v="390" actId="1035"/>
          <ac:picMkLst>
            <pc:docMk/>
            <pc:sldMk cId="675631913" sldId="263"/>
            <ac:picMk id="15" creationId="{82A6AAAA-748A-87A2-AED1-F14B76312ACB}"/>
          </ac:picMkLst>
        </pc:picChg>
      </pc:sldChg>
      <pc:sldChg chg="add del">
        <pc:chgData name="McCloskey, Thomas C" userId="45c30ae9-3f0d-4320-af1d-e8b53ea061e8" providerId="ADAL" clId="{36C896D0-28A3-4C7E-B664-ADFCB8DF4303}" dt="2025-03-26T14:02:28.673" v="249" actId="2696"/>
        <pc:sldMkLst>
          <pc:docMk/>
          <pc:sldMk cId="1677328626" sldId="263"/>
        </pc:sldMkLst>
      </pc:sldChg>
      <pc:sldChg chg="new del ord">
        <pc:chgData name="McCloskey, Thomas C" userId="45c30ae9-3f0d-4320-af1d-e8b53ea061e8" providerId="ADAL" clId="{36C896D0-28A3-4C7E-B664-ADFCB8DF4303}" dt="2025-04-22T19:10:35.054" v="410" actId="2696"/>
        <pc:sldMkLst>
          <pc:docMk/>
          <pc:sldMk cId="2227906928" sldId="264"/>
        </pc:sldMkLst>
      </pc:sldChg>
      <pc:sldChg chg="addSp delSp modSp add mod">
        <pc:chgData name="McCloskey, Thomas C" userId="45c30ae9-3f0d-4320-af1d-e8b53ea061e8" providerId="ADAL" clId="{36C896D0-28A3-4C7E-B664-ADFCB8DF4303}" dt="2025-04-23T15:15:06.017" v="422" actId="20577"/>
        <pc:sldMkLst>
          <pc:docMk/>
          <pc:sldMk cId="4286774018" sldId="264"/>
        </pc:sldMkLst>
        <pc:spChg chg="del">
          <ac:chgData name="McCloskey, Thomas C" userId="45c30ae9-3f0d-4320-af1d-e8b53ea061e8" providerId="ADAL" clId="{36C896D0-28A3-4C7E-B664-ADFCB8DF4303}" dt="2025-04-22T19:10:43.865" v="413" actId="478"/>
          <ac:spMkLst>
            <pc:docMk/>
            <pc:sldMk cId="4286774018" sldId="264"/>
            <ac:spMk id="2" creationId="{F9C7A713-407A-F7D9-ECE8-A0F68B89BF4C}"/>
          </ac:spMkLst>
        </pc:spChg>
        <pc:spChg chg="del">
          <ac:chgData name="McCloskey, Thomas C" userId="45c30ae9-3f0d-4320-af1d-e8b53ea061e8" providerId="ADAL" clId="{36C896D0-28A3-4C7E-B664-ADFCB8DF4303}" dt="2025-04-22T19:10:43.865" v="413" actId="478"/>
          <ac:spMkLst>
            <pc:docMk/>
            <pc:sldMk cId="4286774018" sldId="264"/>
            <ac:spMk id="3" creationId="{33F0820B-7695-A466-E9C4-F15F8C17AF52}"/>
          </ac:spMkLst>
        </pc:spChg>
        <pc:spChg chg="mod">
          <ac:chgData name="McCloskey, Thomas C" userId="45c30ae9-3f0d-4320-af1d-e8b53ea061e8" providerId="ADAL" clId="{36C896D0-28A3-4C7E-B664-ADFCB8DF4303}" dt="2025-04-22T19:11:23.400" v="420" actId="1035"/>
          <ac:spMkLst>
            <pc:docMk/>
            <pc:sldMk cId="4286774018" sldId="264"/>
            <ac:spMk id="5" creationId="{CC5CD9E3-E1B1-FF22-F2B0-D52D44158B31}"/>
          </ac:spMkLst>
        </pc:spChg>
        <pc:spChg chg="del">
          <ac:chgData name="McCloskey, Thomas C" userId="45c30ae9-3f0d-4320-af1d-e8b53ea061e8" providerId="ADAL" clId="{36C896D0-28A3-4C7E-B664-ADFCB8DF4303}" dt="2025-04-22T19:10:43.865" v="413" actId="478"/>
          <ac:spMkLst>
            <pc:docMk/>
            <pc:sldMk cId="4286774018" sldId="264"/>
            <ac:spMk id="6" creationId="{C97BC067-C393-8C0A-4B06-B93DC363C9C2}"/>
          </ac:spMkLst>
        </pc:spChg>
        <pc:spChg chg="mod">
          <ac:chgData name="McCloskey, Thomas C" userId="45c30ae9-3f0d-4320-af1d-e8b53ea061e8" providerId="ADAL" clId="{36C896D0-28A3-4C7E-B664-ADFCB8DF4303}" dt="2025-04-23T15:15:06.017" v="422" actId="20577"/>
          <ac:spMkLst>
            <pc:docMk/>
            <pc:sldMk cId="4286774018" sldId="264"/>
            <ac:spMk id="7" creationId="{B999881E-1AD8-3DAE-92C6-AD4C31171F4B}"/>
          </ac:spMkLst>
        </pc:spChg>
        <pc:spChg chg="del">
          <ac:chgData name="McCloskey, Thomas C" userId="45c30ae9-3f0d-4320-af1d-e8b53ea061e8" providerId="ADAL" clId="{36C896D0-28A3-4C7E-B664-ADFCB8DF4303}" dt="2025-04-22T19:10:47.944" v="414" actId="478"/>
          <ac:spMkLst>
            <pc:docMk/>
            <pc:sldMk cId="4286774018" sldId="264"/>
            <ac:spMk id="9" creationId="{2B22E307-6819-AA25-2EFA-67B313A50CF8}"/>
          </ac:spMkLst>
        </pc:spChg>
        <pc:spChg chg="del mod">
          <ac:chgData name="McCloskey, Thomas C" userId="45c30ae9-3f0d-4320-af1d-e8b53ea061e8" providerId="ADAL" clId="{36C896D0-28A3-4C7E-B664-ADFCB8DF4303}" dt="2025-04-22T19:10:50.607" v="417"/>
          <ac:spMkLst>
            <pc:docMk/>
            <pc:sldMk cId="4286774018" sldId="264"/>
            <ac:spMk id="10" creationId="{FE87B73B-57F6-E801-6296-DD82796EBD3E}"/>
          </ac:spMkLst>
        </pc:spChg>
        <pc:spChg chg="del">
          <ac:chgData name="McCloskey, Thomas C" userId="45c30ae9-3f0d-4320-af1d-e8b53ea061e8" providerId="ADAL" clId="{36C896D0-28A3-4C7E-B664-ADFCB8DF4303}" dt="2025-04-22T19:10:47.944" v="414" actId="478"/>
          <ac:spMkLst>
            <pc:docMk/>
            <pc:sldMk cId="4286774018" sldId="264"/>
            <ac:spMk id="17" creationId="{546084E1-6A2A-BEF3-94C3-484BC74169ED}"/>
          </ac:spMkLst>
        </pc:spChg>
        <pc:spChg chg="add del mod">
          <ac:chgData name="McCloskey, Thomas C" userId="45c30ae9-3f0d-4320-af1d-e8b53ea061e8" providerId="ADAL" clId="{36C896D0-28A3-4C7E-B664-ADFCB8DF4303}" dt="2025-04-22T19:10:43.865" v="413" actId="478"/>
          <ac:spMkLst>
            <pc:docMk/>
            <pc:sldMk cId="4286774018" sldId="264"/>
            <ac:spMk id="22" creationId="{2D19A3CD-4912-3C48-F961-E1AE9AEFD773}"/>
          </ac:spMkLst>
        </pc:spChg>
        <pc:spChg chg="add del mod">
          <ac:chgData name="McCloskey, Thomas C" userId="45c30ae9-3f0d-4320-af1d-e8b53ea061e8" providerId="ADAL" clId="{36C896D0-28A3-4C7E-B664-ADFCB8DF4303}" dt="2025-04-22T19:10:43.865" v="413" actId="478"/>
          <ac:spMkLst>
            <pc:docMk/>
            <pc:sldMk cId="4286774018" sldId="264"/>
            <ac:spMk id="23" creationId="{01902216-CB67-BD4B-32B3-736623B31B13}"/>
          </ac:spMkLst>
        </pc:spChg>
        <pc:spChg chg="add del mod">
          <ac:chgData name="McCloskey, Thomas C" userId="45c30ae9-3f0d-4320-af1d-e8b53ea061e8" providerId="ADAL" clId="{36C896D0-28A3-4C7E-B664-ADFCB8DF4303}" dt="2025-04-22T19:10:43.865" v="413" actId="478"/>
          <ac:spMkLst>
            <pc:docMk/>
            <pc:sldMk cId="4286774018" sldId="264"/>
            <ac:spMk id="24" creationId="{25065945-7543-3525-B00B-40D79C7EA64B}"/>
          </ac:spMkLst>
        </pc:spChg>
        <pc:picChg chg="del">
          <ac:chgData name="McCloskey, Thomas C" userId="45c30ae9-3f0d-4320-af1d-e8b53ea061e8" providerId="ADAL" clId="{36C896D0-28A3-4C7E-B664-ADFCB8DF4303}" dt="2025-04-22T19:10:43.865" v="413" actId="478"/>
          <ac:picMkLst>
            <pc:docMk/>
            <pc:sldMk cId="4286774018" sldId="264"/>
            <ac:picMk id="4" creationId="{75AFE28E-AEF0-F301-CF03-C5CCD9CB6063}"/>
          </ac:picMkLst>
        </pc:picChg>
        <pc:picChg chg="del">
          <ac:chgData name="McCloskey, Thomas C" userId="45c30ae9-3f0d-4320-af1d-e8b53ea061e8" providerId="ADAL" clId="{36C896D0-28A3-4C7E-B664-ADFCB8DF4303}" dt="2025-04-22T19:10:47.944" v="414" actId="478"/>
          <ac:picMkLst>
            <pc:docMk/>
            <pc:sldMk cId="4286774018" sldId="264"/>
            <ac:picMk id="11" creationId="{7F1301E2-BD3D-99E8-04ED-0FE6248FCA82}"/>
          </ac:picMkLst>
        </pc:picChg>
        <pc:picChg chg="mod">
          <ac:chgData name="McCloskey, Thomas C" userId="45c30ae9-3f0d-4320-af1d-e8b53ea061e8" providerId="ADAL" clId="{36C896D0-28A3-4C7E-B664-ADFCB8DF4303}" dt="2025-04-22T19:10:55.911" v="418" actId="1076"/>
          <ac:picMkLst>
            <pc:docMk/>
            <pc:sldMk cId="4286774018" sldId="264"/>
            <ac:picMk id="13" creationId="{8CE48CB5-6B30-6CB8-93DE-87976741BD6F}"/>
          </ac:picMkLst>
        </pc:picChg>
        <pc:picChg chg="del">
          <ac:chgData name="McCloskey, Thomas C" userId="45c30ae9-3f0d-4320-af1d-e8b53ea061e8" providerId="ADAL" clId="{36C896D0-28A3-4C7E-B664-ADFCB8DF4303}" dt="2025-04-22T19:10:47.944" v="414" actId="478"/>
          <ac:picMkLst>
            <pc:docMk/>
            <pc:sldMk cId="4286774018" sldId="264"/>
            <ac:picMk id="14" creationId="{A9E83158-71C7-1C9C-011A-31C316FFB279}"/>
          </ac:picMkLst>
        </pc:picChg>
        <pc:picChg chg="del">
          <ac:chgData name="McCloskey, Thomas C" userId="45c30ae9-3f0d-4320-af1d-e8b53ea061e8" providerId="ADAL" clId="{36C896D0-28A3-4C7E-B664-ADFCB8DF4303}" dt="2025-04-22T19:10:47.944" v="414" actId="478"/>
          <ac:picMkLst>
            <pc:docMk/>
            <pc:sldMk cId="4286774018" sldId="264"/>
            <ac:picMk id="15" creationId="{635684BD-3648-C0FB-4B90-378D89ACEB54}"/>
          </ac:picMkLst>
        </pc:picChg>
        <pc:picChg chg="del">
          <ac:chgData name="McCloskey, Thomas C" userId="45c30ae9-3f0d-4320-af1d-e8b53ea061e8" providerId="ADAL" clId="{36C896D0-28A3-4C7E-B664-ADFCB8DF4303}" dt="2025-04-22T19:10:47.944" v="414" actId="478"/>
          <ac:picMkLst>
            <pc:docMk/>
            <pc:sldMk cId="4286774018" sldId="264"/>
            <ac:picMk id="16" creationId="{44B8DE05-DB96-E223-4403-EA920990A7D7}"/>
          </ac:picMkLst>
        </pc:picChg>
        <pc:picChg chg="add del mod">
          <ac:chgData name="McCloskey, Thomas C" userId="45c30ae9-3f0d-4320-af1d-e8b53ea061e8" providerId="ADAL" clId="{36C896D0-28A3-4C7E-B664-ADFCB8DF4303}" dt="2025-04-22T19:10:43.865" v="413" actId="478"/>
          <ac:picMkLst>
            <pc:docMk/>
            <pc:sldMk cId="4286774018" sldId="264"/>
            <ac:picMk id="18" creationId="{3D756C1B-8023-4143-C4FD-F214F83777A2}"/>
          </ac:picMkLst>
        </pc:picChg>
        <pc:picChg chg="add del mod">
          <ac:chgData name="McCloskey, Thomas C" userId="45c30ae9-3f0d-4320-af1d-e8b53ea061e8" providerId="ADAL" clId="{36C896D0-28A3-4C7E-B664-ADFCB8DF4303}" dt="2025-04-22T19:10:43.865" v="413" actId="478"/>
          <ac:picMkLst>
            <pc:docMk/>
            <pc:sldMk cId="4286774018" sldId="264"/>
            <ac:picMk id="19" creationId="{D188F012-271A-2EE7-44D2-A03875B4DAFA}"/>
          </ac:picMkLst>
        </pc:picChg>
        <pc:picChg chg="add del mod">
          <ac:chgData name="McCloskey, Thomas C" userId="45c30ae9-3f0d-4320-af1d-e8b53ea061e8" providerId="ADAL" clId="{36C896D0-28A3-4C7E-B664-ADFCB8DF4303}" dt="2025-04-22T19:10:43.865" v="413" actId="478"/>
          <ac:picMkLst>
            <pc:docMk/>
            <pc:sldMk cId="4286774018" sldId="264"/>
            <ac:picMk id="20" creationId="{B7F3637A-748D-7BD6-F688-C9DE402384E8}"/>
          </ac:picMkLst>
        </pc:picChg>
        <pc:picChg chg="add mod">
          <ac:chgData name="McCloskey, Thomas C" userId="45c30ae9-3f0d-4320-af1d-e8b53ea061e8" providerId="ADAL" clId="{36C896D0-28A3-4C7E-B664-ADFCB8DF4303}" dt="2025-04-22T19:10:40.458" v="412" actId="571"/>
          <ac:picMkLst>
            <pc:docMk/>
            <pc:sldMk cId="4286774018" sldId="264"/>
            <ac:picMk id="21" creationId="{F6A8EC08-99A0-9B68-2527-68E4DBF085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960B-E516-7A50-9462-E883E3FB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70146-9C90-78EA-C365-8545ACBFD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F72E-98BF-3CC5-D906-5BA76BD9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CAA4-DD2E-1354-B974-FB107338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5D09A-466D-0D37-3CAF-049C2FD8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11DC-151D-7137-D5DE-6B67E33B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AF8D5-C9B0-5437-85ED-5D1DC3236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3EB0-18F2-0ECF-59D9-BD5F6BE8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46CA2-0E7E-827D-7A51-AE081436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EC271-D61B-E098-DF20-CD35F81C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7A9D5-00FB-1246-B744-501F98983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09453-C717-A9F5-999E-31835495D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675D-4B29-E1D4-896A-38628F0E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BB86-F4F2-E863-DF30-26ECB8AE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680F9-359E-C6EF-3878-6B25B29A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46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066E-6841-C294-441F-CA50BB5F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A7ED1-D0A6-1B5E-39AC-E662AAE96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111A-F33B-C332-D154-934BFA85F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F6F6-53E9-3881-74E5-FA3CFC91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E8FCE-6FFD-A10E-C521-94261497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8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7D05-A683-434F-7C7C-18040FB3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1E4F-14CE-E997-0F4A-4333DD68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67B73-E642-03B2-3151-4C2BA13E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0709-9A7E-0FB8-C0C3-F8EDEC4B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9DE0A-06D8-C1E2-3516-CD05ACEC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93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4D2A-5DA5-770D-BA0F-94F67F86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1F94-0F5C-7318-0150-8DEDDC325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49E72-A560-CFC4-C660-DC92235FA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ABD04-2205-42F9-5589-B17447EB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EBCA-F277-B966-9A93-F31173AC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6B908-72D6-602C-79A8-6EFAFF3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7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6A45-F7FC-57D7-AF0A-3DCED472F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5E60F-82E7-5371-AC69-581DB16CB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1CCB2-1A58-FF25-2DD7-DFA1818D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01095-C3ED-4691-625D-1F12DB000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FA5956-61BA-2696-F06D-983635EED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9E915-E018-C34E-7D45-AC6BB2B8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DD8EC-D552-469A-C31B-CD5255CF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A73A6-5460-FB38-63C7-7335DCF4A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7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6A5-9555-1E28-5FF8-E8A470A8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78720F-C013-3861-18B9-9F049936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6EC65-50D9-E41D-705A-2295AE61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2E0A-8646-8AD6-E101-5AF4232B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5F779-AB19-CC74-9B71-DD4D90CE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F588A3-F661-C6A5-83E9-860A1E14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C10BB-9A7F-82AF-A756-03327945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D9AF-989E-A3F6-706D-A76AF71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F6F41-79E9-F71A-C00C-FE33DC0C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79E7-219F-7A7A-7DDF-D6CB60F2C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E2D10-F724-82E1-1A82-B7F21991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8059-FCAD-1404-8336-BB8749B4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12F0E-20D4-B72C-2FFC-4B9424B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9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25AFD-C0B0-A78A-A75B-719FFC87D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93C75-90E3-2DAE-0463-DC61D1406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2BC6-E67A-1320-7716-F944948E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1BAE9-3B57-4F85-B547-EE72BC15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71CEF-C56F-61E9-FAAE-E5B0BEFE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3D31E-90B5-5F56-D844-2FF53633E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8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57A7F-91E9-A3DB-1ADD-C27EE6B4B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B4742-6AAE-148E-022F-F66E2C499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5C18-ACDF-722E-F98D-96C6607B7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834A0-BB48-46D9-A149-F96577DBA40B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5F174-E13D-3505-9650-CE6ABDEA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71674-AC69-FF2D-56FB-8EBBE08B9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909F6C-2123-4CA6-BCAB-451F7384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1F08-9685-0B2D-33DA-0568AD0CC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BAF078-A573-5608-B9F2-4CD5DBC18888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B8927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G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7BADB-4536-426C-B47A-BFA1396C73AE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pic>
        <p:nvPicPr>
          <p:cNvPr id="11" name="Picture 10" descr="A line of black circles&#10;&#10;AI-generated content may be incorrect.">
            <a:extLst>
              <a:ext uri="{FF2B5EF4-FFF2-40B4-BE49-F238E27FC236}">
                <a16:creationId xmlns:a16="http://schemas.microsoft.com/office/drawing/2014/main" id="{7D7E7159-0FE8-7CD9-CB2E-93E21C780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2863633"/>
            <a:ext cx="3852633" cy="1324851"/>
          </a:xfrm>
          <a:prstGeom prst="rect">
            <a:avLst/>
          </a:prstGeom>
        </p:spPr>
      </p:pic>
      <p:pic>
        <p:nvPicPr>
          <p:cNvPr id="16" name="Picture 15" descr="A line of black circles&#10;&#10;AI-generated content may be incorrect.">
            <a:extLst>
              <a:ext uri="{FF2B5EF4-FFF2-40B4-BE49-F238E27FC236}">
                <a16:creationId xmlns:a16="http://schemas.microsoft.com/office/drawing/2014/main" id="{0271358A-0464-AD14-1D84-EDE5E3550D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1538782"/>
            <a:ext cx="3852633" cy="1324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6BA24-BC8A-EC5E-4356-28BD958F699A}"/>
              </a:ext>
            </a:extLst>
          </p:cNvPr>
          <p:cNvSpPr txBox="1"/>
          <p:nvPr/>
        </p:nvSpPr>
        <p:spPr>
          <a:xfrm>
            <a:off x="3522221" y="1878041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E12E25-E370-E5A6-A718-0FDE6B64530D}"/>
              </a:ext>
            </a:extLst>
          </p:cNvPr>
          <p:cNvSpPr txBox="1"/>
          <p:nvPr/>
        </p:nvSpPr>
        <p:spPr>
          <a:xfrm>
            <a:off x="3535847" y="3202892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  <p:pic>
        <p:nvPicPr>
          <p:cNvPr id="19" name="Picture 18" descr="A line of circles and a number&#10;&#10;AI-generated content may be incorrect.">
            <a:extLst>
              <a:ext uri="{FF2B5EF4-FFF2-40B4-BE49-F238E27FC236}">
                <a16:creationId xmlns:a16="http://schemas.microsoft.com/office/drawing/2014/main" id="{A03FA70C-1646-0B62-99BF-B9CB67139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4188484"/>
            <a:ext cx="3998861" cy="14350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70BD9A2-1736-D7D0-C00F-D244427FA89A}"/>
              </a:ext>
            </a:extLst>
          </p:cNvPr>
          <p:cNvSpPr txBox="1"/>
          <p:nvPr/>
        </p:nvSpPr>
        <p:spPr>
          <a:xfrm>
            <a:off x="3549472" y="4582855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5197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115FDE6-8810-B388-CDD6-A59B5802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F5ED73-9C73-EABB-A219-A33CBF1C3219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B8927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Bb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4B28D-05BC-134A-3341-1925F28D49F8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4C699-8CFA-2F5D-6961-DBB2C9B6C7EC}"/>
              </a:ext>
            </a:extLst>
          </p:cNvPr>
          <p:cNvSpPr txBox="1"/>
          <p:nvPr/>
        </p:nvSpPr>
        <p:spPr>
          <a:xfrm>
            <a:off x="3402796" y="1878039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1D5BF-E516-F292-0885-A6E5E1ACFB7F}"/>
              </a:ext>
            </a:extLst>
          </p:cNvPr>
          <p:cNvSpPr txBox="1"/>
          <p:nvPr/>
        </p:nvSpPr>
        <p:spPr>
          <a:xfrm>
            <a:off x="3535847" y="3202892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DBEC6-CB37-68E7-4043-26893649E7AB}"/>
              </a:ext>
            </a:extLst>
          </p:cNvPr>
          <p:cNvSpPr txBox="1"/>
          <p:nvPr/>
        </p:nvSpPr>
        <p:spPr>
          <a:xfrm>
            <a:off x="3549472" y="4582855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pic>
        <p:nvPicPr>
          <p:cNvPr id="3" name="Picture 2" descr="A line of circles and a number&#10;&#10;AI-generated content may be incorrect.">
            <a:extLst>
              <a:ext uri="{FF2B5EF4-FFF2-40B4-BE49-F238E27FC236}">
                <a16:creationId xmlns:a16="http://schemas.microsoft.com/office/drawing/2014/main" id="{C5A51358-7602-65E3-D045-6EA0EDE38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2802672"/>
            <a:ext cx="4031447" cy="1446769"/>
          </a:xfrm>
          <a:prstGeom prst="rect">
            <a:avLst/>
          </a:prstGeom>
        </p:spPr>
      </p:pic>
      <p:pic>
        <p:nvPicPr>
          <p:cNvPr id="4" name="Picture 3" descr="A line of black circles&#10;&#10;AI-generated content may be incorrect.">
            <a:extLst>
              <a:ext uri="{FF2B5EF4-FFF2-40B4-BE49-F238E27FC236}">
                <a16:creationId xmlns:a16="http://schemas.microsoft.com/office/drawing/2014/main" id="{2DC3EBC3-DDE7-2F28-8960-DAEDFDB1E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4182635"/>
            <a:ext cx="4031447" cy="1446769"/>
          </a:xfrm>
          <a:prstGeom prst="rect">
            <a:avLst/>
          </a:prstGeom>
        </p:spPr>
      </p:pic>
      <p:pic>
        <p:nvPicPr>
          <p:cNvPr id="2" name="Picture 1" descr="A black circle and a black circle&#10;&#10;AI-generated content may be incorrect.">
            <a:extLst>
              <a:ext uri="{FF2B5EF4-FFF2-40B4-BE49-F238E27FC236}">
                <a16:creationId xmlns:a16="http://schemas.microsoft.com/office/drawing/2014/main" id="{CAD25BD7-309C-EB3E-201D-4F9ED22E4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1538780"/>
            <a:ext cx="3852633" cy="13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5B036-6057-F11F-FC49-2E7F2B7BB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7F1110-B080-F261-1860-3B05780AAB56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B8927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Eb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901D1-50F6-E990-9785-6BF93813A35A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A54DF-D806-A2C5-8CD1-AA7CA1055F06}"/>
              </a:ext>
            </a:extLst>
          </p:cNvPr>
          <p:cNvSpPr txBox="1"/>
          <p:nvPr/>
        </p:nvSpPr>
        <p:spPr>
          <a:xfrm>
            <a:off x="3402796" y="1878039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16D2E0-EA6F-8E93-E7D5-0862D546CDE4}"/>
              </a:ext>
            </a:extLst>
          </p:cNvPr>
          <p:cNvSpPr txBox="1"/>
          <p:nvPr/>
        </p:nvSpPr>
        <p:spPr>
          <a:xfrm>
            <a:off x="3558287" y="3221488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475D24-1C56-90CB-CC50-0D60198C7988}"/>
              </a:ext>
            </a:extLst>
          </p:cNvPr>
          <p:cNvSpPr txBox="1"/>
          <p:nvPr/>
        </p:nvSpPr>
        <p:spPr>
          <a:xfrm>
            <a:off x="3514204" y="4564937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pic>
        <p:nvPicPr>
          <p:cNvPr id="5" name="Picture 4" descr="A group of black circles&#10;&#10;AI-generated content may be incorrect.">
            <a:extLst>
              <a:ext uri="{FF2B5EF4-FFF2-40B4-BE49-F238E27FC236}">
                <a16:creationId xmlns:a16="http://schemas.microsoft.com/office/drawing/2014/main" id="{F2BCCACF-371A-8C46-995E-A7EDEFE2A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3" y="1538778"/>
            <a:ext cx="3852633" cy="1324851"/>
          </a:xfrm>
          <a:prstGeom prst="rect">
            <a:avLst/>
          </a:prstGeom>
        </p:spPr>
      </p:pic>
      <p:pic>
        <p:nvPicPr>
          <p:cNvPr id="6" name="Picture 5" descr="A group of black circles&#10;&#10;AI-generated content may be incorrect.">
            <a:extLst>
              <a:ext uri="{FF2B5EF4-FFF2-40B4-BE49-F238E27FC236}">
                <a16:creationId xmlns:a16="http://schemas.microsoft.com/office/drawing/2014/main" id="{D98A6E83-C90C-58B5-F18D-776F831B3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2" y="2891187"/>
            <a:ext cx="3852633" cy="1324851"/>
          </a:xfrm>
          <a:prstGeom prst="rect">
            <a:avLst/>
          </a:prstGeom>
        </p:spPr>
      </p:pic>
      <p:pic>
        <p:nvPicPr>
          <p:cNvPr id="9" name="Picture 8" descr="A line of black circles&#10;&#10;AI-generated content may be incorrect.">
            <a:extLst>
              <a:ext uri="{FF2B5EF4-FFF2-40B4-BE49-F238E27FC236}">
                <a16:creationId xmlns:a16="http://schemas.microsoft.com/office/drawing/2014/main" id="{A81E87DB-21AC-C0AD-0519-F7D31687D1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1" y="4243594"/>
            <a:ext cx="3852633" cy="132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6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BDCA99D-2945-3610-F175-BC7A5253D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F682AA-678C-B44C-6B56-B579296C6A17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B89274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F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A91C70-64DD-806A-0718-2EACEF83CF6B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42B99D-4CCA-9848-D2BF-68F1141D8599}"/>
              </a:ext>
            </a:extLst>
          </p:cNvPr>
          <p:cNvSpPr txBox="1"/>
          <p:nvPr/>
        </p:nvSpPr>
        <p:spPr>
          <a:xfrm>
            <a:off x="3558286" y="1878037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09E596-32B9-6187-560D-8049FF446027}"/>
              </a:ext>
            </a:extLst>
          </p:cNvPr>
          <p:cNvSpPr txBox="1"/>
          <p:nvPr/>
        </p:nvSpPr>
        <p:spPr>
          <a:xfrm>
            <a:off x="3516580" y="3105833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pic>
        <p:nvPicPr>
          <p:cNvPr id="6" name="Picture 5" descr="A group of black circles&#10;&#10;AI-generated content may be incorrect.">
            <a:extLst>
              <a:ext uri="{FF2B5EF4-FFF2-40B4-BE49-F238E27FC236}">
                <a16:creationId xmlns:a16="http://schemas.microsoft.com/office/drawing/2014/main" id="{0426F4AA-AF59-8623-AD34-A4757938A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1" y="1538778"/>
            <a:ext cx="3852633" cy="1324851"/>
          </a:xfrm>
          <a:prstGeom prst="rect">
            <a:avLst/>
          </a:prstGeom>
        </p:spPr>
      </p:pic>
      <p:pic>
        <p:nvPicPr>
          <p:cNvPr id="9" name="Picture 8" descr="A line of black circles&#10;&#10;AI-generated content may be incorrect.">
            <a:extLst>
              <a:ext uri="{FF2B5EF4-FFF2-40B4-BE49-F238E27FC236}">
                <a16:creationId xmlns:a16="http://schemas.microsoft.com/office/drawing/2014/main" id="{08F46F68-C7A4-1774-DA2B-7FFBFD0DD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1" y="2766574"/>
            <a:ext cx="3852633" cy="1324851"/>
          </a:xfrm>
          <a:prstGeom prst="rect">
            <a:avLst/>
          </a:prstGeom>
        </p:spPr>
      </p:pic>
      <p:pic>
        <p:nvPicPr>
          <p:cNvPr id="2" name="Picture 1" descr="A line of black circles&#10;&#10;AI-generated content may be incorrect.">
            <a:extLst>
              <a:ext uri="{FF2B5EF4-FFF2-40B4-BE49-F238E27FC236}">
                <a16:creationId xmlns:a16="http://schemas.microsoft.com/office/drawing/2014/main" id="{2EA13D41-C00D-B5A6-8509-D29A24D906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681" y="4091425"/>
            <a:ext cx="3852633" cy="1324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46840D-FBCD-ACE7-3AC0-D574BC9D463D}"/>
              </a:ext>
            </a:extLst>
          </p:cNvPr>
          <p:cNvSpPr txBox="1"/>
          <p:nvPr/>
        </p:nvSpPr>
        <p:spPr>
          <a:xfrm>
            <a:off x="3534885" y="4430684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3778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E051F-1E6C-5839-7388-FA2A318D1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8817B3-A447-690E-2F8C-33DA5C7EE447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Rain, Rain - Concert G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2EB9B-D191-71F9-3460-0B6A548F6C91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0C1F5C-55FC-E412-F04A-147ED9F49BC3}"/>
              </a:ext>
            </a:extLst>
          </p:cNvPr>
          <p:cNvSpPr txBox="1"/>
          <p:nvPr/>
        </p:nvSpPr>
        <p:spPr>
          <a:xfrm>
            <a:off x="3522221" y="187804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57D1F-327D-17D3-D07F-9F32345DF375}"/>
              </a:ext>
            </a:extLst>
          </p:cNvPr>
          <p:cNvSpPr txBox="1"/>
          <p:nvPr/>
        </p:nvSpPr>
        <p:spPr>
          <a:xfrm>
            <a:off x="3513076" y="3230448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5550D-13FB-D40C-B0DC-FB8513AEF639}"/>
              </a:ext>
            </a:extLst>
          </p:cNvPr>
          <p:cNvSpPr txBox="1"/>
          <p:nvPr/>
        </p:nvSpPr>
        <p:spPr>
          <a:xfrm>
            <a:off x="3522040" y="4582855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pic>
        <p:nvPicPr>
          <p:cNvPr id="2" name="Picture 1" descr="A line of circles and a number&#10;&#10;AI-generated content may be incorrect.">
            <a:extLst>
              <a:ext uri="{FF2B5EF4-FFF2-40B4-BE49-F238E27FC236}">
                <a16:creationId xmlns:a16="http://schemas.microsoft.com/office/drawing/2014/main" id="{15E7C4C2-BA71-7D72-08EF-156AD41FE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96" y="1437948"/>
            <a:ext cx="3998861" cy="1435075"/>
          </a:xfrm>
          <a:prstGeom prst="rect">
            <a:avLst/>
          </a:prstGeom>
        </p:spPr>
      </p:pic>
      <p:pic>
        <p:nvPicPr>
          <p:cNvPr id="3" name="Picture 2" descr="A line of black circles&#10;&#10;AI-generated content may be incorrect.">
            <a:extLst>
              <a:ext uri="{FF2B5EF4-FFF2-40B4-BE49-F238E27FC236}">
                <a16:creationId xmlns:a16="http://schemas.microsoft.com/office/drawing/2014/main" id="{1A3A8357-3F64-BFEB-E0A9-CE38C712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10" y="2793652"/>
            <a:ext cx="4031447" cy="1446769"/>
          </a:xfrm>
          <a:prstGeom prst="rect">
            <a:avLst/>
          </a:prstGeom>
        </p:spPr>
      </p:pic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CB28B6D-7209-6A19-A206-BE4F98727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10" y="4153406"/>
            <a:ext cx="4031447" cy="14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4257-36B3-3FF0-25F3-DEBB4768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21ACFD-1175-5340-72D0-D242485A4E95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DBD9D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Concert G Pentatonic Scale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E4BC4-C53B-E624-EBA9-92455407F456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2962C-0DF0-4B79-1A5F-89F3E38BFDE4}"/>
              </a:ext>
            </a:extLst>
          </p:cNvPr>
          <p:cNvSpPr txBox="1"/>
          <p:nvPr/>
        </p:nvSpPr>
        <p:spPr>
          <a:xfrm>
            <a:off x="1233168" y="5160011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58A98-9CA1-E80B-AE6A-FF2CA05EF957}"/>
              </a:ext>
            </a:extLst>
          </p:cNvPr>
          <p:cNvSpPr txBox="1"/>
          <p:nvPr/>
        </p:nvSpPr>
        <p:spPr>
          <a:xfrm>
            <a:off x="7023887" y="2669938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462661-5488-0005-7630-FA11EBF9FAE4}"/>
              </a:ext>
            </a:extLst>
          </p:cNvPr>
          <p:cNvSpPr txBox="1"/>
          <p:nvPr/>
        </p:nvSpPr>
        <p:spPr>
          <a:xfrm>
            <a:off x="7051138" y="4329987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9AB73-3441-E258-1911-08868EE40397}"/>
              </a:ext>
            </a:extLst>
          </p:cNvPr>
          <p:cNvSpPr txBox="1"/>
          <p:nvPr/>
        </p:nvSpPr>
        <p:spPr>
          <a:xfrm>
            <a:off x="1205917" y="1839913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2BB81C-D8AD-5CBE-CABF-3D511C015E74}"/>
              </a:ext>
            </a:extLst>
          </p:cNvPr>
          <p:cNvSpPr txBox="1"/>
          <p:nvPr/>
        </p:nvSpPr>
        <p:spPr>
          <a:xfrm>
            <a:off x="1219542" y="3499963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A9A5E9-F4AB-1F11-FA34-E56EA56E8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95" y="3080872"/>
            <a:ext cx="3983736" cy="1429647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3FDD01-8E4F-466F-A1CD-05053B3F8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799" y="4731498"/>
            <a:ext cx="3983736" cy="1429647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B83CE2-43C4-BBE5-2D32-B8ABA78A0E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75" y="2240242"/>
            <a:ext cx="3983736" cy="1429647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B26E8D-2ED2-137B-5294-97F4DC5198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75" y="3920040"/>
            <a:ext cx="3983736" cy="1429647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2A6AAAA-748A-87A2-AED1-F14B76312A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895" y="1402534"/>
            <a:ext cx="3983736" cy="142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3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circle and a black circle&#10;&#10;AI-generated content may be incorrect.">
            <a:extLst>
              <a:ext uri="{FF2B5EF4-FFF2-40B4-BE49-F238E27FC236}">
                <a16:creationId xmlns:a16="http://schemas.microsoft.com/office/drawing/2014/main" id="{5661DE29-66FA-E987-D601-F3CFACD67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2" y="1272424"/>
            <a:ext cx="3852633" cy="13248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EC5F46-E858-A6F1-4D24-23E8EF739466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FC9FC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Concert Bb Major Scale 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D2A2B-8686-6069-67FC-991EE41163E4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pic>
        <p:nvPicPr>
          <p:cNvPr id="11" name="Picture 10" descr="A line of black circles&#10;&#10;AI-generated content may be incorrect.">
            <a:extLst>
              <a:ext uri="{FF2B5EF4-FFF2-40B4-BE49-F238E27FC236}">
                <a16:creationId xmlns:a16="http://schemas.microsoft.com/office/drawing/2014/main" id="{98E237CC-1235-B837-B898-DE9CF3F21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0" y="5246975"/>
            <a:ext cx="3852633" cy="1324851"/>
          </a:xfrm>
          <a:prstGeom prst="rect">
            <a:avLst/>
          </a:prstGeom>
        </p:spPr>
      </p:pic>
      <p:pic>
        <p:nvPicPr>
          <p:cNvPr id="12" name="Picture 11" descr="A line of circles and a number&#10;&#10;AI-generated content may be incorrect.">
            <a:extLst>
              <a:ext uri="{FF2B5EF4-FFF2-40B4-BE49-F238E27FC236}">
                <a16:creationId xmlns:a16="http://schemas.microsoft.com/office/drawing/2014/main" id="{210D4C43-F8F3-DF8A-0591-2D59856D69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45" y="1180921"/>
            <a:ext cx="4031447" cy="1446769"/>
          </a:xfrm>
          <a:prstGeom prst="rect">
            <a:avLst/>
          </a:prstGeom>
        </p:spPr>
      </p:pic>
      <p:pic>
        <p:nvPicPr>
          <p:cNvPr id="13" name="Picture 12" descr="A line of black circles&#10;&#10;AI-generated content may be incorrect.">
            <a:extLst>
              <a:ext uri="{FF2B5EF4-FFF2-40B4-BE49-F238E27FC236}">
                <a16:creationId xmlns:a16="http://schemas.microsoft.com/office/drawing/2014/main" id="{56AEE2CA-599C-C475-EAF6-446470C43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2" y="2536315"/>
            <a:ext cx="4031447" cy="1446769"/>
          </a:xfrm>
          <a:prstGeom prst="rect">
            <a:avLst/>
          </a:prstGeom>
        </p:spPr>
      </p:pic>
      <p:pic>
        <p:nvPicPr>
          <p:cNvPr id="14" name="Picture 13" descr="A group of black circles&#10;&#10;AI-generated content may be incorrect.">
            <a:extLst>
              <a:ext uri="{FF2B5EF4-FFF2-40B4-BE49-F238E27FC236}">
                <a16:creationId xmlns:a16="http://schemas.microsoft.com/office/drawing/2014/main" id="{6B9F6223-9D39-3DC3-93BC-09060BDC64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43" y="2597275"/>
            <a:ext cx="3852633" cy="1324851"/>
          </a:xfrm>
          <a:prstGeom prst="rect">
            <a:avLst/>
          </a:prstGeom>
        </p:spPr>
      </p:pic>
      <p:pic>
        <p:nvPicPr>
          <p:cNvPr id="15" name="Picture 14" descr="A group of black circles&#10;&#10;AI-generated content may be incorrect.">
            <a:extLst>
              <a:ext uri="{FF2B5EF4-FFF2-40B4-BE49-F238E27FC236}">
                <a16:creationId xmlns:a16="http://schemas.microsoft.com/office/drawing/2014/main" id="{F3533947-1550-3A44-6BD2-DAF3605C7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741" y="3952669"/>
            <a:ext cx="3852633" cy="1324851"/>
          </a:xfrm>
          <a:prstGeom prst="rect">
            <a:avLst/>
          </a:prstGeom>
        </p:spPr>
      </p:pic>
      <p:pic>
        <p:nvPicPr>
          <p:cNvPr id="16" name="Picture 15" descr="A line of black circles&#10;&#10;AI-generated content may be incorrect.">
            <a:extLst>
              <a:ext uri="{FF2B5EF4-FFF2-40B4-BE49-F238E27FC236}">
                <a16:creationId xmlns:a16="http://schemas.microsoft.com/office/drawing/2014/main" id="{73DC2B73-8205-E96C-D09E-89D9554E68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743" y="3922126"/>
            <a:ext cx="3852633" cy="13248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5803C4-7E2D-8722-E33F-8FCF81712255}"/>
              </a:ext>
            </a:extLst>
          </p:cNvPr>
          <p:cNvSpPr txBox="1"/>
          <p:nvPr/>
        </p:nvSpPr>
        <p:spPr>
          <a:xfrm>
            <a:off x="280441" y="1611683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60169-2865-5D7B-D6B4-B938AB90F85B}"/>
              </a:ext>
            </a:extLst>
          </p:cNvPr>
          <p:cNvSpPr txBox="1"/>
          <p:nvPr/>
        </p:nvSpPr>
        <p:spPr>
          <a:xfrm>
            <a:off x="6359086" y="1611683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BA85B-F87E-98C0-E048-768BD0D04E54}"/>
              </a:ext>
            </a:extLst>
          </p:cNvPr>
          <p:cNvSpPr txBox="1"/>
          <p:nvPr/>
        </p:nvSpPr>
        <p:spPr>
          <a:xfrm>
            <a:off x="399864" y="2936533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B63AE7-D98B-E966-483E-0B8F309FEE2E}"/>
              </a:ext>
            </a:extLst>
          </p:cNvPr>
          <p:cNvSpPr txBox="1"/>
          <p:nvPr/>
        </p:nvSpPr>
        <p:spPr>
          <a:xfrm>
            <a:off x="6222585" y="2844198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F892D-2561-3E36-A886-48EA57A74568}"/>
              </a:ext>
            </a:extLst>
          </p:cNvPr>
          <p:cNvSpPr txBox="1"/>
          <p:nvPr/>
        </p:nvSpPr>
        <p:spPr>
          <a:xfrm>
            <a:off x="468418" y="4261385"/>
            <a:ext cx="449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C995A-ACFB-36D9-A6F8-3BB42E7928DA}"/>
              </a:ext>
            </a:extLst>
          </p:cNvPr>
          <p:cNvSpPr txBox="1"/>
          <p:nvPr/>
        </p:nvSpPr>
        <p:spPr>
          <a:xfrm>
            <a:off x="6343055" y="4234234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E19FBE-B7DF-608E-B012-3738823769DF}"/>
              </a:ext>
            </a:extLst>
          </p:cNvPr>
          <p:cNvSpPr txBox="1"/>
          <p:nvPr/>
        </p:nvSpPr>
        <p:spPr>
          <a:xfrm>
            <a:off x="440762" y="5586234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005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6F0AC-353D-7F94-8488-D522B5B2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99881E-1AD8-3DAE-92C6-AD4C31171F4B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FC9FC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>
                <a:latin typeface="Avenir Next LT Pro Demi" panose="020B0704020202020204" pitchFamily="34" charset="0"/>
              </a:rPr>
              <a:t>D!</a:t>
            </a:r>
            <a:endParaRPr lang="en-US" sz="2800" dirty="0">
              <a:latin typeface="Avenir Next LT Pro Demi" panose="020B0704020202020204" pitchFamily="34" charset="0"/>
            </a:endParaRP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161EE-CF07-F6E8-A308-B750FF3853EC}"/>
              </a:ext>
            </a:extLst>
          </p:cNvPr>
          <p:cNvSpPr txBox="1"/>
          <p:nvPr/>
        </p:nvSpPr>
        <p:spPr>
          <a:xfrm>
            <a:off x="182880" y="79842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 Next LT Pro Demi" panose="020B0704020202020204" pitchFamily="34" charset="0"/>
              </a:rPr>
              <a:t>Flute</a:t>
            </a:r>
          </a:p>
        </p:txBody>
      </p:sp>
      <p:pic>
        <p:nvPicPr>
          <p:cNvPr id="13" name="Picture 12" descr="A line of black circles&#10;&#10;AI-generated content may be incorrect.">
            <a:extLst>
              <a:ext uri="{FF2B5EF4-FFF2-40B4-BE49-F238E27FC236}">
                <a16:creationId xmlns:a16="http://schemas.microsoft.com/office/drawing/2014/main" id="{8CE48CB5-6B30-6CB8-93DE-87976741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76" y="2859479"/>
            <a:ext cx="4031447" cy="1446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5CD9E3-E1B1-FF22-F2B0-D52D44158B31}"/>
              </a:ext>
            </a:extLst>
          </p:cNvPr>
          <p:cNvSpPr txBox="1"/>
          <p:nvPr/>
        </p:nvSpPr>
        <p:spPr>
          <a:xfrm>
            <a:off x="3335088" y="3320581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8677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92</Words>
  <Application>Microsoft Office PowerPoint</Application>
  <PresentationFormat>Widescreen</PresentationFormat>
  <Paragraphs>52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Avenir Next LT Pro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City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McCloskey, Thomas C</dc:creator>
  <cp:lastModifiedBy>McCloskey, Thomas C</cp:lastModifiedBy>
  <cp:revision>1</cp:revision>
  <dcterms:created xsi:type="dcterms:W3CDTF">2025-03-05T16:42:25Z</dcterms:created>
  <dcterms:modified xsi:type="dcterms:W3CDTF">2025-04-23T15:15:15Z</dcterms:modified>
</cp:coreProperties>
</file>