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9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FE82AF-7054-4FA9-844A-7571F70AFFB3}" v="22" dt="2025-04-23T15:48:29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loskey, Thomas C" userId="45c30ae9-3f0d-4320-af1d-e8b53ea061e8" providerId="ADAL" clId="{9FFE82AF-7054-4FA9-844A-7571F70AFFB3}"/>
    <pc:docChg chg="undo custSel addSld delSld modSld sldOrd">
      <pc:chgData name="McCloskey, Thomas C" userId="45c30ae9-3f0d-4320-af1d-e8b53ea061e8" providerId="ADAL" clId="{9FFE82AF-7054-4FA9-844A-7571F70AFFB3}" dt="2025-04-23T15:48:38.200" v="542" actId="20577"/>
      <pc:docMkLst>
        <pc:docMk/>
      </pc:docMkLst>
      <pc:sldChg chg="addSp delSp modSp new mod">
        <pc:chgData name="McCloskey, Thomas C" userId="45c30ae9-3f0d-4320-af1d-e8b53ea061e8" providerId="ADAL" clId="{9FFE82AF-7054-4FA9-844A-7571F70AFFB3}" dt="2025-03-10T14:45:16.988" v="209" actId="20577"/>
        <pc:sldMkLst>
          <pc:docMk/>
          <pc:sldMk cId="3211699019" sldId="256"/>
        </pc:sldMkLst>
        <pc:spChg chg="add mod">
          <ac:chgData name="McCloskey, Thomas C" userId="45c30ae9-3f0d-4320-af1d-e8b53ea061e8" providerId="ADAL" clId="{9FFE82AF-7054-4FA9-844A-7571F70AFFB3}" dt="2025-03-10T14:39:31.276" v="5"/>
          <ac:spMkLst>
            <pc:docMk/>
            <pc:sldMk cId="3211699019" sldId="256"/>
            <ac:spMk id="6" creationId="{53A0BA46-4B8F-C971-7D3A-BDDE43BAFE46}"/>
          </ac:spMkLst>
        </pc:spChg>
        <pc:spChg chg="add mod">
          <ac:chgData name="McCloskey, Thomas C" userId="45c30ae9-3f0d-4320-af1d-e8b53ea061e8" providerId="ADAL" clId="{9FFE82AF-7054-4FA9-844A-7571F70AFFB3}" dt="2025-03-10T14:43:01.404" v="65" actId="1038"/>
          <ac:spMkLst>
            <pc:docMk/>
            <pc:sldMk cId="3211699019" sldId="256"/>
            <ac:spMk id="23" creationId="{84CA1B61-553F-EBFD-1E58-3FDA34D722EC}"/>
          </ac:spMkLst>
        </pc:spChg>
        <pc:spChg chg="add mod">
          <ac:chgData name="McCloskey, Thomas C" userId="45c30ae9-3f0d-4320-af1d-e8b53ea061e8" providerId="ADAL" clId="{9FFE82AF-7054-4FA9-844A-7571F70AFFB3}" dt="2025-03-10T14:43:15.836" v="72" actId="1038"/>
          <ac:spMkLst>
            <pc:docMk/>
            <pc:sldMk cId="3211699019" sldId="256"/>
            <ac:spMk id="24" creationId="{2A74A473-D78B-CC76-62CB-4A0479105102}"/>
          </ac:spMkLst>
        </pc:spChg>
        <pc:spChg chg="add mod">
          <ac:chgData name="McCloskey, Thomas C" userId="45c30ae9-3f0d-4320-af1d-e8b53ea061e8" providerId="ADAL" clId="{9FFE82AF-7054-4FA9-844A-7571F70AFFB3}" dt="2025-03-10T14:43:24.571" v="82" actId="1038"/>
          <ac:spMkLst>
            <pc:docMk/>
            <pc:sldMk cId="3211699019" sldId="256"/>
            <ac:spMk id="25" creationId="{7CDB1CC0-DA5A-1C2D-5473-13A831F8D24B}"/>
          </ac:spMkLst>
        </pc:spChg>
        <pc:spChg chg="add mod">
          <ac:chgData name="McCloskey, Thomas C" userId="45c30ae9-3f0d-4320-af1d-e8b53ea061e8" providerId="ADAL" clId="{9FFE82AF-7054-4FA9-844A-7571F70AFFB3}" dt="2025-03-10T14:43:57.677" v="122" actId="1038"/>
          <ac:spMkLst>
            <pc:docMk/>
            <pc:sldMk cId="3211699019" sldId="256"/>
            <ac:spMk id="26" creationId="{E9DDF3AE-5B2C-2B3E-B230-2A216E1C4A98}"/>
          </ac:spMkLst>
        </pc:spChg>
        <pc:spChg chg="add mod">
          <ac:chgData name="McCloskey, Thomas C" userId="45c30ae9-3f0d-4320-af1d-e8b53ea061e8" providerId="ADAL" clId="{9FFE82AF-7054-4FA9-844A-7571F70AFFB3}" dt="2025-03-10T14:44:28.943" v="167" actId="1076"/>
          <ac:spMkLst>
            <pc:docMk/>
            <pc:sldMk cId="3211699019" sldId="256"/>
            <ac:spMk id="27" creationId="{4DF1B9B3-AF2B-1D82-3FD2-AEA81C48595E}"/>
          </ac:spMkLst>
        </pc:spChg>
        <pc:spChg chg="add mod">
          <ac:chgData name="McCloskey, Thomas C" userId="45c30ae9-3f0d-4320-af1d-e8b53ea061e8" providerId="ADAL" clId="{9FFE82AF-7054-4FA9-844A-7571F70AFFB3}" dt="2025-03-10T14:44:36.563" v="170" actId="1076"/>
          <ac:spMkLst>
            <pc:docMk/>
            <pc:sldMk cId="3211699019" sldId="256"/>
            <ac:spMk id="28" creationId="{88968568-1E77-73EA-753A-ADC72A6E55E6}"/>
          </ac:spMkLst>
        </pc:spChg>
        <pc:spChg chg="add mod">
          <ac:chgData name="McCloskey, Thomas C" userId="45c30ae9-3f0d-4320-af1d-e8b53ea061e8" providerId="ADAL" clId="{9FFE82AF-7054-4FA9-844A-7571F70AFFB3}" dt="2025-03-10T14:44:46.035" v="174" actId="1076"/>
          <ac:spMkLst>
            <pc:docMk/>
            <pc:sldMk cId="3211699019" sldId="256"/>
            <ac:spMk id="29" creationId="{06215637-BFE9-8F4C-E6BC-685673228080}"/>
          </ac:spMkLst>
        </pc:spChg>
        <pc:spChg chg="add mod">
          <ac:chgData name="McCloskey, Thomas C" userId="45c30ae9-3f0d-4320-af1d-e8b53ea061e8" providerId="ADAL" clId="{9FFE82AF-7054-4FA9-844A-7571F70AFFB3}" dt="2025-03-10T14:44:58.059" v="177" actId="1038"/>
          <ac:spMkLst>
            <pc:docMk/>
            <pc:sldMk cId="3211699019" sldId="256"/>
            <ac:spMk id="30" creationId="{F4C9D97E-28DE-DEF5-6DAE-BBA8C24ED8FE}"/>
          </ac:spMkLst>
        </pc:spChg>
        <pc:spChg chg="add mod">
          <ac:chgData name="McCloskey, Thomas C" userId="45c30ae9-3f0d-4320-af1d-e8b53ea061e8" providerId="ADAL" clId="{9FFE82AF-7054-4FA9-844A-7571F70AFFB3}" dt="2025-03-10T14:45:16.988" v="209" actId="20577"/>
          <ac:spMkLst>
            <pc:docMk/>
            <pc:sldMk cId="3211699019" sldId="256"/>
            <ac:spMk id="31" creationId="{776CABC5-BBC4-2AF8-7CC5-13F9AE04A33E}"/>
          </ac:spMkLst>
        </pc:spChg>
        <pc:picChg chg="add mod">
          <ac:chgData name="McCloskey, Thomas C" userId="45c30ae9-3f0d-4320-af1d-e8b53ea061e8" providerId="ADAL" clId="{9FFE82AF-7054-4FA9-844A-7571F70AFFB3}" dt="2025-03-10T14:41:51.394" v="46" actId="1076"/>
          <ac:picMkLst>
            <pc:docMk/>
            <pc:sldMk cId="3211699019" sldId="256"/>
            <ac:picMk id="8" creationId="{5D8F8888-B30D-A215-3C86-8EC6FFF660B1}"/>
          </ac:picMkLst>
        </pc:picChg>
        <pc:picChg chg="add mod">
          <ac:chgData name="McCloskey, Thomas C" userId="45c30ae9-3f0d-4320-af1d-e8b53ea061e8" providerId="ADAL" clId="{9FFE82AF-7054-4FA9-844A-7571F70AFFB3}" dt="2025-03-10T14:41:52.618" v="47" actId="1076"/>
          <ac:picMkLst>
            <pc:docMk/>
            <pc:sldMk cId="3211699019" sldId="256"/>
            <ac:picMk id="10" creationId="{BCD843D4-9992-A738-B6D4-CB1B399484C6}"/>
          </ac:picMkLst>
        </pc:picChg>
        <pc:picChg chg="add mod">
          <ac:chgData name="McCloskey, Thomas C" userId="45c30ae9-3f0d-4320-af1d-e8b53ea061e8" providerId="ADAL" clId="{9FFE82AF-7054-4FA9-844A-7571F70AFFB3}" dt="2025-03-10T14:44:03.738" v="127" actId="1037"/>
          <ac:picMkLst>
            <pc:docMk/>
            <pc:sldMk cId="3211699019" sldId="256"/>
            <ac:picMk id="12" creationId="{47FEFB3E-0D8C-F537-4F01-D53A7F6DA09E}"/>
          </ac:picMkLst>
        </pc:picChg>
        <pc:picChg chg="add mod">
          <ac:chgData name="McCloskey, Thomas C" userId="45c30ae9-3f0d-4320-af1d-e8b53ea061e8" providerId="ADAL" clId="{9FFE82AF-7054-4FA9-844A-7571F70AFFB3}" dt="2025-03-10T14:44:06.348" v="133" actId="1037"/>
          <ac:picMkLst>
            <pc:docMk/>
            <pc:sldMk cId="3211699019" sldId="256"/>
            <ac:picMk id="14" creationId="{94C911BA-FCFD-6C05-7B54-F106B3077BCB}"/>
          </ac:picMkLst>
        </pc:picChg>
        <pc:picChg chg="add mod">
          <ac:chgData name="McCloskey, Thomas C" userId="45c30ae9-3f0d-4320-af1d-e8b53ea061e8" providerId="ADAL" clId="{9FFE82AF-7054-4FA9-844A-7571F70AFFB3}" dt="2025-03-10T14:44:09.882" v="146" actId="1037"/>
          <ac:picMkLst>
            <pc:docMk/>
            <pc:sldMk cId="3211699019" sldId="256"/>
            <ac:picMk id="16" creationId="{0EFC3BF8-F3A1-F4E2-62B4-B8749C6A2228}"/>
          </ac:picMkLst>
        </pc:picChg>
        <pc:picChg chg="add mod">
          <ac:chgData name="McCloskey, Thomas C" userId="45c30ae9-3f0d-4320-af1d-e8b53ea061e8" providerId="ADAL" clId="{9FFE82AF-7054-4FA9-844A-7571F70AFFB3}" dt="2025-03-10T14:44:12.861" v="154" actId="1037"/>
          <ac:picMkLst>
            <pc:docMk/>
            <pc:sldMk cId="3211699019" sldId="256"/>
            <ac:picMk id="18" creationId="{C72B7F3C-DFF5-8B34-C793-D544CC6DED04}"/>
          </ac:picMkLst>
        </pc:picChg>
        <pc:picChg chg="add mod">
          <ac:chgData name="McCloskey, Thomas C" userId="45c30ae9-3f0d-4320-af1d-e8b53ea061e8" providerId="ADAL" clId="{9FFE82AF-7054-4FA9-844A-7571F70AFFB3}" dt="2025-03-10T14:44:16.893" v="164" actId="1037"/>
          <ac:picMkLst>
            <pc:docMk/>
            <pc:sldMk cId="3211699019" sldId="256"/>
            <ac:picMk id="20" creationId="{69F474B8-7FC4-0EB8-8F92-D5FCF9423480}"/>
          </ac:picMkLst>
        </pc:picChg>
        <pc:picChg chg="add mod">
          <ac:chgData name="McCloskey, Thomas C" userId="45c30ae9-3f0d-4320-af1d-e8b53ea061e8" providerId="ADAL" clId="{9FFE82AF-7054-4FA9-844A-7571F70AFFB3}" dt="2025-03-10T14:40:03.816" v="15" actId="1076"/>
          <ac:picMkLst>
            <pc:docMk/>
            <pc:sldMk cId="3211699019" sldId="256"/>
            <ac:picMk id="22" creationId="{4E1A4ED7-7B7D-B9BC-828D-774208B0F348}"/>
          </ac:picMkLst>
        </pc:picChg>
      </pc:sldChg>
      <pc:sldChg chg="new del">
        <pc:chgData name="McCloskey, Thomas C" userId="45c30ae9-3f0d-4320-af1d-e8b53ea061e8" providerId="ADAL" clId="{9FFE82AF-7054-4FA9-844A-7571F70AFFB3}" dt="2025-03-24T13:18:09.028" v="211" actId="47"/>
        <pc:sldMkLst>
          <pc:docMk/>
          <pc:sldMk cId="996486797" sldId="257"/>
        </pc:sldMkLst>
      </pc:sldChg>
      <pc:sldChg chg="delSp modSp add mod">
        <pc:chgData name="McCloskey, Thomas C" userId="45c30ae9-3f0d-4320-af1d-e8b53ea061e8" providerId="ADAL" clId="{9FFE82AF-7054-4FA9-844A-7571F70AFFB3}" dt="2025-03-24T13:30:42.940" v="270" actId="20577"/>
        <pc:sldMkLst>
          <pc:docMk/>
          <pc:sldMk cId="2152420941" sldId="257"/>
        </pc:sldMkLst>
        <pc:spChg chg="mod">
          <ac:chgData name="McCloskey, Thomas C" userId="45c30ae9-3f0d-4320-af1d-e8b53ea061e8" providerId="ADAL" clId="{9FFE82AF-7054-4FA9-844A-7571F70AFFB3}" dt="2025-03-24T13:30:42.940" v="270" actId="20577"/>
          <ac:spMkLst>
            <pc:docMk/>
            <pc:sldMk cId="2152420941" sldId="257"/>
            <ac:spMk id="6" creationId="{63E6D73A-F5E1-9A2E-7854-668695492A5B}"/>
          </ac:spMkLst>
        </pc:spChg>
        <pc:spChg chg="mod">
          <ac:chgData name="McCloskey, Thomas C" userId="45c30ae9-3f0d-4320-af1d-e8b53ea061e8" providerId="ADAL" clId="{9FFE82AF-7054-4FA9-844A-7571F70AFFB3}" dt="2025-03-24T13:19:44.325" v="239" actId="1037"/>
          <ac:spMkLst>
            <pc:docMk/>
            <pc:sldMk cId="2152420941" sldId="257"/>
            <ac:spMk id="23" creationId="{B1CCB7F0-65B3-22B7-8763-0FEFC3FDAF1E}"/>
          </ac:spMkLst>
        </pc:spChg>
        <pc:spChg chg="mod">
          <ac:chgData name="McCloskey, Thomas C" userId="45c30ae9-3f0d-4320-af1d-e8b53ea061e8" providerId="ADAL" clId="{9FFE82AF-7054-4FA9-844A-7571F70AFFB3}" dt="2025-03-24T13:19:54.470" v="245" actId="1038"/>
          <ac:spMkLst>
            <pc:docMk/>
            <pc:sldMk cId="2152420941" sldId="257"/>
            <ac:spMk id="24" creationId="{D5BB4714-70D1-DB2F-2673-59189521F306}"/>
          </ac:spMkLst>
        </pc:spChg>
        <pc:spChg chg="mod">
          <ac:chgData name="McCloskey, Thomas C" userId="45c30ae9-3f0d-4320-af1d-e8b53ea061e8" providerId="ADAL" clId="{9FFE82AF-7054-4FA9-844A-7571F70AFFB3}" dt="2025-03-24T13:19:34.782" v="234" actId="1076"/>
          <ac:spMkLst>
            <pc:docMk/>
            <pc:sldMk cId="2152420941" sldId="257"/>
            <ac:spMk id="25" creationId="{B3CD712E-74D9-E331-82EC-D6B01C370A38}"/>
          </ac:spMkLst>
        </pc:spChg>
        <pc:picChg chg="mod">
          <ac:chgData name="McCloskey, Thomas C" userId="45c30ae9-3f0d-4320-af1d-e8b53ea061e8" providerId="ADAL" clId="{9FFE82AF-7054-4FA9-844A-7571F70AFFB3}" dt="2025-03-24T13:19:20.583" v="233" actId="408"/>
          <ac:picMkLst>
            <pc:docMk/>
            <pc:sldMk cId="2152420941" sldId="257"/>
            <ac:picMk id="8" creationId="{D9E58EEA-1C39-A7E5-1B8D-18F6DA260AFB}"/>
          </ac:picMkLst>
        </pc:picChg>
        <pc:picChg chg="mod">
          <ac:chgData name="McCloskey, Thomas C" userId="45c30ae9-3f0d-4320-af1d-e8b53ea061e8" providerId="ADAL" clId="{9FFE82AF-7054-4FA9-844A-7571F70AFFB3}" dt="2025-03-24T13:18:49.933" v="232" actId="1076"/>
          <ac:picMkLst>
            <pc:docMk/>
            <pc:sldMk cId="2152420941" sldId="257"/>
            <ac:picMk id="10" creationId="{2B1449DA-0DB1-8AB7-E43E-52697EB296FA}"/>
          </ac:picMkLst>
        </pc:picChg>
        <pc:picChg chg="mod">
          <ac:chgData name="McCloskey, Thomas C" userId="45c30ae9-3f0d-4320-af1d-e8b53ea061e8" providerId="ADAL" clId="{9FFE82AF-7054-4FA9-844A-7571F70AFFB3}" dt="2025-03-24T13:18:48.093" v="231" actId="1076"/>
          <ac:picMkLst>
            <pc:docMk/>
            <pc:sldMk cId="2152420941" sldId="257"/>
            <ac:picMk id="22" creationId="{09BB3F20-DBDD-774D-6017-7A671F7183C6}"/>
          </ac:picMkLst>
        </pc:picChg>
      </pc:sldChg>
      <pc:sldChg chg="addSp delSp modSp add mod">
        <pc:chgData name="McCloskey, Thomas C" userId="45c30ae9-3f0d-4320-af1d-e8b53ea061e8" providerId="ADAL" clId="{9FFE82AF-7054-4FA9-844A-7571F70AFFB3}" dt="2025-03-24T13:36:52.911" v="290" actId="20577"/>
        <pc:sldMkLst>
          <pc:docMk/>
          <pc:sldMk cId="3869462957" sldId="258"/>
        </pc:sldMkLst>
        <pc:spChg chg="mod">
          <ac:chgData name="McCloskey, Thomas C" userId="45c30ae9-3f0d-4320-af1d-e8b53ea061e8" providerId="ADAL" clId="{9FFE82AF-7054-4FA9-844A-7571F70AFFB3}" dt="2025-03-24T13:36:47.693" v="288" actId="20577"/>
          <ac:spMkLst>
            <pc:docMk/>
            <pc:sldMk cId="3869462957" sldId="258"/>
            <ac:spMk id="6" creationId="{26A12AC3-87E0-3AD2-A048-409813F5DFD1}"/>
          </ac:spMkLst>
        </pc:spChg>
        <pc:spChg chg="mod">
          <ac:chgData name="McCloskey, Thomas C" userId="45c30ae9-3f0d-4320-af1d-e8b53ea061e8" providerId="ADAL" clId="{9FFE82AF-7054-4FA9-844A-7571F70AFFB3}" dt="2025-03-24T13:36:52.911" v="290" actId="20577"/>
          <ac:spMkLst>
            <pc:docMk/>
            <pc:sldMk cId="3869462957" sldId="258"/>
            <ac:spMk id="23" creationId="{969C4479-9F75-C775-AC74-29DD9252F286}"/>
          </ac:spMkLst>
        </pc:spChg>
        <pc:spChg chg="mod">
          <ac:chgData name="McCloskey, Thomas C" userId="45c30ae9-3f0d-4320-af1d-e8b53ea061e8" providerId="ADAL" clId="{9FFE82AF-7054-4FA9-844A-7571F70AFFB3}" dt="2025-03-24T13:36:23.311" v="282" actId="20577"/>
          <ac:spMkLst>
            <pc:docMk/>
            <pc:sldMk cId="3869462957" sldId="258"/>
            <ac:spMk id="24" creationId="{0E5E8E76-57BB-896B-30D6-AB0401D11493}"/>
          </ac:spMkLst>
        </pc:spChg>
        <pc:spChg chg="mod">
          <ac:chgData name="McCloskey, Thomas C" userId="45c30ae9-3f0d-4320-af1d-e8b53ea061e8" providerId="ADAL" clId="{9FFE82AF-7054-4FA9-844A-7571F70AFFB3}" dt="2025-03-24T13:36:26.031" v="284" actId="20577"/>
          <ac:spMkLst>
            <pc:docMk/>
            <pc:sldMk cId="3869462957" sldId="258"/>
            <ac:spMk id="25" creationId="{D1D97157-3ABA-7946-1254-0CC455036D1D}"/>
          </ac:spMkLst>
        </pc:spChg>
        <pc:picChg chg="add mod">
          <ac:chgData name="McCloskey, Thomas C" userId="45c30ae9-3f0d-4320-af1d-e8b53ea061e8" providerId="ADAL" clId="{9FFE82AF-7054-4FA9-844A-7571F70AFFB3}" dt="2025-03-24T13:36:08.285" v="276" actId="1076"/>
          <ac:picMkLst>
            <pc:docMk/>
            <pc:sldMk cId="3869462957" sldId="258"/>
            <ac:picMk id="2" creationId="{49B397AC-6E32-ABCA-7FB3-E39E8D05D5C9}"/>
          </ac:picMkLst>
        </pc:picChg>
        <pc:picChg chg="add mod">
          <ac:chgData name="McCloskey, Thomas C" userId="45c30ae9-3f0d-4320-af1d-e8b53ea061e8" providerId="ADAL" clId="{9FFE82AF-7054-4FA9-844A-7571F70AFFB3}" dt="2025-03-24T13:36:17.385" v="278" actId="408"/>
          <ac:picMkLst>
            <pc:docMk/>
            <pc:sldMk cId="3869462957" sldId="258"/>
            <ac:picMk id="3" creationId="{C7898FFF-0ACE-3007-48DD-DB7B4E9D5FEF}"/>
          </ac:picMkLst>
        </pc:picChg>
        <pc:picChg chg="add mod">
          <ac:chgData name="McCloskey, Thomas C" userId="45c30ae9-3f0d-4320-af1d-e8b53ea061e8" providerId="ADAL" clId="{9FFE82AF-7054-4FA9-844A-7571F70AFFB3}" dt="2025-03-24T13:36:10.996" v="277" actId="1076"/>
          <ac:picMkLst>
            <pc:docMk/>
            <pc:sldMk cId="3869462957" sldId="258"/>
            <ac:picMk id="4" creationId="{800CE204-7165-EF11-289A-5652805456DD}"/>
          </ac:picMkLst>
        </pc:picChg>
      </pc:sldChg>
      <pc:sldChg chg="addSp delSp modSp add mod">
        <pc:chgData name="McCloskey, Thomas C" userId="45c30ae9-3f0d-4320-af1d-e8b53ea061e8" providerId="ADAL" clId="{9FFE82AF-7054-4FA9-844A-7571F70AFFB3}" dt="2025-03-26T13:39:58.773" v="338" actId="207"/>
        <pc:sldMkLst>
          <pc:docMk/>
          <pc:sldMk cId="1172921609" sldId="259"/>
        </pc:sldMkLst>
        <pc:spChg chg="mod">
          <ac:chgData name="McCloskey, Thomas C" userId="45c30ae9-3f0d-4320-af1d-e8b53ea061e8" providerId="ADAL" clId="{9FFE82AF-7054-4FA9-844A-7571F70AFFB3}" dt="2025-03-26T13:39:58.773" v="338" actId="207"/>
          <ac:spMkLst>
            <pc:docMk/>
            <pc:sldMk cId="1172921609" sldId="259"/>
            <ac:spMk id="6" creationId="{A4AA4287-D659-4190-F5AB-8EAEB37EAD37}"/>
          </ac:spMkLst>
        </pc:spChg>
        <pc:spChg chg="add mod">
          <ac:chgData name="McCloskey, Thomas C" userId="45c30ae9-3f0d-4320-af1d-e8b53ea061e8" providerId="ADAL" clId="{9FFE82AF-7054-4FA9-844A-7571F70AFFB3}" dt="2025-03-24T13:38:22.590" v="323" actId="1038"/>
          <ac:spMkLst>
            <pc:docMk/>
            <pc:sldMk cId="1172921609" sldId="259"/>
            <ac:spMk id="8" creationId="{BCA73E23-C3B9-DC9F-CA54-6A5AB75E3382}"/>
          </ac:spMkLst>
        </pc:spChg>
        <pc:spChg chg="mod">
          <ac:chgData name="McCloskey, Thomas C" userId="45c30ae9-3f0d-4320-af1d-e8b53ea061e8" providerId="ADAL" clId="{9FFE82AF-7054-4FA9-844A-7571F70AFFB3}" dt="2025-03-24T13:37:50.947" v="302" actId="1076"/>
          <ac:spMkLst>
            <pc:docMk/>
            <pc:sldMk cId="1172921609" sldId="259"/>
            <ac:spMk id="24" creationId="{95F020C2-A70E-5D4D-F9CD-D14DC95772F3}"/>
          </ac:spMkLst>
        </pc:spChg>
        <pc:spChg chg="mod">
          <ac:chgData name="McCloskey, Thomas C" userId="45c30ae9-3f0d-4320-af1d-e8b53ea061e8" providerId="ADAL" clId="{9FFE82AF-7054-4FA9-844A-7571F70AFFB3}" dt="2025-03-24T13:38:00.645" v="306" actId="1076"/>
          <ac:spMkLst>
            <pc:docMk/>
            <pc:sldMk cId="1172921609" sldId="259"/>
            <ac:spMk id="25" creationId="{83AF4201-8E43-8D54-6198-E1FCF7EC648C}"/>
          </ac:spMkLst>
        </pc:spChg>
        <pc:picChg chg="mod">
          <ac:chgData name="McCloskey, Thomas C" userId="45c30ae9-3f0d-4320-af1d-e8b53ea061e8" providerId="ADAL" clId="{9FFE82AF-7054-4FA9-844A-7571F70AFFB3}" dt="2025-03-24T13:37:16.286" v="294" actId="1076"/>
          <ac:picMkLst>
            <pc:docMk/>
            <pc:sldMk cId="1172921609" sldId="259"/>
            <ac:picMk id="3" creationId="{15E0F6BB-A9C6-A44F-2432-9A402167DB53}"/>
          </ac:picMkLst>
        </pc:picChg>
        <pc:picChg chg="mod">
          <ac:chgData name="McCloskey, Thomas C" userId="45c30ae9-3f0d-4320-af1d-e8b53ea061e8" providerId="ADAL" clId="{9FFE82AF-7054-4FA9-844A-7571F70AFFB3}" dt="2025-03-24T13:37:46.880" v="301" actId="408"/>
          <ac:picMkLst>
            <pc:docMk/>
            <pc:sldMk cId="1172921609" sldId="259"/>
            <ac:picMk id="4" creationId="{861CBB2A-C1D5-BF50-836D-3283EB0D173A}"/>
          </ac:picMkLst>
        </pc:picChg>
        <pc:picChg chg="add mod">
          <ac:chgData name="McCloskey, Thomas C" userId="45c30ae9-3f0d-4320-af1d-e8b53ea061e8" providerId="ADAL" clId="{9FFE82AF-7054-4FA9-844A-7571F70AFFB3}" dt="2025-03-24T13:37:36.718" v="299" actId="1076"/>
          <ac:picMkLst>
            <pc:docMk/>
            <pc:sldMk cId="1172921609" sldId="259"/>
            <ac:picMk id="5" creationId="{818E58A1-1291-7C8A-F1FE-9D0B75884F9D}"/>
          </ac:picMkLst>
        </pc:picChg>
      </pc:sldChg>
      <pc:sldChg chg="addSp delSp modSp add mod ord">
        <pc:chgData name="McCloskey, Thomas C" userId="45c30ae9-3f0d-4320-af1d-e8b53ea061e8" providerId="ADAL" clId="{9FFE82AF-7054-4FA9-844A-7571F70AFFB3}" dt="2025-03-26T13:45:07.685" v="394"/>
        <pc:sldMkLst>
          <pc:docMk/>
          <pc:sldMk cId="3682654446" sldId="260"/>
        </pc:sldMkLst>
        <pc:spChg chg="mod">
          <ac:chgData name="McCloskey, Thomas C" userId="45c30ae9-3f0d-4320-af1d-e8b53ea061e8" providerId="ADAL" clId="{9FFE82AF-7054-4FA9-844A-7571F70AFFB3}" dt="2025-03-26T13:41:59.778" v="372" actId="20577"/>
          <ac:spMkLst>
            <pc:docMk/>
            <pc:sldMk cId="3682654446" sldId="260"/>
            <ac:spMk id="6" creationId="{4B31E2D9-60F1-EC6B-98F0-95B952C75C96}"/>
          </ac:spMkLst>
        </pc:spChg>
        <pc:spChg chg="add del mod">
          <ac:chgData name="McCloskey, Thomas C" userId="45c30ae9-3f0d-4320-af1d-e8b53ea061e8" providerId="ADAL" clId="{9FFE82AF-7054-4FA9-844A-7571F70AFFB3}" dt="2025-03-26T13:44:24.144" v="382" actId="1037"/>
          <ac:spMkLst>
            <pc:docMk/>
            <pc:sldMk cId="3682654446" sldId="260"/>
            <ac:spMk id="8" creationId="{155A8E57-2BA8-CACC-9A14-FBEAC6F77B42}"/>
          </ac:spMkLst>
        </pc:spChg>
        <pc:spChg chg="add mod">
          <ac:chgData name="McCloskey, Thomas C" userId="45c30ae9-3f0d-4320-af1d-e8b53ea061e8" providerId="ADAL" clId="{9FFE82AF-7054-4FA9-844A-7571F70AFFB3}" dt="2025-03-26T13:44:31.231" v="385" actId="1076"/>
          <ac:spMkLst>
            <pc:docMk/>
            <pc:sldMk cId="3682654446" sldId="260"/>
            <ac:spMk id="10" creationId="{89C51700-474B-8193-8235-F4015078E1FD}"/>
          </ac:spMkLst>
        </pc:spChg>
        <pc:spChg chg="mod">
          <ac:chgData name="McCloskey, Thomas C" userId="45c30ae9-3f0d-4320-af1d-e8b53ea061e8" providerId="ADAL" clId="{9FFE82AF-7054-4FA9-844A-7571F70AFFB3}" dt="2025-03-26T13:41:39.041" v="362" actId="1076"/>
          <ac:spMkLst>
            <pc:docMk/>
            <pc:sldMk cId="3682654446" sldId="260"/>
            <ac:spMk id="25" creationId="{E475E0EC-EC06-D0DB-223D-9ADC346A062E}"/>
          </ac:spMkLst>
        </pc:spChg>
        <pc:picChg chg="add mod">
          <ac:chgData name="McCloskey, Thomas C" userId="45c30ae9-3f0d-4320-af1d-e8b53ea061e8" providerId="ADAL" clId="{9FFE82AF-7054-4FA9-844A-7571F70AFFB3}" dt="2025-03-26T13:44:21.776" v="378" actId="1076"/>
          <ac:picMkLst>
            <pc:docMk/>
            <pc:sldMk cId="3682654446" sldId="260"/>
            <ac:picMk id="2" creationId="{0F241027-E146-7B18-8A95-ADF239DABDF0}"/>
          </ac:picMkLst>
        </pc:picChg>
        <pc:picChg chg="mod">
          <ac:chgData name="McCloskey, Thomas C" userId="45c30ae9-3f0d-4320-af1d-e8b53ea061e8" providerId="ADAL" clId="{9FFE82AF-7054-4FA9-844A-7571F70AFFB3}" dt="2025-03-26T13:44:39.600" v="386" actId="1076"/>
          <ac:picMkLst>
            <pc:docMk/>
            <pc:sldMk cId="3682654446" sldId="260"/>
            <ac:picMk id="4" creationId="{A30E3B5F-A2ED-3243-FDEF-474754544B77}"/>
          </ac:picMkLst>
        </pc:picChg>
        <pc:picChg chg="add mod">
          <ac:chgData name="McCloskey, Thomas C" userId="45c30ae9-3f0d-4320-af1d-e8b53ea061e8" providerId="ADAL" clId="{9FFE82AF-7054-4FA9-844A-7571F70AFFB3}" dt="2025-03-26T13:44:18.776" v="377" actId="1076"/>
          <ac:picMkLst>
            <pc:docMk/>
            <pc:sldMk cId="3682654446" sldId="260"/>
            <ac:picMk id="9" creationId="{78E79BF8-ABE0-B4C9-6BDA-643397B86695}"/>
          </ac:picMkLst>
        </pc:picChg>
      </pc:sldChg>
      <pc:sldChg chg="addSp delSp modSp add mod">
        <pc:chgData name="McCloskey, Thomas C" userId="45c30ae9-3f0d-4320-af1d-e8b53ea061e8" providerId="ADAL" clId="{9FFE82AF-7054-4FA9-844A-7571F70AFFB3}" dt="2025-03-26T13:46:44.560" v="408" actId="1038"/>
        <pc:sldMkLst>
          <pc:docMk/>
          <pc:sldMk cId="2031110835" sldId="261"/>
        </pc:sldMkLst>
        <pc:spChg chg="mod">
          <ac:chgData name="McCloskey, Thomas C" userId="45c30ae9-3f0d-4320-af1d-e8b53ea061e8" providerId="ADAL" clId="{9FFE82AF-7054-4FA9-844A-7571F70AFFB3}" dt="2025-03-26T13:45:00.385" v="391" actId="20577"/>
          <ac:spMkLst>
            <pc:docMk/>
            <pc:sldMk cId="2031110835" sldId="261"/>
            <ac:spMk id="6" creationId="{4CAC4DF0-797A-C0CE-47D0-2058270867D8}"/>
          </ac:spMkLst>
        </pc:spChg>
        <pc:spChg chg="add mod">
          <ac:chgData name="McCloskey, Thomas C" userId="45c30ae9-3f0d-4320-af1d-e8b53ea061e8" providerId="ADAL" clId="{9FFE82AF-7054-4FA9-844A-7571F70AFFB3}" dt="2025-03-26T13:46:44.560" v="408" actId="1038"/>
          <ac:spMkLst>
            <pc:docMk/>
            <pc:sldMk cId="2031110835" sldId="261"/>
            <ac:spMk id="7" creationId="{A9EB76C9-3AA5-159A-9DA4-FF54DB15ED65}"/>
          </ac:spMkLst>
        </pc:spChg>
        <pc:spChg chg="add mod">
          <ac:chgData name="McCloskey, Thomas C" userId="45c30ae9-3f0d-4320-af1d-e8b53ea061e8" providerId="ADAL" clId="{9FFE82AF-7054-4FA9-844A-7571F70AFFB3}" dt="2025-03-26T13:46:09.960" v="403" actId="1076"/>
          <ac:spMkLst>
            <pc:docMk/>
            <pc:sldMk cId="2031110835" sldId="261"/>
            <ac:spMk id="11" creationId="{B9DD82C9-2852-433B-5073-5D6DD282806F}"/>
          </ac:spMkLst>
        </pc:spChg>
        <pc:spChg chg="mod">
          <ac:chgData name="McCloskey, Thomas C" userId="45c30ae9-3f0d-4320-af1d-e8b53ea061e8" providerId="ADAL" clId="{9FFE82AF-7054-4FA9-844A-7571F70AFFB3}" dt="2025-03-26T13:45:04.057" v="392" actId="1076"/>
          <ac:spMkLst>
            <pc:docMk/>
            <pc:sldMk cId="2031110835" sldId="261"/>
            <ac:spMk id="25" creationId="{318C599E-05A9-77FB-B1C7-43FBEBAD7FF6}"/>
          </ac:spMkLst>
        </pc:spChg>
        <pc:picChg chg="add mod">
          <ac:chgData name="McCloskey, Thomas C" userId="45c30ae9-3f0d-4320-af1d-e8b53ea061e8" providerId="ADAL" clId="{9FFE82AF-7054-4FA9-844A-7571F70AFFB3}" dt="2025-03-26T13:46:30.256" v="405" actId="1076"/>
          <ac:picMkLst>
            <pc:docMk/>
            <pc:sldMk cId="2031110835" sldId="261"/>
            <ac:picMk id="3" creationId="{8211C11E-57E6-6CFF-E3E6-789DE052445F}"/>
          </ac:picMkLst>
        </pc:picChg>
        <pc:picChg chg="mod">
          <ac:chgData name="McCloskey, Thomas C" userId="45c30ae9-3f0d-4320-af1d-e8b53ea061e8" providerId="ADAL" clId="{9FFE82AF-7054-4FA9-844A-7571F70AFFB3}" dt="2025-03-26T13:45:45.970" v="399" actId="1076"/>
          <ac:picMkLst>
            <pc:docMk/>
            <pc:sldMk cId="2031110835" sldId="261"/>
            <ac:picMk id="4" creationId="{1B79F15E-43F8-1D8B-2E88-AF8BCAEF96B0}"/>
          </ac:picMkLst>
        </pc:picChg>
        <pc:picChg chg="add mod">
          <ac:chgData name="McCloskey, Thomas C" userId="45c30ae9-3f0d-4320-af1d-e8b53ea061e8" providerId="ADAL" clId="{9FFE82AF-7054-4FA9-844A-7571F70AFFB3}" dt="2025-03-26T13:46:20.624" v="404" actId="1076"/>
          <ac:picMkLst>
            <pc:docMk/>
            <pc:sldMk cId="2031110835" sldId="261"/>
            <ac:picMk id="5" creationId="{3113FBF5-ADB0-EDC1-960B-84248CFDB163}"/>
          </ac:picMkLst>
        </pc:picChg>
      </pc:sldChg>
      <pc:sldChg chg="addSp delSp modSp add mod">
        <pc:chgData name="McCloskey, Thomas C" userId="45c30ae9-3f0d-4320-af1d-e8b53ea061e8" providerId="ADAL" clId="{9FFE82AF-7054-4FA9-844A-7571F70AFFB3}" dt="2025-03-26T13:53:23.713" v="527" actId="1037"/>
        <pc:sldMkLst>
          <pc:docMk/>
          <pc:sldMk cId="2981148739" sldId="262"/>
        </pc:sldMkLst>
        <pc:spChg chg="mod">
          <ac:chgData name="McCloskey, Thomas C" userId="45c30ae9-3f0d-4320-af1d-e8b53ea061e8" providerId="ADAL" clId="{9FFE82AF-7054-4FA9-844A-7571F70AFFB3}" dt="2025-03-26T13:48:59.040" v="442" actId="20577"/>
          <ac:spMkLst>
            <pc:docMk/>
            <pc:sldMk cId="2981148739" sldId="262"/>
            <ac:spMk id="6" creationId="{D9E75D59-CAF5-3A54-2DB1-7E3EF2539CB0}"/>
          </ac:spMkLst>
        </pc:spChg>
        <pc:spChg chg="add mod">
          <ac:chgData name="McCloskey, Thomas C" userId="45c30ae9-3f0d-4320-af1d-e8b53ea061e8" providerId="ADAL" clId="{9FFE82AF-7054-4FA9-844A-7571F70AFFB3}" dt="2025-03-26T13:52:34.250" v="507" actId="1076"/>
          <ac:spMkLst>
            <pc:docMk/>
            <pc:sldMk cId="2981148739" sldId="262"/>
            <ac:spMk id="12" creationId="{EA80875C-5DCB-951D-3552-EEAE1EF3EC42}"/>
          </ac:spMkLst>
        </pc:spChg>
        <pc:spChg chg="add mod">
          <ac:chgData name="McCloskey, Thomas C" userId="45c30ae9-3f0d-4320-af1d-e8b53ea061e8" providerId="ADAL" clId="{9FFE82AF-7054-4FA9-844A-7571F70AFFB3}" dt="2025-03-26T13:52:45.508" v="509" actId="408"/>
          <ac:spMkLst>
            <pc:docMk/>
            <pc:sldMk cId="2981148739" sldId="262"/>
            <ac:spMk id="13" creationId="{9F5E764A-029D-E88C-E8AB-DC598A78CC4A}"/>
          </ac:spMkLst>
        </pc:spChg>
        <pc:spChg chg="add mod">
          <ac:chgData name="McCloskey, Thomas C" userId="45c30ae9-3f0d-4320-af1d-e8b53ea061e8" providerId="ADAL" clId="{9FFE82AF-7054-4FA9-844A-7571F70AFFB3}" dt="2025-03-26T13:52:45.508" v="509" actId="408"/>
          <ac:spMkLst>
            <pc:docMk/>
            <pc:sldMk cId="2981148739" sldId="262"/>
            <ac:spMk id="14" creationId="{60EA710E-BFF6-D25E-455B-BFE4359C95F2}"/>
          </ac:spMkLst>
        </pc:spChg>
        <pc:spChg chg="add mod">
          <ac:chgData name="McCloskey, Thomas C" userId="45c30ae9-3f0d-4320-af1d-e8b53ea061e8" providerId="ADAL" clId="{9FFE82AF-7054-4FA9-844A-7571F70AFFB3}" dt="2025-03-26T13:52:45.508" v="509" actId="408"/>
          <ac:spMkLst>
            <pc:docMk/>
            <pc:sldMk cId="2981148739" sldId="262"/>
            <ac:spMk id="15" creationId="{F15772E1-B277-ABD1-9B77-A7DCCA8B1D46}"/>
          </ac:spMkLst>
        </pc:spChg>
        <pc:spChg chg="mod">
          <ac:chgData name="McCloskey, Thomas C" userId="45c30ae9-3f0d-4320-af1d-e8b53ea061e8" providerId="ADAL" clId="{9FFE82AF-7054-4FA9-844A-7571F70AFFB3}" dt="2025-03-26T13:52:38.498" v="508" actId="1076"/>
          <ac:spMkLst>
            <pc:docMk/>
            <pc:sldMk cId="2981148739" sldId="262"/>
            <ac:spMk id="25" creationId="{9D335756-D80B-CB5E-A3EF-41D0D7D0F066}"/>
          </ac:spMkLst>
        </pc:spChg>
        <pc:picChg chg="add mod">
          <ac:chgData name="McCloskey, Thomas C" userId="45c30ae9-3f0d-4320-af1d-e8b53ea061e8" providerId="ADAL" clId="{9FFE82AF-7054-4FA9-844A-7571F70AFFB3}" dt="2025-03-26T13:53:19.571" v="521" actId="1037"/>
          <ac:picMkLst>
            <pc:docMk/>
            <pc:sldMk cId="2981148739" sldId="262"/>
            <ac:picMk id="16" creationId="{A4B17446-5AF1-AE65-C968-7BD95A7CBB35}"/>
          </ac:picMkLst>
        </pc:picChg>
        <pc:picChg chg="add mod">
          <ac:chgData name="McCloskey, Thomas C" userId="45c30ae9-3f0d-4320-af1d-e8b53ea061e8" providerId="ADAL" clId="{9FFE82AF-7054-4FA9-844A-7571F70AFFB3}" dt="2025-03-26T13:53:13.137" v="519" actId="1037"/>
          <ac:picMkLst>
            <pc:docMk/>
            <pc:sldMk cId="2981148739" sldId="262"/>
            <ac:picMk id="17" creationId="{8BB3A088-CBCA-42C6-F88A-3EC04CC408AC}"/>
          </ac:picMkLst>
        </pc:picChg>
        <pc:picChg chg="add mod">
          <ac:chgData name="McCloskey, Thomas C" userId="45c30ae9-3f0d-4320-af1d-e8b53ea061e8" providerId="ADAL" clId="{9FFE82AF-7054-4FA9-844A-7571F70AFFB3}" dt="2025-03-26T13:53:06.417" v="516" actId="1038"/>
          <ac:picMkLst>
            <pc:docMk/>
            <pc:sldMk cId="2981148739" sldId="262"/>
            <ac:picMk id="18" creationId="{36668303-769A-DA63-E4BF-889EAAA6C3A9}"/>
          </ac:picMkLst>
        </pc:picChg>
        <pc:picChg chg="add mod">
          <ac:chgData name="McCloskey, Thomas C" userId="45c30ae9-3f0d-4320-af1d-e8b53ea061e8" providerId="ADAL" clId="{9FFE82AF-7054-4FA9-844A-7571F70AFFB3}" dt="2025-03-26T13:52:59.531" v="511" actId="1076"/>
          <ac:picMkLst>
            <pc:docMk/>
            <pc:sldMk cId="2981148739" sldId="262"/>
            <ac:picMk id="19" creationId="{4910EDDB-4F6C-4131-2776-D4EAAAE2827D}"/>
          </ac:picMkLst>
        </pc:picChg>
        <pc:picChg chg="add mod">
          <ac:chgData name="McCloskey, Thomas C" userId="45c30ae9-3f0d-4320-af1d-e8b53ea061e8" providerId="ADAL" clId="{9FFE82AF-7054-4FA9-844A-7571F70AFFB3}" dt="2025-03-26T13:53:23.713" v="527" actId="1037"/>
          <ac:picMkLst>
            <pc:docMk/>
            <pc:sldMk cId="2981148739" sldId="262"/>
            <ac:picMk id="20" creationId="{B80316A1-8D1C-CAA2-0750-15E1F0BD17C2}"/>
          </ac:picMkLst>
        </pc:picChg>
      </pc:sldChg>
      <pc:sldChg chg="addSp delSp modSp add mod">
        <pc:chgData name="McCloskey, Thomas C" userId="45c30ae9-3f0d-4320-af1d-e8b53ea061e8" providerId="ADAL" clId="{9FFE82AF-7054-4FA9-844A-7571F70AFFB3}" dt="2025-04-23T15:48:38.200" v="542" actId="20577"/>
        <pc:sldMkLst>
          <pc:docMk/>
          <pc:sldMk cId="366613296" sldId="263"/>
        </pc:sldMkLst>
        <pc:spChg chg="mod">
          <ac:chgData name="McCloskey, Thomas C" userId="45c30ae9-3f0d-4320-af1d-e8b53ea061e8" providerId="ADAL" clId="{9FFE82AF-7054-4FA9-844A-7571F70AFFB3}" dt="2025-04-23T15:48:38.200" v="542" actId="20577"/>
          <ac:spMkLst>
            <pc:docMk/>
            <pc:sldMk cId="366613296" sldId="263"/>
            <ac:spMk id="6" creationId="{58650978-B987-0ED6-17EE-6A4A67C498D8}"/>
          </ac:spMkLst>
        </pc:spChg>
        <pc:spChg chg="del">
          <ac:chgData name="McCloskey, Thomas C" userId="45c30ae9-3f0d-4320-af1d-e8b53ea061e8" providerId="ADAL" clId="{9FFE82AF-7054-4FA9-844A-7571F70AFFB3}" dt="2025-04-23T15:48:22.974" v="529" actId="478"/>
          <ac:spMkLst>
            <pc:docMk/>
            <pc:sldMk cId="366613296" sldId="263"/>
            <ac:spMk id="12" creationId="{D828C58E-A994-5B39-0608-D48BDF2C1F84}"/>
          </ac:spMkLst>
        </pc:spChg>
        <pc:spChg chg="del">
          <ac:chgData name="McCloskey, Thomas C" userId="45c30ae9-3f0d-4320-af1d-e8b53ea061e8" providerId="ADAL" clId="{9FFE82AF-7054-4FA9-844A-7571F70AFFB3}" dt="2025-04-23T15:48:22.974" v="529" actId="478"/>
          <ac:spMkLst>
            <pc:docMk/>
            <pc:sldMk cId="366613296" sldId="263"/>
            <ac:spMk id="13" creationId="{0EC2E47B-CE00-CFF0-A2E4-2B64A1DEA2CA}"/>
          </ac:spMkLst>
        </pc:spChg>
        <pc:spChg chg="mod">
          <ac:chgData name="McCloskey, Thomas C" userId="45c30ae9-3f0d-4320-af1d-e8b53ea061e8" providerId="ADAL" clId="{9FFE82AF-7054-4FA9-844A-7571F70AFFB3}" dt="2025-04-23T15:48:28.035" v="533" actId="1076"/>
          <ac:spMkLst>
            <pc:docMk/>
            <pc:sldMk cId="366613296" sldId="263"/>
            <ac:spMk id="14" creationId="{A321DFDC-1B9C-25B9-6CFC-B69FECF1A96F}"/>
          </ac:spMkLst>
        </pc:spChg>
        <pc:spChg chg="del">
          <ac:chgData name="McCloskey, Thomas C" userId="45c30ae9-3f0d-4320-af1d-e8b53ea061e8" providerId="ADAL" clId="{9FFE82AF-7054-4FA9-844A-7571F70AFFB3}" dt="2025-04-23T15:48:22.974" v="529" actId="478"/>
          <ac:spMkLst>
            <pc:docMk/>
            <pc:sldMk cId="366613296" sldId="263"/>
            <ac:spMk id="15" creationId="{F7F04D30-26D5-1C0B-6EAD-6F9C1244432D}"/>
          </ac:spMkLst>
        </pc:spChg>
        <pc:spChg chg="del">
          <ac:chgData name="McCloskey, Thomas C" userId="45c30ae9-3f0d-4320-af1d-e8b53ea061e8" providerId="ADAL" clId="{9FFE82AF-7054-4FA9-844A-7571F70AFFB3}" dt="2025-04-23T15:48:22.974" v="529" actId="478"/>
          <ac:spMkLst>
            <pc:docMk/>
            <pc:sldMk cId="366613296" sldId="263"/>
            <ac:spMk id="25" creationId="{67DB87D5-3C9C-5268-E75E-3FA87B1FE6E7}"/>
          </ac:spMkLst>
        </pc:spChg>
        <pc:picChg chg="add mod">
          <ac:chgData name="McCloskey, Thomas C" userId="45c30ae9-3f0d-4320-af1d-e8b53ea061e8" providerId="ADAL" clId="{9FFE82AF-7054-4FA9-844A-7571F70AFFB3}" dt="2025-04-23T15:48:32.992" v="538" actId="1076"/>
          <ac:picMkLst>
            <pc:docMk/>
            <pc:sldMk cId="366613296" sldId="263"/>
            <ac:picMk id="3" creationId="{4D5DC98D-5264-5C6F-5EAB-3CE4BA64E5AC}"/>
          </ac:picMkLst>
        </pc:picChg>
        <pc:picChg chg="del">
          <ac:chgData name="McCloskey, Thomas C" userId="45c30ae9-3f0d-4320-af1d-e8b53ea061e8" providerId="ADAL" clId="{9FFE82AF-7054-4FA9-844A-7571F70AFFB3}" dt="2025-04-23T15:48:22.974" v="529" actId="478"/>
          <ac:picMkLst>
            <pc:docMk/>
            <pc:sldMk cId="366613296" sldId="263"/>
            <ac:picMk id="16" creationId="{9A2D7410-46DE-DA01-75A1-BF7DF12C9DB3}"/>
          </ac:picMkLst>
        </pc:picChg>
        <pc:picChg chg="del">
          <ac:chgData name="McCloskey, Thomas C" userId="45c30ae9-3f0d-4320-af1d-e8b53ea061e8" providerId="ADAL" clId="{9FFE82AF-7054-4FA9-844A-7571F70AFFB3}" dt="2025-04-23T15:48:29.177" v="534" actId="478"/>
          <ac:picMkLst>
            <pc:docMk/>
            <pc:sldMk cId="366613296" sldId="263"/>
            <ac:picMk id="17" creationId="{7815B0E9-634C-3919-8FA2-B4F8CC80F31B}"/>
          </ac:picMkLst>
        </pc:picChg>
        <pc:picChg chg="del">
          <ac:chgData name="McCloskey, Thomas C" userId="45c30ae9-3f0d-4320-af1d-e8b53ea061e8" providerId="ADAL" clId="{9FFE82AF-7054-4FA9-844A-7571F70AFFB3}" dt="2025-04-23T15:48:22.974" v="529" actId="478"/>
          <ac:picMkLst>
            <pc:docMk/>
            <pc:sldMk cId="366613296" sldId="263"/>
            <ac:picMk id="18" creationId="{1932294F-5804-F643-58AC-FB2FE392ECBC}"/>
          </ac:picMkLst>
        </pc:picChg>
        <pc:picChg chg="del">
          <ac:chgData name="McCloskey, Thomas C" userId="45c30ae9-3f0d-4320-af1d-e8b53ea061e8" providerId="ADAL" clId="{9FFE82AF-7054-4FA9-844A-7571F70AFFB3}" dt="2025-04-23T15:48:22.974" v="529" actId="478"/>
          <ac:picMkLst>
            <pc:docMk/>
            <pc:sldMk cId="366613296" sldId="263"/>
            <ac:picMk id="19" creationId="{486E3B62-E11C-1BF5-C49B-F7AF1AD1E86D}"/>
          </ac:picMkLst>
        </pc:picChg>
        <pc:picChg chg="del">
          <ac:chgData name="McCloskey, Thomas C" userId="45c30ae9-3f0d-4320-af1d-e8b53ea061e8" providerId="ADAL" clId="{9FFE82AF-7054-4FA9-844A-7571F70AFFB3}" dt="2025-04-23T15:48:22.974" v="529" actId="478"/>
          <ac:picMkLst>
            <pc:docMk/>
            <pc:sldMk cId="366613296" sldId="263"/>
            <ac:picMk id="20" creationId="{04D273F1-5EFC-77E6-FE10-DC99326F43D2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7E4FD-5497-4968-90A6-B35E70C3EB2F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A584AF-14BF-4ADF-BC83-281664206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51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A584AF-14BF-4ADF-BC83-281664206E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3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5CEB-BD80-5CFB-78A6-535119D722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F6C04-0D47-68AD-814B-38C05B465B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C115F-368C-5279-78A7-5F4B444B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7D328-F644-6B96-5108-B11428BDC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8E241-7D79-EA8B-756A-44DA95E3B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5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9426C-6521-9EED-C200-11C8B65D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E3C61-A2B2-818B-CDE5-A3DB16C37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4BFA5-CA17-DF8A-97BE-0C839BF94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80D1-C56F-C0C8-F5F4-437645113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46D01-1051-F8A4-679D-8CF26B0A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53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6D3E4-9B3A-7699-3E6D-9EAB5881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34CBAE-EB75-3CF7-E74C-BCC7577E8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45E4-27C7-256E-E5E6-CC8B998B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6B224-6D6E-1772-BBCC-C71137F6F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BF57B-510F-AC1C-3682-402C5518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9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54DF9-43BA-05D4-2D02-D67A7B683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B46EE-3F42-861A-7872-77B7FF8A9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63423-3B53-50F1-DB67-66EDB4B5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7E7E1-C51E-9051-4F96-708493C4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2EB87F-B330-3475-42FF-7B8BB5AB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1CB59-163F-8826-A4D8-AB4D498F9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668A6-36C8-E722-665A-6076A398A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6A31-45C2-BCB3-24EC-9FE0BE41F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0FA5-0CCE-093C-E525-ED5CE24C1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65FE5-50B3-5072-8AB7-BA80C9C6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3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01E46-8096-656D-5517-0A1AE31FF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B8F2-3675-F692-C311-9DFAA72B7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77E6D-0E22-BB19-8C1F-C8218C15E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106B7-07B1-53E2-C811-39807773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91376-20FA-83A7-662C-B2C808A1B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6752C-BCEA-1800-A85C-21761176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507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10633-9518-0CEC-0212-93240A28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5877-E0D9-46D6-4F1E-3C0C383B9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2F46D-6C31-86CC-A770-AA36CAAFE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A40E1-35BC-38F8-08CB-D58CA7FB6B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77E36-D9DD-3282-C09D-5838845959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CEE30F-9DD4-6AC5-A977-FE2E1CEB5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4D7D72-1E5C-76BC-D401-59704E449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520623-7522-D2EC-272D-78A9CE914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88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4F20B-C31E-519C-2E07-4AB80351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EF61C8-A177-5A26-8495-DAB5A4DCA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C08445-2073-6C8E-8F29-0E6F18740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58523-9E4B-7420-8FA1-D154FA83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3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D2D4A7-61D4-895F-CFBA-CB463A6A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9600B-49C0-74BD-1B02-2B34106D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2996F-7115-27D8-0502-C60828B53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21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5567-D99F-D42E-B6BD-BB0FA1E66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1810A-BACA-6E55-D724-E75949E7B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6D40A5-1006-C084-0855-CE13357DF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89178-2FF8-7EAA-B268-7F5916613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4C014-56D6-4666-4439-B44150BA4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C35F8-67C5-C673-5CD5-60C178538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4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0D09-04E1-710A-E77D-8ECF041DF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E733AE-2FA8-04CF-F8A1-6B897B7C6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2FD0D-2794-A264-CC02-442F5B121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4F6B0-B7EC-8E00-FF22-FD5A863B4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E75EC-0D96-903C-23BA-6F3485A90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67530-1359-6843-F626-5C87EAB41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99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6CC47-7865-DC3B-018C-501E90F9E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500C4-5A40-E86E-81FD-D336274F1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614A8-54AA-0159-93E5-F7A0ED406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9996E-ED40-4A60-90CC-FBF2E0DC9CB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90BC9-77C1-EF7B-A015-E61329088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4D504-9530-9FCE-464F-B8B00CBD9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77E7A-BFF6-4784-93D8-FD4EC9F3C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2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3A0BA46-4B8F-C971-7D3A-BDDE43BAFE46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FC9FC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Concert Bb Major Scale 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pic>
        <p:nvPicPr>
          <p:cNvPr id="8" name="Picture 7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5D8F8888-B30D-A215-3C86-8EC6FFF66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225" y="1514475"/>
            <a:ext cx="1419225" cy="3829050"/>
          </a:xfrm>
          <a:prstGeom prst="rect">
            <a:avLst/>
          </a:prstGeom>
        </p:spPr>
      </p:pic>
      <p:pic>
        <p:nvPicPr>
          <p:cNvPr id="10" name="Picture 9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BCD843D4-9992-A738-B6D4-CB1B399484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8017" y="1514475"/>
            <a:ext cx="1419225" cy="3829050"/>
          </a:xfrm>
          <a:prstGeom prst="rect">
            <a:avLst/>
          </a:prstGeom>
        </p:spPr>
      </p:pic>
      <p:pic>
        <p:nvPicPr>
          <p:cNvPr id="12" name="Picture 11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47FEFB3E-0D8C-F537-4F01-D53A7F6DA0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8391" y="1514475"/>
            <a:ext cx="1419225" cy="3829050"/>
          </a:xfrm>
          <a:prstGeom prst="rect">
            <a:avLst/>
          </a:prstGeom>
        </p:spPr>
      </p:pic>
      <p:pic>
        <p:nvPicPr>
          <p:cNvPr id="14" name="Picture 13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94C911BA-FCFD-6C05-7B54-F106B3077B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260" y="1514475"/>
            <a:ext cx="1066800" cy="3829050"/>
          </a:xfrm>
          <a:prstGeom prst="rect">
            <a:avLst/>
          </a:prstGeom>
        </p:spPr>
      </p:pic>
      <p:pic>
        <p:nvPicPr>
          <p:cNvPr id="16" name="Picture 15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0EFC3BF8-F3A1-F4E2-62B4-B8749C6A22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38" y="1514475"/>
            <a:ext cx="1066800" cy="3829050"/>
          </a:xfrm>
          <a:prstGeom prst="rect">
            <a:avLst/>
          </a:prstGeom>
        </p:spPr>
      </p:pic>
      <p:pic>
        <p:nvPicPr>
          <p:cNvPr id="18" name="Picture 17" descr="A black circle and a black circle&#10;&#10;AI-generated content may be incorrect.">
            <a:extLst>
              <a:ext uri="{FF2B5EF4-FFF2-40B4-BE49-F238E27FC236}">
                <a16:creationId xmlns:a16="http://schemas.microsoft.com/office/drawing/2014/main" id="{C72B7F3C-DFF5-8B34-C793-D544CC6DED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281" y="1514475"/>
            <a:ext cx="1066800" cy="3829050"/>
          </a:xfrm>
          <a:prstGeom prst="rect">
            <a:avLst/>
          </a:prstGeom>
        </p:spPr>
      </p:pic>
      <p:pic>
        <p:nvPicPr>
          <p:cNvPr id="20" name="Picture 19" descr="A black circle and a black circle&#10;&#10;AI-generated content may be incorrect.">
            <a:extLst>
              <a:ext uri="{FF2B5EF4-FFF2-40B4-BE49-F238E27FC236}">
                <a16:creationId xmlns:a16="http://schemas.microsoft.com/office/drawing/2014/main" id="{69F474B8-7FC4-0EB8-8F92-D5FCF94234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039" y="1514475"/>
            <a:ext cx="1066800" cy="3829050"/>
          </a:xfrm>
          <a:prstGeom prst="rect">
            <a:avLst/>
          </a:prstGeom>
        </p:spPr>
      </p:pic>
      <p:pic>
        <p:nvPicPr>
          <p:cNvPr id="22" name="Picture 21" descr="A black circle and a black line&#10;&#10;AI-generated content may be incorrect.">
            <a:extLst>
              <a:ext uri="{FF2B5EF4-FFF2-40B4-BE49-F238E27FC236}">
                <a16:creationId xmlns:a16="http://schemas.microsoft.com/office/drawing/2014/main" id="{4E1A4ED7-7B7D-B9BC-828D-774208B0F3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4475"/>
            <a:ext cx="1419225" cy="382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4CA1B61-553F-EBFD-1E58-3FDA34D722EC}"/>
              </a:ext>
            </a:extLst>
          </p:cNvPr>
          <p:cNvSpPr txBox="1"/>
          <p:nvPr/>
        </p:nvSpPr>
        <p:spPr>
          <a:xfrm>
            <a:off x="838367" y="5413810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74A473-D78B-CC76-62CB-4A0479105102}"/>
              </a:ext>
            </a:extLst>
          </p:cNvPr>
          <p:cNvSpPr txBox="1"/>
          <p:nvPr/>
        </p:nvSpPr>
        <p:spPr>
          <a:xfrm>
            <a:off x="2261783" y="5413809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CDB1CC0-DA5A-1C2D-5473-13A831F8D24B}"/>
              </a:ext>
            </a:extLst>
          </p:cNvPr>
          <p:cNvSpPr txBox="1"/>
          <p:nvPr/>
        </p:nvSpPr>
        <p:spPr>
          <a:xfrm>
            <a:off x="3721956" y="5417495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B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DDF3AE-5B2C-2B3E-B230-2A216E1C4A98}"/>
              </a:ext>
            </a:extLst>
          </p:cNvPr>
          <p:cNvSpPr txBox="1"/>
          <p:nvPr/>
        </p:nvSpPr>
        <p:spPr>
          <a:xfrm>
            <a:off x="5143642" y="5417495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F1B9B3-AF2B-1D82-3FD2-AEA81C48595E}"/>
              </a:ext>
            </a:extLst>
          </p:cNvPr>
          <p:cNvSpPr txBox="1"/>
          <p:nvPr/>
        </p:nvSpPr>
        <p:spPr>
          <a:xfrm>
            <a:off x="6587771" y="5413808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968568-1E77-73EA-753A-ADC72A6E55E6}"/>
              </a:ext>
            </a:extLst>
          </p:cNvPr>
          <p:cNvSpPr txBox="1"/>
          <p:nvPr/>
        </p:nvSpPr>
        <p:spPr>
          <a:xfrm>
            <a:off x="8134238" y="541380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215637-BFE9-8F4C-E6BC-685673228080}"/>
              </a:ext>
            </a:extLst>
          </p:cNvPr>
          <p:cNvSpPr txBox="1"/>
          <p:nvPr/>
        </p:nvSpPr>
        <p:spPr>
          <a:xfrm>
            <a:off x="9569381" y="5417493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F#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C9D97E-28DE-DEF5-6DAE-BBA8C24ED8FE}"/>
              </a:ext>
            </a:extLst>
          </p:cNvPr>
          <p:cNvSpPr txBox="1"/>
          <p:nvPr/>
        </p:nvSpPr>
        <p:spPr>
          <a:xfrm>
            <a:off x="11094113" y="5413808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6CABC5-BBC4-2AF8-7CC5-13F9AE04A33E}"/>
              </a:ext>
            </a:extLst>
          </p:cNvPr>
          <p:cNvSpPr txBox="1"/>
          <p:nvPr/>
        </p:nvSpPr>
        <p:spPr>
          <a:xfrm>
            <a:off x="182880" y="79842"/>
            <a:ext cx="206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Next LT Pro Demi" panose="020B0704020202020204" pitchFamily="34" charset="0"/>
              </a:rPr>
              <a:t>Saxophone</a:t>
            </a:r>
            <a:endParaRPr lang="en-US" sz="28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69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ABB84-897A-9FFB-55AF-CF53819C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3E6D73A-F5E1-9A2E-7854-668695492A5B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FC9FC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Hot Cross Buns, Concert Bb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pic>
        <p:nvPicPr>
          <p:cNvPr id="8" name="Picture 7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D9E58EEA-1C39-A7E5-1B8D-18F6DA260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581" y="1514475"/>
            <a:ext cx="1419225" cy="3829050"/>
          </a:xfrm>
          <a:prstGeom prst="rect">
            <a:avLst/>
          </a:prstGeom>
        </p:spPr>
      </p:pic>
      <p:pic>
        <p:nvPicPr>
          <p:cNvPr id="10" name="Picture 9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2B1449DA-0DB1-8AB7-E43E-52697EB296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775" y="1514475"/>
            <a:ext cx="1419225" cy="3829050"/>
          </a:xfrm>
          <a:prstGeom prst="rect">
            <a:avLst/>
          </a:prstGeom>
        </p:spPr>
      </p:pic>
      <p:pic>
        <p:nvPicPr>
          <p:cNvPr id="22" name="Picture 21" descr="A black circle and a black line&#10;&#10;AI-generated content may be incorrect.">
            <a:extLst>
              <a:ext uri="{FF2B5EF4-FFF2-40B4-BE49-F238E27FC236}">
                <a16:creationId xmlns:a16="http://schemas.microsoft.com/office/drawing/2014/main" id="{09BB3F20-DBDD-774D-6017-7A671F718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514475"/>
            <a:ext cx="1419225" cy="3829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1CCB7F0-65B3-22B7-8763-0FEFC3FDAF1E}"/>
              </a:ext>
            </a:extLst>
          </p:cNvPr>
          <p:cNvSpPr txBox="1"/>
          <p:nvPr/>
        </p:nvSpPr>
        <p:spPr>
          <a:xfrm>
            <a:off x="3183709" y="5413807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BB4714-70D1-DB2F-2673-59189521F306}"/>
              </a:ext>
            </a:extLst>
          </p:cNvPr>
          <p:cNvSpPr txBox="1"/>
          <p:nvPr/>
        </p:nvSpPr>
        <p:spPr>
          <a:xfrm>
            <a:off x="5886682" y="5413807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CD712E-74D9-E331-82EC-D6B01C370A38}"/>
              </a:ext>
            </a:extLst>
          </p:cNvPr>
          <p:cNvSpPr txBox="1"/>
          <p:nvPr/>
        </p:nvSpPr>
        <p:spPr>
          <a:xfrm>
            <a:off x="8595708" y="5413808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4D6284-F56A-0EC3-C3D3-FDDC666CD8C3}"/>
              </a:ext>
            </a:extLst>
          </p:cNvPr>
          <p:cNvSpPr txBox="1"/>
          <p:nvPr/>
        </p:nvSpPr>
        <p:spPr>
          <a:xfrm>
            <a:off x="182880" y="79842"/>
            <a:ext cx="206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Next LT Pro Demi" panose="020B0704020202020204" pitchFamily="34" charset="0"/>
              </a:rPr>
              <a:t>Saxophone</a:t>
            </a:r>
            <a:endParaRPr lang="en-US" sz="2800" dirty="0">
              <a:latin typeface="Avenir Next LT Pro Demi" panose="020B07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420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107F6-C833-2D3F-ECD1-8A91F4BB5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A12AC3-87E0-3AD2-A048-409813F5DFD1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FC9FC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Hot Cross Buns, Concert Eb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9C4479-9F75-C775-AC74-29DD9252F286}"/>
              </a:ext>
            </a:extLst>
          </p:cNvPr>
          <p:cNvSpPr txBox="1"/>
          <p:nvPr/>
        </p:nvSpPr>
        <p:spPr>
          <a:xfrm>
            <a:off x="3183709" y="5413807"/>
            <a:ext cx="5052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5E8E76-57BB-896B-30D6-AB0401D11493}"/>
              </a:ext>
            </a:extLst>
          </p:cNvPr>
          <p:cNvSpPr txBox="1"/>
          <p:nvPr/>
        </p:nvSpPr>
        <p:spPr>
          <a:xfrm>
            <a:off x="5886682" y="5413807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D97157-3ABA-7946-1254-0CC455036D1D}"/>
              </a:ext>
            </a:extLst>
          </p:cNvPr>
          <p:cNvSpPr txBox="1"/>
          <p:nvPr/>
        </p:nvSpPr>
        <p:spPr>
          <a:xfrm>
            <a:off x="8595708" y="5413808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5AB1CFB-2EF6-5DCE-89FF-835E76A35048}"/>
              </a:ext>
            </a:extLst>
          </p:cNvPr>
          <p:cNvSpPr txBox="1"/>
          <p:nvPr/>
        </p:nvSpPr>
        <p:spPr>
          <a:xfrm>
            <a:off x="182880" y="79842"/>
            <a:ext cx="206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Next LT Pro Demi" panose="020B0704020202020204" pitchFamily="34" charset="0"/>
              </a:rPr>
              <a:t>Saxophone</a:t>
            </a:r>
            <a:endParaRPr lang="en-US" sz="2800" dirty="0">
              <a:latin typeface="Avenir Next LT Pro Demi" panose="020B0704020202020204" pitchFamily="34" charset="0"/>
            </a:endParaRPr>
          </a:p>
        </p:txBody>
      </p:sp>
      <p:pic>
        <p:nvPicPr>
          <p:cNvPr id="2" name="Picture 1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49B397AC-6E32-ABCA-7FB3-E39E8D05D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584757"/>
            <a:ext cx="1419225" cy="3829050"/>
          </a:xfrm>
          <a:prstGeom prst="rect">
            <a:avLst/>
          </a:prstGeom>
        </p:spPr>
      </p:pic>
      <p:pic>
        <p:nvPicPr>
          <p:cNvPr id="3" name="Picture 2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C7898FFF-0ACE-3007-48DD-DB7B4E9D5F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006" y="1584757"/>
            <a:ext cx="1066800" cy="3829050"/>
          </a:xfrm>
          <a:prstGeom prst="rect">
            <a:avLst/>
          </a:prstGeom>
        </p:spPr>
      </p:pic>
      <p:pic>
        <p:nvPicPr>
          <p:cNvPr id="4" name="Picture 3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800CE204-7165-EF11-289A-5652805456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1584757"/>
            <a:ext cx="1066800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46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15D12-3EDE-70C1-D9FA-348139FC1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AA4287-D659-4190-F5AB-8EAEB37EAD37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FC9FC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Hot Cross Buns, Concert F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F020C2-A70E-5D4D-F9CD-D14DC95772F3}"/>
              </a:ext>
            </a:extLst>
          </p:cNvPr>
          <p:cNvSpPr txBox="1"/>
          <p:nvPr/>
        </p:nvSpPr>
        <p:spPr>
          <a:xfrm>
            <a:off x="3033406" y="5467327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AF4201-8E43-8D54-6198-E1FCF7EC648C}"/>
              </a:ext>
            </a:extLst>
          </p:cNvPr>
          <p:cNvSpPr txBox="1"/>
          <p:nvPr/>
        </p:nvSpPr>
        <p:spPr>
          <a:xfrm>
            <a:off x="5829301" y="5467326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5BEADA-6F8C-C47D-88A1-593FF509616F}"/>
              </a:ext>
            </a:extLst>
          </p:cNvPr>
          <p:cNvSpPr txBox="1"/>
          <p:nvPr/>
        </p:nvSpPr>
        <p:spPr>
          <a:xfrm>
            <a:off x="182880" y="79842"/>
            <a:ext cx="206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Next LT Pro Demi" panose="020B0704020202020204" pitchFamily="34" charset="0"/>
              </a:rPr>
              <a:t>Saxophone</a:t>
            </a:r>
            <a:endParaRPr lang="en-US" sz="2800" dirty="0">
              <a:latin typeface="Avenir Next LT Pro Demi" panose="020B0704020202020204" pitchFamily="34" charset="0"/>
            </a:endParaRPr>
          </a:p>
        </p:txBody>
      </p:sp>
      <p:pic>
        <p:nvPicPr>
          <p:cNvPr id="3" name="Picture 2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15E0F6BB-A9C6-A44F-2432-9A402167DB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514475"/>
            <a:ext cx="1066800" cy="3829050"/>
          </a:xfrm>
          <a:prstGeom prst="rect">
            <a:avLst/>
          </a:prstGeom>
        </p:spPr>
      </p:pic>
      <p:pic>
        <p:nvPicPr>
          <p:cNvPr id="4" name="Picture 3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861CBB2A-C1D5-BF50-836D-3283EB0D17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5901" y="1514475"/>
            <a:ext cx="1066800" cy="3829050"/>
          </a:xfrm>
          <a:prstGeom prst="rect">
            <a:avLst/>
          </a:prstGeom>
        </p:spPr>
      </p:pic>
      <p:pic>
        <p:nvPicPr>
          <p:cNvPr id="5" name="Picture 4" descr="A black circle and a black circle&#10;&#10;AI-generated content may be incorrect.">
            <a:extLst>
              <a:ext uri="{FF2B5EF4-FFF2-40B4-BE49-F238E27FC236}">
                <a16:creationId xmlns:a16="http://schemas.microsoft.com/office/drawing/2014/main" id="{818E58A1-1291-7C8A-F1FE-9D0B75884F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2" y="1514475"/>
            <a:ext cx="1066800" cy="3829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A73E23-C3B9-DC9F-CA54-6A5AB75E3382}"/>
              </a:ext>
            </a:extLst>
          </p:cNvPr>
          <p:cNvSpPr txBox="1"/>
          <p:nvPr/>
        </p:nvSpPr>
        <p:spPr>
          <a:xfrm>
            <a:off x="8472367" y="5467325"/>
            <a:ext cx="721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F#</a:t>
            </a:r>
          </a:p>
        </p:txBody>
      </p:sp>
    </p:spTree>
    <p:extLst>
      <p:ext uri="{BB962C8B-B14F-4D97-AF65-F5344CB8AC3E}">
        <p14:creationId xmlns:p14="http://schemas.microsoft.com/office/powerpoint/2010/main" val="1172921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2CF20-3C3D-650D-7FC8-DE6FB2C5D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AC4DF0-797A-C0CE-47D0-2058270867D8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Rain, Rain - Concert Bb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8C599E-05A9-77FB-B1C7-43FBEBAD7FF6}"/>
              </a:ext>
            </a:extLst>
          </p:cNvPr>
          <p:cNvSpPr txBox="1"/>
          <p:nvPr/>
        </p:nvSpPr>
        <p:spPr>
          <a:xfrm>
            <a:off x="8744712" y="5467324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1BAE3C-4E62-395F-5DAA-60909188022D}"/>
              </a:ext>
            </a:extLst>
          </p:cNvPr>
          <p:cNvSpPr txBox="1"/>
          <p:nvPr/>
        </p:nvSpPr>
        <p:spPr>
          <a:xfrm>
            <a:off x="182880" y="79842"/>
            <a:ext cx="206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Next LT Pro Demi" panose="020B0704020202020204" pitchFamily="34" charset="0"/>
              </a:rPr>
              <a:t>Saxophone</a:t>
            </a:r>
            <a:endParaRPr lang="en-US" sz="2800" dirty="0">
              <a:latin typeface="Avenir Next LT Pro Demi" panose="020B0704020202020204" pitchFamily="34" charset="0"/>
            </a:endParaRPr>
          </a:p>
        </p:txBody>
      </p:sp>
      <p:pic>
        <p:nvPicPr>
          <p:cNvPr id="4" name="Picture 3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1B79F15E-43F8-1D8B-2E88-AF8BCAEF96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12" y="1638274"/>
            <a:ext cx="1066800" cy="3829050"/>
          </a:xfrm>
          <a:prstGeom prst="rect">
            <a:avLst/>
          </a:prstGeom>
        </p:spPr>
      </p:pic>
      <p:pic>
        <p:nvPicPr>
          <p:cNvPr id="3" name="Picture 2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8211C11E-57E6-6CFF-E3E6-789DE05244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694" y="1638274"/>
            <a:ext cx="1419225" cy="3829050"/>
          </a:xfrm>
          <a:prstGeom prst="rect">
            <a:avLst/>
          </a:prstGeom>
        </p:spPr>
      </p:pic>
      <p:pic>
        <p:nvPicPr>
          <p:cNvPr id="5" name="Picture 4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3113FBF5-ADB0-EDC1-960B-84248CFDB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25" y="1638274"/>
            <a:ext cx="1066800" cy="3829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B76C9-3AA5-159A-9DA4-FF54DB15ED65}"/>
              </a:ext>
            </a:extLst>
          </p:cNvPr>
          <p:cNvSpPr txBox="1"/>
          <p:nvPr/>
        </p:nvSpPr>
        <p:spPr>
          <a:xfrm>
            <a:off x="3157179" y="546732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DD82C9-2852-433B-5073-5D6DD282806F}"/>
              </a:ext>
            </a:extLst>
          </p:cNvPr>
          <p:cNvSpPr txBox="1"/>
          <p:nvPr/>
        </p:nvSpPr>
        <p:spPr>
          <a:xfrm>
            <a:off x="5827336" y="5442229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3111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99C70-0B04-101F-25B8-DC66EEFF4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B31E2D9-60F1-EC6B-98F0-95B952C75C96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Rain, Rain - Concert Eb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75E0EC-EC06-D0DB-223D-9ADC346A062E}"/>
              </a:ext>
            </a:extLst>
          </p:cNvPr>
          <p:cNvSpPr txBox="1"/>
          <p:nvPr/>
        </p:nvSpPr>
        <p:spPr>
          <a:xfrm>
            <a:off x="3048000" y="5467324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4B666D-079A-DFEB-387F-9535651FA29E}"/>
              </a:ext>
            </a:extLst>
          </p:cNvPr>
          <p:cNvSpPr txBox="1"/>
          <p:nvPr/>
        </p:nvSpPr>
        <p:spPr>
          <a:xfrm>
            <a:off x="182880" y="79842"/>
            <a:ext cx="206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Next LT Pro Demi" panose="020B0704020202020204" pitchFamily="34" charset="0"/>
              </a:rPr>
              <a:t>Saxophone</a:t>
            </a:r>
            <a:endParaRPr lang="en-US" sz="2800" dirty="0">
              <a:latin typeface="Avenir Next LT Pro Demi" panose="020B0704020202020204" pitchFamily="34" charset="0"/>
            </a:endParaRPr>
          </a:p>
        </p:txBody>
      </p:sp>
      <p:pic>
        <p:nvPicPr>
          <p:cNvPr id="4" name="Picture 3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A30E3B5F-A2ED-3243-FDEF-474754544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631467"/>
            <a:ext cx="1066800" cy="3829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5A8E57-2BA8-CACC-9A14-FBEAC6F77B42}"/>
              </a:ext>
            </a:extLst>
          </p:cNvPr>
          <p:cNvSpPr txBox="1"/>
          <p:nvPr/>
        </p:nvSpPr>
        <p:spPr>
          <a:xfrm>
            <a:off x="5971835" y="5467324"/>
            <a:ext cx="542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G</a:t>
            </a:r>
          </a:p>
        </p:txBody>
      </p:sp>
      <p:pic>
        <p:nvPicPr>
          <p:cNvPr id="2" name="Picture 1" descr="A black circle and a black circle&#10;&#10;AI-generated content may be incorrect.">
            <a:extLst>
              <a:ext uri="{FF2B5EF4-FFF2-40B4-BE49-F238E27FC236}">
                <a16:creationId xmlns:a16="http://schemas.microsoft.com/office/drawing/2014/main" id="{0F241027-E146-7B18-8A95-ADF239DAB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5011" y="1638274"/>
            <a:ext cx="1066800" cy="3829050"/>
          </a:xfrm>
          <a:prstGeom prst="rect">
            <a:avLst/>
          </a:prstGeom>
        </p:spPr>
      </p:pic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8E79BF8-ABE0-B4C9-6BDA-643397B86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049" y="1638274"/>
            <a:ext cx="1419225" cy="382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C51700-474B-8193-8235-F4015078E1FD}"/>
              </a:ext>
            </a:extLst>
          </p:cNvPr>
          <p:cNvSpPr txBox="1"/>
          <p:nvPr/>
        </p:nvSpPr>
        <p:spPr>
          <a:xfrm>
            <a:off x="8703185" y="5460517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68265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9BD44-9010-2A11-A92E-7783AFE9F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E75D59-CAF5-3A54-2DB1-7E3EF2539CB0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DBD9D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Concert Bb Major Pentatonic Scale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335756-D80B-CB5E-A3EF-41D0D7D0F066}"/>
              </a:ext>
            </a:extLst>
          </p:cNvPr>
          <p:cNvSpPr txBox="1"/>
          <p:nvPr/>
        </p:nvSpPr>
        <p:spPr>
          <a:xfrm>
            <a:off x="9144000" y="5467322"/>
            <a:ext cx="466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BB17BC-9424-772A-4E9E-11EDC075071A}"/>
              </a:ext>
            </a:extLst>
          </p:cNvPr>
          <p:cNvSpPr txBox="1"/>
          <p:nvPr/>
        </p:nvSpPr>
        <p:spPr>
          <a:xfrm>
            <a:off x="182880" y="79842"/>
            <a:ext cx="206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Next LT Pro Demi" panose="020B0704020202020204" pitchFamily="34" charset="0"/>
              </a:rPr>
              <a:t>Saxophone</a:t>
            </a:r>
            <a:endParaRPr 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0875C-5DCB-951D-3552-EEAE1EF3EC42}"/>
              </a:ext>
            </a:extLst>
          </p:cNvPr>
          <p:cNvSpPr txBox="1"/>
          <p:nvPr/>
        </p:nvSpPr>
        <p:spPr>
          <a:xfrm>
            <a:off x="2510673" y="5467322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5E764A-029D-E88C-E8AB-DC598A78CC4A}"/>
              </a:ext>
            </a:extLst>
          </p:cNvPr>
          <p:cNvSpPr txBox="1"/>
          <p:nvPr/>
        </p:nvSpPr>
        <p:spPr>
          <a:xfrm>
            <a:off x="4189443" y="5467323"/>
            <a:ext cx="510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EA710E-BFF6-D25E-455B-BFE4359C95F2}"/>
              </a:ext>
            </a:extLst>
          </p:cNvPr>
          <p:cNvSpPr txBox="1"/>
          <p:nvPr/>
        </p:nvSpPr>
        <p:spPr>
          <a:xfrm>
            <a:off x="5840962" y="5467323"/>
            <a:ext cx="482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5772E1-B277-ABD1-9B77-A7DCCA8B1D46}"/>
              </a:ext>
            </a:extLst>
          </p:cNvPr>
          <p:cNvSpPr txBox="1"/>
          <p:nvPr/>
        </p:nvSpPr>
        <p:spPr>
          <a:xfrm>
            <a:off x="7465229" y="5467324"/>
            <a:ext cx="53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D</a:t>
            </a:r>
          </a:p>
        </p:txBody>
      </p:sp>
      <p:pic>
        <p:nvPicPr>
          <p:cNvPr id="16" name="Picture 15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A4B17446-5AF1-AE65-C968-7BD95A7CB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387" y="1514475"/>
            <a:ext cx="1419225" cy="3829050"/>
          </a:xfrm>
          <a:prstGeom prst="rect">
            <a:avLst/>
          </a:prstGeom>
        </p:spPr>
      </p:pic>
      <p:pic>
        <p:nvPicPr>
          <p:cNvPr id="17" name="Picture 16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8BB3A088-CBCA-42C6-F88A-3EC04CC40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351" y="1514475"/>
            <a:ext cx="1419225" cy="3829050"/>
          </a:xfrm>
          <a:prstGeom prst="rect">
            <a:avLst/>
          </a:prstGeom>
        </p:spPr>
      </p:pic>
      <p:pic>
        <p:nvPicPr>
          <p:cNvPr id="18" name="Picture 17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36668303-769A-DA63-E4BF-889EAAA6C3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332" y="1514475"/>
            <a:ext cx="1066800" cy="3829050"/>
          </a:xfrm>
          <a:prstGeom prst="rect">
            <a:avLst/>
          </a:prstGeom>
        </p:spPr>
      </p:pic>
      <p:pic>
        <p:nvPicPr>
          <p:cNvPr id="19" name="Picture 18" descr="A black circle with a black line&#10;&#10;AI-generated content may be incorrect.">
            <a:extLst>
              <a:ext uri="{FF2B5EF4-FFF2-40B4-BE49-F238E27FC236}">
                <a16:creationId xmlns:a16="http://schemas.microsoft.com/office/drawing/2014/main" id="{4910EDDB-4F6C-4131-2776-D4EAAAE282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1514475"/>
            <a:ext cx="1066800" cy="3829050"/>
          </a:xfrm>
          <a:prstGeom prst="rect">
            <a:avLst/>
          </a:prstGeom>
        </p:spPr>
      </p:pic>
      <p:pic>
        <p:nvPicPr>
          <p:cNvPr id="20" name="Picture 19" descr="A black circle and a black line&#10;&#10;AI-generated content may be incorrect.">
            <a:extLst>
              <a:ext uri="{FF2B5EF4-FFF2-40B4-BE49-F238E27FC236}">
                <a16:creationId xmlns:a16="http://schemas.microsoft.com/office/drawing/2014/main" id="{B80316A1-8D1C-CAA2-0750-15E1F0BD17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59" y="1514475"/>
            <a:ext cx="1419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148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F016-BABD-30E9-4AF5-36D4D4B90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8650978-B987-0ED6-17EE-6A4A67C498D8}"/>
              </a:ext>
            </a:extLst>
          </p:cNvPr>
          <p:cNvSpPr txBox="1"/>
          <p:nvPr/>
        </p:nvSpPr>
        <p:spPr>
          <a:xfrm>
            <a:off x="3048000" y="226814"/>
            <a:ext cx="6096000" cy="954107"/>
          </a:xfrm>
          <a:prstGeom prst="rect">
            <a:avLst/>
          </a:prstGeom>
          <a:solidFill>
            <a:srgbClr val="DBD9DA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C#</a:t>
            </a:r>
          </a:p>
          <a:p>
            <a:pPr algn="ctr"/>
            <a:r>
              <a:rPr lang="en-US" sz="2800" dirty="0">
                <a:latin typeface="Avenir Next LT Pro Demi" panose="020B0704020202020204" pitchFamily="34" charset="0"/>
              </a:rPr>
              <a:t>Fingering Diagram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42C44-A412-B902-2890-915661CB1C03}"/>
              </a:ext>
            </a:extLst>
          </p:cNvPr>
          <p:cNvSpPr txBox="1"/>
          <p:nvPr/>
        </p:nvSpPr>
        <p:spPr>
          <a:xfrm>
            <a:off x="182880" y="79842"/>
            <a:ext cx="2065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Avenir Next LT Pro Demi" panose="020B0704020202020204" pitchFamily="34" charset="0"/>
              </a:rPr>
              <a:t>Saxophone</a:t>
            </a:r>
            <a:endParaRPr lang="en-US" sz="2800" dirty="0">
              <a:latin typeface="Avenir Next LT Pro Demi" panose="020B07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21DFDC-1B9C-25B9-6CFC-B69FECF1A96F}"/>
              </a:ext>
            </a:extLst>
          </p:cNvPr>
          <p:cNvSpPr txBox="1"/>
          <p:nvPr/>
        </p:nvSpPr>
        <p:spPr>
          <a:xfrm>
            <a:off x="5707111" y="5458179"/>
            <a:ext cx="7777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venir Next LT Pro Demi" panose="020B0704020202020204" pitchFamily="34" charset="0"/>
              </a:rPr>
              <a:t>C#</a:t>
            </a:r>
          </a:p>
        </p:txBody>
      </p:sp>
      <p:pic>
        <p:nvPicPr>
          <p:cNvPr id="3" name="Picture 2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5DC98D-5264-5C6F-5EAB-3CE4BA64E5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498" y="1514475"/>
            <a:ext cx="14192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13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98</Words>
  <Application>Microsoft Office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Avenir Next LT Pro Demi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Rochester City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McCloskey, Thomas C</dc:creator>
  <cp:lastModifiedBy>McCloskey, Thomas C</cp:lastModifiedBy>
  <cp:revision>1</cp:revision>
  <dcterms:created xsi:type="dcterms:W3CDTF">2025-03-10T14:38:57Z</dcterms:created>
  <dcterms:modified xsi:type="dcterms:W3CDTF">2025-04-23T15:48:46Z</dcterms:modified>
</cp:coreProperties>
</file>