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D3DFA02-A038-4973-8CAD-FCCD8706533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¿</a:t>
            </a:r>
            <a:r>
              <a:rPr lang="es-ES" dirty="0" err="1"/>
              <a:t>Why</a:t>
            </a:r>
            <a:r>
              <a:rPr lang="es-ES" dirty="0"/>
              <a:t> are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475553"/>
          </a:xfrm>
        </p:spPr>
        <p:txBody>
          <a:bodyPr>
            <a:normAutofit/>
          </a:bodyPr>
          <a:lstStyle/>
          <a:p>
            <a:r>
              <a:rPr lang="es-ES" dirty="0"/>
              <a:t>Producto: Aplicación para buscar gente que te ayude en tareas o actividades.</a:t>
            </a:r>
          </a:p>
          <a:p>
            <a:r>
              <a:rPr lang="es-ES" dirty="0"/>
              <a:t>Meta: Facilitar el encuentro a personas con intereses o fines comunes.</a:t>
            </a:r>
          </a:p>
          <a:p>
            <a:r>
              <a:rPr lang="es-ES" dirty="0"/>
              <a:t> </a:t>
            </a:r>
          </a:p>
          <a:p>
            <a:endParaRPr lang="es-ES" dirty="0"/>
          </a:p>
        </p:txBody>
      </p:sp>
      <p:pic>
        <p:nvPicPr>
          <p:cNvPr id="1026" name="Picture 2" descr="Resultado de imagen de producto softwar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251422"/>
            <a:ext cx="4219575" cy="421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apreton de mano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009" y="5318946"/>
            <a:ext cx="1089266" cy="10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072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3C40F-B1F0-4CAB-8CE8-5EEEB6CD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Show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It’s</a:t>
            </a:r>
            <a:r>
              <a:rPr lang="es-ES" dirty="0"/>
              <a:t> </a:t>
            </a:r>
            <a:r>
              <a:rPr lang="es-ES" dirty="0" err="1"/>
              <a:t>Going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Take</a:t>
            </a:r>
            <a:endParaRPr lang="es-ES" dirty="0"/>
          </a:p>
        </p:txBody>
      </p:sp>
      <p:sp>
        <p:nvSpPr>
          <p:cNvPr id="4" name="Flecha: a la derecha con muesca 3">
            <a:extLst>
              <a:ext uri="{FF2B5EF4-FFF2-40B4-BE49-F238E27FC236}">
                <a16:creationId xmlns:a16="http://schemas.microsoft.com/office/drawing/2014/main" id="{32E4E2C5-4DB9-47F7-93E9-3F90D8036BCF}"/>
              </a:ext>
            </a:extLst>
          </p:cNvPr>
          <p:cNvSpPr/>
          <p:nvPr/>
        </p:nvSpPr>
        <p:spPr>
          <a:xfrm>
            <a:off x="1614151" y="4121240"/>
            <a:ext cx="9075314" cy="9704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98" name="Picture 2" descr="Resultado de imagen de desarrollo png">
            <a:extLst>
              <a:ext uri="{FF2B5EF4-FFF2-40B4-BE49-F238E27FC236}">
                <a16:creationId xmlns:a16="http://schemas.microsoft.com/office/drawing/2014/main" id="{E802FA64-3312-4994-B562-E1DCF6530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48" y="2135680"/>
            <a:ext cx="2131289" cy="198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3398470-39F3-479B-94C7-D6F22AED0D6E}"/>
              </a:ext>
            </a:extLst>
          </p:cNvPr>
          <p:cNvSpPr txBox="1"/>
          <p:nvPr/>
        </p:nvSpPr>
        <p:spPr>
          <a:xfrm>
            <a:off x="2202286" y="3657600"/>
            <a:ext cx="213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Desarrollo del software</a:t>
            </a:r>
          </a:p>
        </p:txBody>
      </p:sp>
      <p:sp>
        <p:nvSpPr>
          <p:cNvPr id="6" name="Flecha: pentágono 5">
            <a:extLst>
              <a:ext uri="{FF2B5EF4-FFF2-40B4-BE49-F238E27FC236}">
                <a16:creationId xmlns:a16="http://schemas.microsoft.com/office/drawing/2014/main" id="{5432572D-F7F1-4F0C-A31F-C7F3761F79FE}"/>
              </a:ext>
            </a:extLst>
          </p:cNvPr>
          <p:cNvSpPr/>
          <p:nvPr/>
        </p:nvSpPr>
        <p:spPr>
          <a:xfrm rot="5400000">
            <a:off x="3947291" y="3953813"/>
            <a:ext cx="824248" cy="270457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144B49A-720D-466A-97B4-FDD94CB61BEE}"/>
              </a:ext>
            </a:extLst>
          </p:cNvPr>
          <p:cNvSpPr txBox="1"/>
          <p:nvPr/>
        </p:nvSpPr>
        <p:spPr>
          <a:xfrm>
            <a:off x="4494644" y="3670479"/>
            <a:ext cx="244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Pruebas con usuarios(</a:t>
            </a:r>
            <a:r>
              <a:rPr lang="es-ES" dirty="0" err="1"/>
              <a:t>feedback</a:t>
            </a:r>
            <a:r>
              <a:rPr lang="es-ES" dirty="0"/>
              <a:t>)</a:t>
            </a:r>
          </a:p>
        </p:txBody>
      </p:sp>
      <p:sp>
        <p:nvSpPr>
          <p:cNvPr id="11" name="Flecha: pentágono 10">
            <a:extLst>
              <a:ext uri="{FF2B5EF4-FFF2-40B4-BE49-F238E27FC236}">
                <a16:creationId xmlns:a16="http://schemas.microsoft.com/office/drawing/2014/main" id="{D6158EE3-E55B-42F2-A34E-8AA34A385309}"/>
              </a:ext>
            </a:extLst>
          </p:cNvPr>
          <p:cNvSpPr/>
          <p:nvPr/>
        </p:nvSpPr>
        <p:spPr>
          <a:xfrm rot="5400000">
            <a:off x="6658460" y="3947375"/>
            <a:ext cx="824248" cy="270457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4991CA3-99D0-432F-B1C7-AC5B3F0EC288}"/>
              </a:ext>
            </a:extLst>
          </p:cNvPr>
          <p:cNvSpPr txBox="1"/>
          <p:nvPr/>
        </p:nvSpPr>
        <p:spPr>
          <a:xfrm>
            <a:off x="7237926" y="3657600"/>
            <a:ext cx="213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Desarrollo de la versión final</a:t>
            </a:r>
          </a:p>
        </p:txBody>
      </p:sp>
      <p:sp>
        <p:nvSpPr>
          <p:cNvPr id="13" name="Flecha: pentágono 12">
            <a:extLst>
              <a:ext uri="{FF2B5EF4-FFF2-40B4-BE49-F238E27FC236}">
                <a16:creationId xmlns:a16="http://schemas.microsoft.com/office/drawing/2014/main" id="{B5AE7F9A-DB89-4805-A3B8-BDC6AFD91FC8}"/>
              </a:ext>
            </a:extLst>
          </p:cNvPr>
          <p:cNvSpPr/>
          <p:nvPr/>
        </p:nvSpPr>
        <p:spPr>
          <a:xfrm rot="5400000">
            <a:off x="9092571" y="3947376"/>
            <a:ext cx="824248" cy="270457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183FBE0-4E01-4F3B-9090-B5877FB902F7}"/>
              </a:ext>
            </a:extLst>
          </p:cNvPr>
          <p:cNvSpPr txBox="1"/>
          <p:nvPr/>
        </p:nvSpPr>
        <p:spPr>
          <a:xfrm>
            <a:off x="9845571" y="3281829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¡Despliegue!</a:t>
            </a:r>
          </a:p>
        </p:txBody>
      </p:sp>
      <p:pic>
        <p:nvPicPr>
          <p:cNvPr id="4106" name="Picture 10" descr="Resultado de imagen de despliegue png">
            <a:extLst>
              <a:ext uri="{FF2B5EF4-FFF2-40B4-BE49-F238E27FC236}">
                <a16:creationId xmlns:a16="http://schemas.microsoft.com/office/drawing/2014/main" id="{328CB9C3-7B9A-4094-8DE2-CB28C5B39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909" y="3613666"/>
            <a:ext cx="1460216" cy="11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45F16A0-B592-40E3-9144-B051C454F36F}"/>
              </a:ext>
            </a:extLst>
          </p:cNvPr>
          <p:cNvSpPr txBox="1"/>
          <p:nvPr/>
        </p:nvSpPr>
        <p:spPr>
          <a:xfrm>
            <a:off x="2442037" y="4443212"/>
            <a:ext cx="171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~4 meses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6842B34-E3CE-4D4C-9BB5-714350FF4BB6}"/>
              </a:ext>
            </a:extLst>
          </p:cNvPr>
          <p:cNvSpPr txBox="1"/>
          <p:nvPr/>
        </p:nvSpPr>
        <p:spPr>
          <a:xfrm>
            <a:off x="4713668" y="4443212"/>
            <a:ext cx="21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 semanas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683C59D-1411-449E-9A1C-3E6BE7207D36}"/>
              </a:ext>
            </a:extLst>
          </p:cNvPr>
          <p:cNvSpPr txBox="1"/>
          <p:nvPr/>
        </p:nvSpPr>
        <p:spPr>
          <a:xfrm>
            <a:off x="7469746" y="4443212"/>
            <a:ext cx="183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 semanas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303C73-5D9A-42B0-9403-D0476CCDAE98}"/>
              </a:ext>
            </a:extLst>
          </p:cNvPr>
          <p:cNvSpPr txBox="1"/>
          <p:nvPr/>
        </p:nvSpPr>
        <p:spPr>
          <a:xfrm>
            <a:off x="3374265" y="5254580"/>
            <a:ext cx="528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 personas, 5 meses y 1 semana, 4000€</a:t>
            </a:r>
          </a:p>
        </p:txBody>
      </p:sp>
      <p:pic>
        <p:nvPicPr>
          <p:cNvPr id="5122" name="Picture 2" descr="Resultado de imagen de presupuesto png">
            <a:extLst>
              <a:ext uri="{FF2B5EF4-FFF2-40B4-BE49-F238E27FC236}">
                <a16:creationId xmlns:a16="http://schemas.microsoft.com/office/drawing/2014/main" id="{074F3C01-17A6-45E3-969F-2355CC55C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421" y="38637"/>
            <a:ext cx="1894579" cy="233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02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Elevator</a:t>
            </a:r>
            <a:r>
              <a:rPr lang="es-ES" dirty="0"/>
              <a:t> Pitch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0912" y="1104687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Para una persona que necesita encontrar un grupo o un compañero para realizar una actividad de manera conjunta, </a:t>
            </a:r>
            <a:r>
              <a:rPr lang="es-ES" dirty="0" err="1"/>
              <a:t>Frender</a:t>
            </a:r>
            <a:r>
              <a:rPr lang="es-ES" dirty="0"/>
              <a:t> es una aplicación que le ayuda a encontrarlos.</a:t>
            </a:r>
          </a:p>
          <a:p>
            <a:pPr marL="0" indent="0">
              <a:buNone/>
            </a:pPr>
            <a:r>
              <a:rPr lang="es-ES" dirty="0"/>
              <a:t>A diferencia de otras aplicaciones para encontrar a gente más especificas como por ejemplo blablá car, con esta aplicación podrás abarcar cualquier ámbito y alcanzar tus metas. </a:t>
            </a:r>
          </a:p>
        </p:txBody>
      </p:sp>
      <p:pic>
        <p:nvPicPr>
          <p:cNvPr id="2054" name="Picture 6" descr="Resultado de imagen de elevator talk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700" y="58088"/>
            <a:ext cx="2102286" cy="210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goal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6800"/>
            <a:ext cx="37147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de goals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486" y="3358662"/>
            <a:ext cx="45720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82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Vision</a:t>
            </a:r>
            <a:r>
              <a:rPr lang="es-ES" dirty="0"/>
              <a:t> Box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“Encuentra gente para poder llevar a cabo tus objetivos de la manera más rápida y sencilla”</a:t>
            </a:r>
          </a:p>
          <a:p>
            <a:pPr>
              <a:buBlip>
                <a:blip r:embed="rId2"/>
              </a:buBlip>
            </a:pPr>
            <a:r>
              <a:rPr lang="es-ES" sz="2000" dirty="0"/>
              <a:t>Cualquier plan, en cualquier parte.</a:t>
            </a:r>
          </a:p>
          <a:p>
            <a:pPr>
              <a:buBlip>
                <a:blip r:embed="rId2"/>
              </a:buBlip>
            </a:pPr>
            <a:r>
              <a:rPr lang="es-ES" sz="2000" dirty="0"/>
              <a:t>Fiabilidad garantizada, te mostramos a los mejores usuarios</a:t>
            </a:r>
          </a:p>
          <a:p>
            <a:pPr>
              <a:buBlip>
                <a:blip r:embed="rId2"/>
              </a:buBlip>
            </a:pPr>
            <a:r>
              <a:rPr lang="es-ES" sz="2000" dirty="0"/>
              <a:t>Diseño intuitivo</a:t>
            </a:r>
          </a:p>
          <a:p>
            <a:pPr>
              <a:buBlip>
                <a:blip r:embed="rId2"/>
              </a:buBlip>
            </a:pPr>
            <a:r>
              <a:rPr lang="es-ES" sz="2000" dirty="0"/>
              <a:t>Filtros para ser lo más preciso posible</a:t>
            </a:r>
          </a:p>
          <a:p>
            <a:pPr marL="0" indent="0">
              <a:buNone/>
            </a:pPr>
            <a:endParaRPr lang="es-ES" sz="2000" dirty="0"/>
          </a:p>
          <a:p>
            <a:pPr>
              <a:buBlip>
                <a:blip r:embed="rId2"/>
              </a:buBlip>
            </a:pPr>
            <a:endParaRPr lang="es-ES" sz="2000" dirty="0"/>
          </a:p>
        </p:txBody>
      </p:sp>
      <p:pic>
        <p:nvPicPr>
          <p:cNvPr id="3074" name="Picture 2" descr="Resultado de imagen de team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151" y="3331498"/>
            <a:ext cx="3331949" cy="333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de team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451" y="227818"/>
            <a:ext cx="2555024" cy="143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94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si, qué no</a:t>
            </a:r>
          </a:p>
        </p:txBody>
      </p:sp>
      <p:pic>
        <p:nvPicPr>
          <p:cNvPr id="4098" name="Picture 2" descr="Resultado de imagen de no or yes 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818" y="-911469"/>
            <a:ext cx="3636963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05490"/>
              </p:ext>
            </p:extLst>
          </p:nvPr>
        </p:nvGraphicFramePr>
        <p:xfrm>
          <a:off x="1752600" y="2260600"/>
          <a:ext cx="8128000" cy="2722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73684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79729458"/>
                    </a:ext>
                  </a:extLst>
                </a:gridCol>
              </a:tblGrid>
              <a:tr h="43626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 </a:t>
                      </a:r>
                      <a:r>
                        <a:rPr lang="es-ES" dirty="0" err="1"/>
                        <a:t>Scope</a:t>
                      </a:r>
                      <a:r>
                        <a:rPr lang="es-ES" dirty="0"/>
                        <a:t>(lo que permite)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Out</a:t>
                      </a:r>
                      <a:r>
                        <a:rPr lang="es-ES" dirty="0"/>
                        <a:t> of </a:t>
                      </a:r>
                      <a:r>
                        <a:rPr lang="es-ES" dirty="0" err="1"/>
                        <a:t>Scope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470058"/>
                  </a:ext>
                </a:extLst>
              </a:tr>
              <a:tr h="2192631">
                <a:tc>
                  <a:txBody>
                    <a:bodyPr/>
                    <a:lstStyle/>
                    <a:p>
                      <a:r>
                        <a:rPr lang="es-ES" baseline="0" dirty="0"/>
                        <a:t>Registrar usuarios</a:t>
                      </a:r>
                    </a:p>
                    <a:p>
                      <a:r>
                        <a:rPr lang="es-ES" baseline="0" dirty="0"/>
                        <a:t>I</a:t>
                      </a:r>
                      <a:r>
                        <a:rPr lang="es-ES" dirty="0"/>
                        <a:t>niciar sesión </a:t>
                      </a:r>
                    </a:p>
                    <a:p>
                      <a:r>
                        <a:rPr lang="es-ES" dirty="0"/>
                        <a:t>Publicar una</a:t>
                      </a:r>
                      <a:r>
                        <a:rPr lang="es-ES" baseline="0" dirty="0"/>
                        <a:t> actividad</a:t>
                      </a:r>
                      <a:endParaRPr lang="es-ES" dirty="0"/>
                    </a:p>
                    <a:p>
                      <a:r>
                        <a:rPr lang="es-ES" dirty="0"/>
                        <a:t>Buscar actividades</a:t>
                      </a:r>
                      <a:r>
                        <a:rPr lang="es-ES" baseline="0" dirty="0"/>
                        <a:t> de otros</a:t>
                      </a:r>
                    </a:p>
                    <a:p>
                      <a:r>
                        <a:rPr lang="es-ES" baseline="0" dirty="0"/>
                        <a:t>Filtros de búsqueda</a:t>
                      </a:r>
                    </a:p>
                    <a:p>
                      <a:r>
                        <a:rPr lang="es-ES" baseline="0" dirty="0"/>
                        <a:t>Sistema de valoración de usuarios</a:t>
                      </a:r>
                    </a:p>
                    <a:p>
                      <a:r>
                        <a:rPr lang="es-ES" baseline="0" dirty="0"/>
                        <a:t>Sistema de comentarios</a:t>
                      </a:r>
                    </a:p>
                    <a:p>
                      <a:r>
                        <a:rPr lang="es-ES" baseline="0" dirty="0"/>
                        <a:t>Chat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Sistema</a:t>
                      </a:r>
                      <a:r>
                        <a:rPr lang="es-ES" baseline="0" dirty="0"/>
                        <a:t> de pago</a:t>
                      </a:r>
                    </a:p>
                    <a:p>
                      <a:r>
                        <a:rPr lang="es-ES" baseline="0" dirty="0"/>
                        <a:t>Agenda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35910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658515"/>
              </p:ext>
            </p:extLst>
          </p:nvPr>
        </p:nvGraphicFramePr>
        <p:xfrm>
          <a:off x="1752600" y="4982868"/>
          <a:ext cx="8128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6785723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Unresolved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85694"/>
                  </a:ext>
                </a:extLst>
              </a:tr>
              <a:tr h="9143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Integración con redes sociales</a:t>
                      </a:r>
                    </a:p>
                    <a:p>
                      <a:r>
                        <a:rPr lang="es-ES" dirty="0"/>
                        <a:t>Integración con google </a:t>
                      </a:r>
                      <a:r>
                        <a:rPr lang="es-ES" dirty="0" err="1"/>
                        <a:t>maps</a:t>
                      </a:r>
                      <a:endParaRPr lang="es-ES" dirty="0"/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05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62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project</a:t>
            </a:r>
            <a:r>
              <a:rPr lang="es-ES" dirty="0"/>
              <a:t> </a:t>
            </a:r>
            <a:r>
              <a:rPr lang="es-ES" dirty="0" err="1"/>
              <a:t>community</a:t>
            </a:r>
            <a:endParaRPr lang="es-ES" dirty="0"/>
          </a:p>
        </p:txBody>
      </p:sp>
      <p:pic>
        <p:nvPicPr>
          <p:cNvPr id="1026" name="Picture 2" descr="Resultado de imagen de ingenieria de softwar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99" y="3303720"/>
            <a:ext cx="1958975" cy="155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4813300" y="4800600"/>
            <a:ext cx="172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Equipo de desarrollo</a:t>
            </a:r>
          </a:p>
        </p:txBody>
      </p:sp>
      <p:pic>
        <p:nvPicPr>
          <p:cNvPr id="1028" name="Picture 4" descr="Resultado de imagen de usuario png cart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68" y="3937992"/>
            <a:ext cx="1377037" cy="13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usuario png carto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212" y="3672878"/>
            <a:ext cx="1386018" cy="138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de publicista png carto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85" y="1642507"/>
            <a:ext cx="2022475" cy="179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705100" y="3363782"/>
            <a:ext cx="190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Equipo de marketing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498268" y="6225613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Equipo de Pruebas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196448" y="5763948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Gestores de base de datos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840848" y="3349713"/>
            <a:ext cx="157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Equipo de Seguridad</a:t>
            </a:r>
          </a:p>
        </p:txBody>
      </p:sp>
      <p:pic>
        <p:nvPicPr>
          <p:cNvPr id="1036" name="Picture 12" descr="Resultado de imagen de seguridad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250" y="1923234"/>
            <a:ext cx="1763713" cy="17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de pruebas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393" y="4854575"/>
            <a:ext cx="1641475" cy="133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n de base da datos 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864" y="4787900"/>
            <a:ext cx="1161984" cy="116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901700" y="5212665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Usuarios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8874812" y="5076792"/>
            <a:ext cx="180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Cualquier otro</a:t>
            </a:r>
          </a:p>
        </p:txBody>
      </p:sp>
      <p:pic>
        <p:nvPicPr>
          <p:cNvPr id="2052" name="Picture 4" descr="Resultado de imagen de comunidad png">
            <a:extLst>
              <a:ext uri="{FF2B5EF4-FFF2-40B4-BE49-F238E27FC236}">
                <a16:creationId xmlns:a16="http://schemas.microsoft.com/office/drawing/2014/main" id="{8E1059DF-95C3-4C20-847A-E55C577BC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219" y="36040"/>
            <a:ext cx="1819464" cy="181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07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Technical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s-ES" dirty="0"/>
          </a:p>
        </p:txBody>
      </p:sp>
      <p:pic>
        <p:nvPicPr>
          <p:cNvPr id="4" name="Picture 4" descr="Resultado de imagen de usuario png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68" y="3696692"/>
            <a:ext cx="1377037" cy="13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96900" y="4971365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Usuarios</a:t>
            </a:r>
          </a:p>
        </p:txBody>
      </p:sp>
      <p:cxnSp>
        <p:nvCxnSpPr>
          <p:cNvPr id="7" name="Conector recto 6"/>
          <p:cNvCxnSpPr/>
          <p:nvPr/>
        </p:nvCxnSpPr>
        <p:spPr>
          <a:xfrm>
            <a:off x="2057400" y="4432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Resultado de imagen de smartphon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3591818"/>
            <a:ext cx="1680964" cy="168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2773164" y="5143331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Dispositivo conectado a internet</a:t>
            </a:r>
          </a:p>
        </p:txBody>
      </p:sp>
      <p:cxnSp>
        <p:nvCxnSpPr>
          <p:cNvPr id="10" name="Conector recto de flecha 9"/>
          <p:cNvCxnSpPr>
            <a:stCxn id="2052" idx="3"/>
          </p:cNvCxnSpPr>
          <p:nvPr/>
        </p:nvCxnSpPr>
        <p:spPr>
          <a:xfrm>
            <a:off x="4513064" y="4432300"/>
            <a:ext cx="795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5397500" y="3696692"/>
            <a:ext cx="1625600" cy="164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redondeado 11"/>
          <p:cNvSpPr/>
          <p:nvPr/>
        </p:nvSpPr>
        <p:spPr>
          <a:xfrm>
            <a:off x="5562600" y="3797300"/>
            <a:ext cx="1257300" cy="5542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5657850" y="3859898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Frender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7180064" y="4419600"/>
            <a:ext cx="795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0" descr="Resultado de imagen de base da datos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3890963"/>
            <a:ext cx="1161984" cy="116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7886700" y="4990931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SQL Server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8928100" y="2209800"/>
            <a:ext cx="30861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Web </a:t>
            </a:r>
            <a:r>
              <a:rPr lang="es-ES" sz="2400" b="1" dirty="0" err="1"/>
              <a:t>Application</a:t>
            </a:r>
            <a:endParaRPr lang="es-ES" sz="2400" b="1" dirty="0"/>
          </a:p>
          <a:p>
            <a:r>
              <a:rPr lang="es-ES" dirty="0"/>
              <a:t>-SQL(ORACLE)</a:t>
            </a:r>
          </a:p>
          <a:p>
            <a:r>
              <a:rPr lang="es-ES" dirty="0"/>
              <a:t>-Java, Android </a:t>
            </a:r>
          </a:p>
          <a:p>
            <a:r>
              <a:rPr lang="es-ES" dirty="0"/>
              <a:t>-</a:t>
            </a:r>
            <a:r>
              <a:rPr lang="es-ES" dirty="0" err="1"/>
              <a:t>Junit</a:t>
            </a:r>
            <a:endParaRPr lang="es-ES" dirty="0"/>
          </a:p>
        </p:txBody>
      </p:sp>
      <p:pic>
        <p:nvPicPr>
          <p:cNvPr id="1026" name="Picture 2" descr="Resultado de imagen de arquitectura software png">
            <a:extLst>
              <a:ext uri="{FF2B5EF4-FFF2-40B4-BE49-F238E27FC236}">
                <a16:creationId xmlns:a16="http://schemas.microsoft.com/office/drawing/2014/main" id="{D9DCD4B9-1AE7-4710-8104-D53FDD85C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008" y="0"/>
            <a:ext cx="3382678" cy="190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99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Stuff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lose </a:t>
            </a:r>
            <a:r>
              <a:rPr lang="es-ES" dirty="0" err="1"/>
              <a:t>sleep</a:t>
            </a:r>
            <a:r>
              <a:rPr lang="es-ES" dirty="0"/>
              <a:t> </a:t>
            </a:r>
            <a:r>
              <a:rPr lang="es-ES" dirty="0" err="1"/>
              <a:t>over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5337" y="2356707"/>
            <a:ext cx="10554574" cy="3636511"/>
          </a:xfrm>
        </p:spPr>
        <p:txBody>
          <a:bodyPr/>
          <a:lstStyle/>
          <a:p>
            <a:r>
              <a:rPr lang="es-ES" dirty="0"/>
              <a:t>Poca popularidad de la aplicación</a:t>
            </a:r>
          </a:p>
          <a:p>
            <a:r>
              <a:rPr lang="es-ES" dirty="0"/>
              <a:t>No tener mucha experiencia en desarrollo Android</a:t>
            </a:r>
          </a:p>
          <a:p>
            <a:r>
              <a:rPr lang="es-ES" dirty="0"/>
              <a:t>Uso indebido de la aplicación por parte de los usuarios</a:t>
            </a:r>
          </a:p>
          <a:p>
            <a:r>
              <a:rPr lang="es-ES" dirty="0"/>
              <a:t>Aun no tenemos un local donde instalar al equipo de desarrolladores</a:t>
            </a:r>
          </a:p>
          <a:p>
            <a:r>
              <a:rPr lang="es-ES" dirty="0"/>
              <a:t>La cantidad de planes de baja calidad o que realmente no se vayan</a:t>
            </a:r>
          </a:p>
          <a:p>
            <a:pPr marL="0" indent="0">
              <a:buNone/>
            </a:pPr>
            <a:r>
              <a:rPr lang="es-ES" dirty="0"/>
              <a:t>      a hacer puede eclipsar a los buenos</a:t>
            </a:r>
          </a:p>
          <a:p>
            <a:r>
              <a:rPr lang="es-ES" dirty="0"/>
              <a:t>La posibilidad de que un usuario malo para la aplicación pueda volver,</a:t>
            </a:r>
          </a:p>
          <a:p>
            <a:pPr marL="0" indent="0">
              <a:buNone/>
            </a:pPr>
            <a:r>
              <a:rPr lang="es-ES" dirty="0"/>
              <a:t>     a crearse una cuenta y no poder impedirlo.</a:t>
            </a:r>
          </a:p>
          <a:p>
            <a:endParaRPr lang="es-ES" dirty="0"/>
          </a:p>
        </p:txBody>
      </p:sp>
      <p:pic>
        <p:nvPicPr>
          <p:cNvPr id="3074" name="Picture 2" descr="Resultado de imagen de mummy png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481" y="0"/>
            <a:ext cx="1909519" cy="190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n de cant sleep png">
            <a:extLst>
              <a:ext uri="{FF2B5EF4-FFF2-40B4-BE49-F238E27FC236}">
                <a16:creationId xmlns:a16="http://schemas.microsoft.com/office/drawing/2014/main" id="{7126D33E-3DBA-421B-81BD-89A0B83D6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554" y="3747752"/>
            <a:ext cx="2495109" cy="201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05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3C40F-B1F0-4CAB-8CE8-5EEEB6CD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Up</a:t>
            </a:r>
          </a:p>
        </p:txBody>
      </p:sp>
      <p:sp>
        <p:nvSpPr>
          <p:cNvPr id="4" name="Flecha: a la derecha con muesca 3">
            <a:extLst>
              <a:ext uri="{FF2B5EF4-FFF2-40B4-BE49-F238E27FC236}">
                <a16:creationId xmlns:a16="http://schemas.microsoft.com/office/drawing/2014/main" id="{32E4E2C5-4DB9-47F7-93E9-3F90D8036BCF}"/>
              </a:ext>
            </a:extLst>
          </p:cNvPr>
          <p:cNvSpPr/>
          <p:nvPr/>
        </p:nvSpPr>
        <p:spPr>
          <a:xfrm>
            <a:off x="1614151" y="4121240"/>
            <a:ext cx="9075314" cy="9704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98" name="Picture 2" descr="Resultado de imagen de desarrollo png">
            <a:extLst>
              <a:ext uri="{FF2B5EF4-FFF2-40B4-BE49-F238E27FC236}">
                <a16:creationId xmlns:a16="http://schemas.microsoft.com/office/drawing/2014/main" id="{E802FA64-3312-4994-B562-E1DCF6530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48" y="2135680"/>
            <a:ext cx="2131289" cy="198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3398470-39F3-479B-94C7-D6F22AED0D6E}"/>
              </a:ext>
            </a:extLst>
          </p:cNvPr>
          <p:cNvSpPr txBox="1"/>
          <p:nvPr/>
        </p:nvSpPr>
        <p:spPr>
          <a:xfrm>
            <a:off x="2202286" y="3657600"/>
            <a:ext cx="213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Desarrollo del software</a:t>
            </a:r>
          </a:p>
        </p:txBody>
      </p:sp>
      <p:sp>
        <p:nvSpPr>
          <p:cNvPr id="6" name="Flecha: pentágono 5">
            <a:extLst>
              <a:ext uri="{FF2B5EF4-FFF2-40B4-BE49-F238E27FC236}">
                <a16:creationId xmlns:a16="http://schemas.microsoft.com/office/drawing/2014/main" id="{5432572D-F7F1-4F0C-A31F-C7F3761F79FE}"/>
              </a:ext>
            </a:extLst>
          </p:cNvPr>
          <p:cNvSpPr/>
          <p:nvPr/>
        </p:nvSpPr>
        <p:spPr>
          <a:xfrm rot="5400000">
            <a:off x="3947291" y="3953813"/>
            <a:ext cx="824248" cy="270457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144B49A-720D-466A-97B4-FDD94CB61BEE}"/>
              </a:ext>
            </a:extLst>
          </p:cNvPr>
          <p:cNvSpPr txBox="1"/>
          <p:nvPr/>
        </p:nvSpPr>
        <p:spPr>
          <a:xfrm>
            <a:off x="4494644" y="3670479"/>
            <a:ext cx="244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Pruebas con usuarios(</a:t>
            </a:r>
            <a:r>
              <a:rPr lang="es-ES" dirty="0" err="1"/>
              <a:t>feedback</a:t>
            </a:r>
            <a:r>
              <a:rPr lang="es-ES" dirty="0"/>
              <a:t>)</a:t>
            </a:r>
          </a:p>
        </p:txBody>
      </p:sp>
      <p:sp>
        <p:nvSpPr>
          <p:cNvPr id="11" name="Flecha: pentágono 10">
            <a:extLst>
              <a:ext uri="{FF2B5EF4-FFF2-40B4-BE49-F238E27FC236}">
                <a16:creationId xmlns:a16="http://schemas.microsoft.com/office/drawing/2014/main" id="{D6158EE3-E55B-42F2-A34E-8AA34A385309}"/>
              </a:ext>
            </a:extLst>
          </p:cNvPr>
          <p:cNvSpPr/>
          <p:nvPr/>
        </p:nvSpPr>
        <p:spPr>
          <a:xfrm rot="5400000">
            <a:off x="6658460" y="3947375"/>
            <a:ext cx="824248" cy="270457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4991CA3-99D0-432F-B1C7-AC5B3F0EC288}"/>
              </a:ext>
            </a:extLst>
          </p:cNvPr>
          <p:cNvSpPr txBox="1"/>
          <p:nvPr/>
        </p:nvSpPr>
        <p:spPr>
          <a:xfrm>
            <a:off x="7237926" y="3657600"/>
            <a:ext cx="213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Desarrollo de la versión final</a:t>
            </a:r>
          </a:p>
        </p:txBody>
      </p:sp>
      <p:sp>
        <p:nvSpPr>
          <p:cNvPr id="13" name="Flecha: pentágono 12">
            <a:extLst>
              <a:ext uri="{FF2B5EF4-FFF2-40B4-BE49-F238E27FC236}">
                <a16:creationId xmlns:a16="http://schemas.microsoft.com/office/drawing/2014/main" id="{B5AE7F9A-DB89-4805-A3B8-BDC6AFD91FC8}"/>
              </a:ext>
            </a:extLst>
          </p:cNvPr>
          <p:cNvSpPr/>
          <p:nvPr/>
        </p:nvSpPr>
        <p:spPr>
          <a:xfrm rot="5400000">
            <a:off x="9092571" y="3947376"/>
            <a:ext cx="824248" cy="270457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183FBE0-4E01-4F3B-9090-B5877FB902F7}"/>
              </a:ext>
            </a:extLst>
          </p:cNvPr>
          <p:cNvSpPr txBox="1"/>
          <p:nvPr/>
        </p:nvSpPr>
        <p:spPr>
          <a:xfrm>
            <a:off x="9845571" y="3281829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¡Despliegue!</a:t>
            </a:r>
          </a:p>
        </p:txBody>
      </p:sp>
      <p:pic>
        <p:nvPicPr>
          <p:cNvPr id="4106" name="Picture 10" descr="Resultado de imagen de despliegue png">
            <a:extLst>
              <a:ext uri="{FF2B5EF4-FFF2-40B4-BE49-F238E27FC236}">
                <a16:creationId xmlns:a16="http://schemas.microsoft.com/office/drawing/2014/main" id="{328CB9C3-7B9A-4094-8DE2-CB28C5B39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909" y="3613666"/>
            <a:ext cx="1460216" cy="11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45F16A0-B592-40E3-9144-B051C454F36F}"/>
              </a:ext>
            </a:extLst>
          </p:cNvPr>
          <p:cNvSpPr txBox="1"/>
          <p:nvPr/>
        </p:nvSpPr>
        <p:spPr>
          <a:xfrm>
            <a:off x="2442037" y="4443212"/>
            <a:ext cx="171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~4 meses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6842B34-E3CE-4D4C-9BB5-714350FF4BB6}"/>
              </a:ext>
            </a:extLst>
          </p:cNvPr>
          <p:cNvSpPr txBox="1"/>
          <p:nvPr/>
        </p:nvSpPr>
        <p:spPr>
          <a:xfrm>
            <a:off x="4713668" y="4443212"/>
            <a:ext cx="21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 semanas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683C59D-1411-449E-9A1C-3E6BE7207D36}"/>
              </a:ext>
            </a:extLst>
          </p:cNvPr>
          <p:cNvSpPr txBox="1"/>
          <p:nvPr/>
        </p:nvSpPr>
        <p:spPr>
          <a:xfrm>
            <a:off x="7469746" y="4443212"/>
            <a:ext cx="183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 semanas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303C73-5D9A-42B0-9403-D0476CCDAE98}"/>
              </a:ext>
            </a:extLst>
          </p:cNvPr>
          <p:cNvSpPr txBox="1"/>
          <p:nvPr/>
        </p:nvSpPr>
        <p:spPr>
          <a:xfrm>
            <a:off x="3374265" y="5254580"/>
            <a:ext cx="528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Duración aproximada 5 meses y 1 semana</a:t>
            </a:r>
          </a:p>
        </p:txBody>
      </p:sp>
      <p:pic>
        <p:nvPicPr>
          <p:cNvPr id="4108" name="Picture 12" descr="Resultado de imagen de presupuesto png">
            <a:extLst>
              <a:ext uri="{FF2B5EF4-FFF2-40B4-BE49-F238E27FC236}">
                <a16:creationId xmlns:a16="http://schemas.microsoft.com/office/drawing/2014/main" id="{4AEC732C-C452-41C2-A737-408C5994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19" y="-68473"/>
            <a:ext cx="2115981" cy="211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22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794A1-779F-496D-B62E-E17296C1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 err="1"/>
              <a:t>Trade</a:t>
            </a:r>
            <a:r>
              <a:rPr lang="es-ES" dirty="0"/>
              <a:t>-off Sliders</a:t>
            </a:r>
          </a:p>
        </p:txBody>
      </p:sp>
      <p:pic>
        <p:nvPicPr>
          <p:cNvPr id="6146" name="Picture 2" descr="Resultado de imagen de slider png">
            <a:extLst>
              <a:ext uri="{FF2B5EF4-FFF2-40B4-BE49-F238E27FC236}">
                <a16:creationId xmlns:a16="http://schemas.microsoft.com/office/drawing/2014/main" id="{84959591-A2EA-47B3-83BB-391FF16B9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663" y="124263"/>
            <a:ext cx="1373854" cy="161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F425A7D-246E-4DD9-A48A-A647BEDECC60}"/>
              </a:ext>
            </a:extLst>
          </p:cNvPr>
          <p:cNvSpPr txBox="1"/>
          <p:nvPr/>
        </p:nvSpPr>
        <p:spPr>
          <a:xfrm>
            <a:off x="436273" y="2590637"/>
            <a:ext cx="57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7DCE31C-CA7C-4AFA-B177-932C59B31970}"/>
              </a:ext>
            </a:extLst>
          </p:cNvPr>
          <p:cNvSpPr txBox="1"/>
          <p:nvPr/>
        </p:nvSpPr>
        <p:spPr>
          <a:xfrm>
            <a:off x="436273" y="3285019"/>
            <a:ext cx="57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5D56B9B-EC66-4BEA-91D1-6E05E38D61D7}"/>
              </a:ext>
            </a:extLst>
          </p:cNvPr>
          <p:cNvSpPr txBox="1"/>
          <p:nvPr/>
        </p:nvSpPr>
        <p:spPr>
          <a:xfrm>
            <a:off x="436273" y="3950476"/>
            <a:ext cx="57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0C5D5F1-D71F-450B-9ACB-5B08E5D74901}"/>
              </a:ext>
            </a:extLst>
          </p:cNvPr>
          <p:cNvSpPr txBox="1"/>
          <p:nvPr/>
        </p:nvSpPr>
        <p:spPr>
          <a:xfrm>
            <a:off x="436273" y="4594494"/>
            <a:ext cx="57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D8E3E6B-578B-49FF-99A7-AA61907E6869}"/>
              </a:ext>
            </a:extLst>
          </p:cNvPr>
          <p:cNvSpPr txBox="1"/>
          <p:nvPr/>
        </p:nvSpPr>
        <p:spPr>
          <a:xfrm>
            <a:off x="426613" y="5238512"/>
            <a:ext cx="57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1736664-BE89-4031-9217-8F69376E5F9C}"/>
              </a:ext>
            </a:extLst>
          </p:cNvPr>
          <p:cNvSpPr txBox="1"/>
          <p:nvPr/>
        </p:nvSpPr>
        <p:spPr>
          <a:xfrm>
            <a:off x="416953" y="5941219"/>
            <a:ext cx="57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353885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199</TotalTime>
  <Words>402</Words>
  <Application>Microsoft Office PowerPoint</Application>
  <PresentationFormat>Panorámica</PresentationFormat>
  <Paragraphs>80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Citable</vt:lpstr>
      <vt:lpstr>¿Why are we there?</vt:lpstr>
      <vt:lpstr>The Elevator Pitch</vt:lpstr>
      <vt:lpstr>Vision Box</vt:lpstr>
      <vt:lpstr>Qué si, qué no</vt:lpstr>
      <vt:lpstr>Your project community</vt:lpstr>
      <vt:lpstr>Technical Architecture</vt:lpstr>
      <vt:lpstr>Stuff we lose sleep over</vt:lpstr>
      <vt:lpstr>Size It Up</vt:lpstr>
      <vt:lpstr>Trade-off Sliders</vt:lpstr>
      <vt:lpstr>Show What It’s Going To Take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¿Why are we there?</dc:title>
  <dc:creator>instalcdc</dc:creator>
  <cp:lastModifiedBy>Usuario</cp:lastModifiedBy>
  <cp:revision>20</cp:revision>
  <dcterms:created xsi:type="dcterms:W3CDTF">2018-10-10T07:33:24Z</dcterms:created>
  <dcterms:modified xsi:type="dcterms:W3CDTF">2018-10-17T15:05:51Z</dcterms:modified>
</cp:coreProperties>
</file>