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3DFA02-A038-4973-8CAD-FCCD8706533A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Why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75553"/>
          </a:xfrm>
        </p:spPr>
        <p:txBody>
          <a:bodyPr>
            <a:normAutofit/>
          </a:bodyPr>
          <a:lstStyle/>
          <a:p>
            <a:r>
              <a:rPr lang="es-ES" dirty="0" smtClean="0"/>
              <a:t>Producto: Aplicación para buscar gente que te ayude en tareas o actividades.</a:t>
            </a:r>
          </a:p>
          <a:p>
            <a:r>
              <a:rPr lang="es-ES" dirty="0" smtClean="0"/>
              <a:t>Meta: Facilitar el encuentro a personas con intereses o fines comunes.</a:t>
            </a:r>
          </a:p>
          <a:p>
            <a:r>
              <a:rPr lang="es-ES" dirty="0" smtClean="0"/>
              <a:t> </a:t>
            </a:r>
          </a:p>
          <a:p>
            <a:endParaRPr lang="es-ES" dirty="0"/>
          </a:p>
        </p:txBody>
      </p:sp>
      <p:pic>
        <p:nvPicPr>
          <p:cNvPr id="1026" name="Picture 2" descr="Resultado de imagen de producto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251422"/>
            <a:ext cx="4219575" cy="42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preton de man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09" y="5318946"/>
            <a:ext cx="1089266" cy="10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Elevator</a:t>
            </a:r>
            <a:r>
              <a:rPr lang="es-ES" dirty="0" smtClean="0"/>
              <a:t> Pitch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912" y="11046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Para una persona que necesitan encontrar un grupo o un compañero para realizar una actividad de manera conjunta, </a:t>
            </a:r>
            <a:r>
              <a:rPr lang="es-ES" dirty="0" err="1" smtClean="0"/>
              <a:t>Frender</a:t>
            </a:r>
            <a:r>
              <a:rPr lang="es-ES" dirty="0" smtClean="0"/>
              <a:t> es una aplicación que te ayuda a encontrarlos.</a:t>
            </a:r>
          </a:p>
          <a:p>
            <a:pPr marL="0" indent="0">
              <a:buNone/>
            </a:pPr>
            <a:r>
              <a:rPr lang="es-ES" dirty="0" smtClean="0"/>
              <a:t>A diferencia de otras aplicaciones para encontrar a gente más especificas como por ejemplo blablá car, con esta aplicación podrás abarcar cualquier ámbito y alcanzar tus metas. </a:t>
            </a:r>
            <a:endParaRPr lang="es-ES" dirty="0"/>
          </a:p>
        </p:txBody>
      </p:sp>
      <p:pic>
        <p:nvPicPr>
          <p:cNvPr id="2054" name="Picture 6" descr="Resultado de imagen de elevator tal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58088"/>
            <a:ext cx="2102286" cy="21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oal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6800"/>
            <a:ext cx="3714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goal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6" y="3358662"/>
            <a:ext cx="4572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Vision</a:t>
            </a:r>
            <a:r>
              <a:rPr lang="es-ES" dirty="0" smtClean="0"/>
              <a:t> Box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“Encuentra gente para poder llevar a cabo tus objetivos de la manera más rápida y sencilla”</a:t>
            </a:r>
          </a:p>
          <a:p>
            <a:pPr>
              <a:buBlip>
                <a:blip r:embed="rId2"/>
              </a:buBlip>
            </a:pPr>
            <a:r>
              <a:rPr lang="es-ES" sz="2000" dirty="0" smtClean="0"/>
              <a:t>Cualquier plan, en cualquier parte.</a:t>
            </a:r>
          </a:p>
          <a:p>
            <a:pPr>
              <a:buBlip>
                <a:blip r:embed="rId2"/>
              </a:buBlip>
            </a:pPr>
            <a:r>
              <a:rPr lang="es-ES" sz="2000" dirty="0" smtClean="0"/>
              <a:t>Fiabilidad garantizada, te mostramos a los mejores usuarios</a:t>
            </a:r>
          </a:p>
          <a:p>
            <a:pPr>
              <a:buBlip>
                <a:blip r:embed="rId2"/>
              </a:buBlip>
            </a:pPr>
            <a:r>
              <a:rPr lang="es-ES" sz="2000" dirty="0" smtClean="0"/>
              <a:t>Diseño intuitivo</a:t>
            </a:r>
          </a:p>
          <a:p>
            <a:pPr>
              <a:buBlip>
                <a:blip r:embed="rId2"/>
              </a:buBlip>
            </a:pPr>
            <a:r>
              <a:rPr lang="es-ES" sz="2000" dirty="0" smtClean="0"/>
              <a:t>Filtros para ser lo más preciso posible</a:t>
            </a:r>
          </a:p>
          <a:p>
            <a:pPr marL="0" indent="0">
              <a:buNone/>
            </a:pPr>
            <a:endParaRPr lang="es-ES" sz="2000" dirty="0" smtClean="0"/>
          </a:p>
          <a:p>
            <a:pPr>
              <a:buBlip>
                <a:blip r:embed="rId2"/>
              </a:buBlip>
            </a:pPr>
            <a:endParaRPr lang="es-ES" sz="2000" dirty="0" smtClean="0"/>
          </a:p>
        </p:txBody>
      </p:sp>
      <p:pic>
        <p:nvPicPr>
          <p:cNvPr id="3074" name="Picture 2" descr="Resultado de imagen de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1" y="3331498"/>
            <a:ext cx="3331949" cy="33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team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51" y="227818"/>
            <a:ext cx="2555024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si, qué no</a:t>
            </a:r>
            <a:endParaRPr lang="es-ES" dirty="0"/>
          </a:p>
        </p:txBody>
      </p:sp>
      <p:pic>
        <p:nvPicPr>
          <p:cNvPr id="4098" name="Picture 2" descr="Resultado de imagen de no or yes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18" y="-924169"/>
            <a:ext cx="3636963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79042"/>
              </p:ext>
            </p:extLst>
          </p:nvPr>
        </p:nvGraphicFramePr>
        <p:xfrm>
          <a:off x="1816100" y="29895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368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72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7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3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2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48</TotalTime>
  <Words>145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Citable</vt:lpstr>
      <vt:lpstr>¿Why are we there?</vt:lpstr>
      <vt:lpstr>The Elevator Pitch</vt:lpstr>
      <vt:lpstr>Vision Box</vt:lpstr>
      <vt:lpstr>Qué si, qué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¿Why are we there?</dc:title>
  <dc:creator>instalcdc</dc:creator>
  <cp:lastModifiedBy>instalcdc</cp:lastModifiedBy>
  <cp:revision>6</cp:revision>
  <dcterms:created xsi:type="dcterms:W3CDTF">2018-10-10T07:33:24Z</dcterms:created>
  <dcterms:modified xsi:type="dcterms:W3CDTF">2018-10-10T08:21:56Z</dcterms:modified>
</cp:coreProperties>
</file>