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3DFA02-A038-4973-8CAD-FCCD8706533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Importancia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innerShdw blurRad="63500" dist="25400" dir="13500000">
                <a:srgbClr val="000000">
                  <a:alpha val="75000"/>
                </a:srgbClr>
              </a:innerShdw>
            </a:effectLst>
          </c:spPr>
          <c:marker>
            <c:symbol val="none"/>
          </c:marker>
          <c:cat>
            <c:strRef>
              <c:f>Hoja1!$A$2:$A$8</c:f>
              <c:strCache>
                <c:ptCount val="7"/>
                <c:pt idx="0">
                  <c:v>Tiempo Mínimo</c:v>
                </c:pt>
                <c:pt idx="1">
                  <c:v>Coste Mínimo</c:v>
                </c:pt>
                <c:pt idx="2">
                  <c:v>Rendimiento</c:v>
                </c:pt>
                <c:pt idx="3">
                  <c:v>Cumplimiento de los Rquisitos</c:v>
                </c:pt>
                <c:pt idx="4">
                  <c:v>Calidad</c:v>
                </c:pt>
                <c:pt idx="5">
                  <c:v>Seguridad</c:v>
                </c:pt>
                <c:pt idx="6">
                  <c:v>Experincia del usuario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FE-4611-B332-D9BC5E7D4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518152"/>
        <c:axId val="561515528"/>
      </c:lineChart>
      <c:catAx>
        <c:axId val="561518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61515528"/>
        <c:crosses val="autoZero"/>
        <c:auto val="1"/>
        <c:lblAlgn val="ctr"/>
        <c:lblOffset val="100"/>
        <c:noMultiLvlLbl val="0"/>
      </c:catAx>
      <c:valAx>
        <c:axId val="56151552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6151815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¿Why are we there?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75553"/>
          </a:xfrm>
        </p:spPr>
        <p:txBody>
          <a:bodyPr>
            <a:normAutofit/>
          </a:bodyPr>
          <a:lstStyle/>
          <a:p>
            <a:r>
              <a:rPr lang="es-ES" dirty="0"/>
              <a:t>Producto: Aplicación para buscar gente que te ayude en tareas o actividades.</a:t>
            </a:r>
          </a:p>
          <a:p>
            <a:r>
              <a:rPr lang="es-ES" dirty="0"/>
              <a:t>Meta: Facilitar el encuentro a personas con intereses o fines comunes.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pic>
        <p:nvPicPr>
          <p:cNvPr id="1026" name="Picture 2" descr="Resultado de imagen de producto softwa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251422"/>
            <a:ext cx="4219575" cy="421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apreton de mano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009" y="5318946"/>
            <a:ext cx="1089266" cy="10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072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C40F-B1F0-4CAB-8CE8-5EEEB6C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Show What It’s Going To Take</a:t>
            </a:r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32E4E2C5-4DB9-47F7-93E9-3F90D8036BCF}"/>
              </a:ext>
            </a:extLst>
          </p:cNvPr>
          <p:cNvSpPr/>
          <p:nvPr/>
        </p:nvSpPr>
        <p:spPr>
          <a:xfrm>
            <a:off x="1614151" y="4121240"/>
            <a:ext cx="9075314" cy="970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Resultado de imagen de desarrollo png">
            <a:extLst>
              <a:ext uri="{FF2B5EF4-FFF2-40B4-BE49-F238E27FC236}">
                <a16:creationId xmlns:a16="http://schemas.microsoft.com/office/drawing/2014/main" id="{E802FA64-3312-4994-B562-E1DCF653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8" y="2135680"/>
            <a:ext cx="2131289" cy="198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398470-39F3-479B-94C7-D6F22AED0D6E}"/>
              </a:ext>
            </a:extLst>
          </p:cNvPr>
          <p:cNvSpPr txBox="1"/>
          <p:nvPr/>
        </p:nvSpPr>
        <p:spPr>
          <a:xfrm>
            <a:off x="220228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del software</a:t>
            </a: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5432572D-F7F1-4F0C-A31F-C7F3761F79FE}"/>
              </a:ext>
            </a:extLst>
          </p:cNvPr>
          <p:cNvSpPr/>
          <p:nvPr/>
        </p:nvSpPr>
        <p:spPr>
          <a:xfrm rot="5400000">
            <a:off x="3947291" y="3953813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44B49A-720D-466A-97B4-FDD94CB61BEE}"/>
              </a:ext>
            </a:extLst>
          </p:cNvPr>
          <p:cNvSpPr txBox="1"/>
          <p:nvPr/>
        </p:nvSpPr>
        <p:spPr>
          <a:xfrm>
            <a:off x="4494644" y="3670479"/>
            <a:ext cx="244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Pruebas con usuarios(feedback)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D6158EE3-E55B-42F2-A34E-8AA34A385309}"/>
              </a:ext>
            </a:extLst>
          </p:cNvPr>
          <p:cNvSpPr/>
          <p:nvPr/>
        </p:nvSpPr>
        <p:spPr>
          <a:xfrm rot="5400000">
            <a:off x="6658460" y="3947375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991CA3-99D0-432F-B1C7-AC5B3F0EC288}"/>
              </a:ext>
            </a:extLst>
          </p:cNvPr>
          <p:cNvSpPr txBox="1"/>
          <p:nvPr/>
        </p:nvSpPr>
        <p:spPr>
          <a:xfrm>
            <a:off x="723792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 la versión final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AE7F9A-DB89-4805-A3B8-BDC6AFD91FC8}"/>
              </a:ext>
            </a:extLst>
          </p:cNvPr>
          <p:cNvSpPr/>
          <p:nvPr/>
        </p:nvSpPr>
        <p:spPr>
          <a:xfrm rot="5400000">
            <a:off x="9092571" y="3947376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83FBE0-4E01-4F3B-9090-B5877FB902F7}"/>
              </a:ext>
            </a:extLst>
          </p:cNvPr>
          <p:cNvSpPr txBox="1"/>
          <p:nvPr/>
        </p:nvSpPr>
        <p:spPr>
          <a:xfrm>
            <a:off x="9845571" y="3281829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¡Despliegue!</a:t>
            </a:r>
          </a:p>
        </p:txBody>
      </p:sp>
      <p:pic>
        <p:nvPicPr>
          <p:cNvPr id="4106" name="Picture 10" descr="Resultado de imagen de despliegue png">
            <a:extLst>
              <a:ext uri="{FF2B5EF4-FFF2-40B4-BE49-F238E27FC236}">
                <a16:creationId xmlns:a16="http://schemas.microsoft.com/office/drawing/2014/main" id="{328CB9C3-7B9A-4094-8DE2-CB28C5B3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09" y="3613666"/>
            <a:ext cx="1460216" cy="11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45F16A0-B592-40E3-9144-B051C454F36F}"/>
              </a:ext>
            </a:extLst>
          </p:cNvPr>
          <p:cNvSpPr txBox="1"/>
          <p:nvPr/>
        </p:nvSpPr>
        <p:spPr>
          <a:xfrm>
            <a:off x="2442037" y="4443212"/>
            <a:ext cx="17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~4 meses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842B34-E3CE-4D4C-9BB5-714350FF4BB6}"/>
              </a:ext>
            </a:extLst>
          </p:cNvPr>
          <p:cNvSpPr txBox="1"/>
          <p:nvPr/>
        </p:nvSpPr>
        <p:spPr>
          <a:xfrm>
            <a:off x="4713668" y="4443212"/>
            <a:ext cx="21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semanas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83C59D-1411-449E-9A1C-3E6BE7207D36}"/>
              </a:ext>
            </a:extLst>
          </p:cNvPr>
          <p:cNvSpPr txBox="1"/>
          <p:nvPr/>
        </p:nvSpPr>
        <p:spPr>
          <a:xfrm>
            <a:off x="7469746" y="4443212"/>
            <a:ext cx="183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 semanas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303C73-5D9A-42B0-9403-D0476CCDAE98}"/>
              </a:ext>
            </a:extLst>
          </p:cNvPr>
          <p:cNvSpPr txBox="1"/>
          <p:nvPr/>
        </p:nvSpPr>
        <p:spPr>
          <a:xfrm>
            <a:off x="3374265" y="5254580"/>
            <a:ext cx="528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 personas, 5 meses y 1 semana, 4000€</a:t>
            </a:r>
          </a:p>
        </p:txBody>
      </p:sp>
      <p:pic>
        <p:nvPicPr>
          <p:cNvPr id="5122" name="Picture 2" descr="Resultado de imagen de presupuesto png">
            <a:extLst>
              <a:ext uri="{FF2B5EF4-FFF2-40B4-BE49-F238E27FC236}">
                <a16:creationId xmlns:a16="http://schemas.microsoft.com/office/drawing/2014/main" id="{074F3C01-17A6-45E3-969F-2355CC55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421" y="38637"/>
            <a:ext cx="1894579" cy="23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02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Elevator Pitch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0912" y="1104687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una persona que necesita encontrar un grupo o un compañero para realizar una actividad de manera conjunta, </a:t>
            </a:r>
            <a:r>
              <a:rPr lang="es-ES" b="1" dirty="0"/>
              <a:t>Frender</a:t>
            </a:r>
            <a:r>
              <a:rPr lang="es-ES" dirty="0"/>
              <a:t> es una aplicación que le ayuda a encontrarlos.</a:t>
            </a:r>
          </a:p>
          <a:p>
            <a:pPr marL="0" indent="0">
              <a:buNone/>
            </a:pPr>
            <a:r>
              <a:rPr lang="es-ES" dirty="0"/>
              <a:t>A diferencia de otras aplicaciones para encontrar a gente más especificas como por ejemplo blablá car, con esta aplicación podrás abarcar cualquier ámbito y alcanzar tus metas. </a:t>
            </a:r>
          </a:p>
        </p:txBody>
      </p:sp>
      <p:pic>
        <p:nvPicPr>
          <p:cNvPr id="2054" name="Picture 6" descr="Resultado de imagen de elevator talk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00" y="58088"/>
            <a:ext cx="2102286" cy="210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goal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6800"/>
            <a:ext cx="37147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de goal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86" y="3358662"/>
            <a:ext cx="4572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2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Vision Box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“Encuentra gente para poder llevar a cabo tus objetivos de la manera más rápida y sencilla”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Cualquier plan, en cualquier parte.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Fiabilidad garantizada, te mostramos a los mejores usuarios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Diseño intuitivo</a:t>
            </a:r>
          </a:p>
          <a:p>
            <a:pPr>
              <a:buBlip>
                <a:blip r:embed="rId2"/>
              </a:buBlip>
            </a:pPr>
            <a:r>
              <a:rPr lang="es-ES" sz="2000" dirty="0"/>
              <a:t>Filtros para ser lo más preciso posible</a:t>
            </a:r>
          </a:p>
          <a:p>
            <a:pPr marL="0" indent="0">
              <a:buNone/>
            </a:pPr>
            <a:endParaRPr lang="es-ES" sz="2000" dirty="0"/>
          </a:p>
          <a:p>
            <a:pPr>
              <a:buBlip>
                <a:blip r:embed="rId2"/>
              </a:buBlip>
            </a:pPr>
            <a:endParaRPr lang="es-ES" sz="2000" dirty="0"/>
          </a:p>
        </p:txBody>
      </p:sp>
      <p:pic>
        <p:nvPicPr>
          <p:cNvPr id="3074" name="Picture 2" descr="Resultado de imagen de team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151" y="3331498"/>
            <a:ext cx="3331949" cy="33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team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451" y="227818"/>
            <a:ext cx="2555024" cy="143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si, qué no</a:t>
            </a:r>
          </a:p>
        </p:txBody>
      </p:sp>
      <p:pic>
        <p:nvPicPr>
          <p:cNvPr id="4098" name="Picture 2" descr="Resultado de imagen de no or yes 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18" y="-911469"/>
            <a:ext cx="3636963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05490"/>
              </p:ext>
            </p:extLst>
          </p:nvPr>
        </p:nvGraphicFramePr>
        <p:xfrm>
          <a:off x="1752600" y="2260600"/>
          <a:ext cx="8128000" cy="272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3684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79729458"/>
                    </a:ext>
                  </a:extLst>
                </a:gridCol>
              </a:tblGrid>
              <a:tr h="43626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 Scope(lo que permite)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Out of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70058"/>
                  </a:ext>
                </a:extLst>
              </a:tr>
              <a:tr h="2192631">
                <a:tc>
                  <a:txBody>
                    <a:bodyPr/>
                    <a:lstStyle/>
                    <a:p>
                      <a:r>
                        <a:rPr lang="es-ES" baseline="0" dirty="0"/>
                        <a:t>Registrar usuarios</a:t>
                      </a:r>
                    </a:p>
                    <a:p>
                      <a:r>
                        <a:rPr lang="es-ES" baseline="0" dirty="0"/>
                        <a:t>I</a:t>
                      </a:r>
                      <a:r>
                        <a:rPr lang="es-ES" dirty="0"/>
                        <a:t>niciar sesión </a:t>
                      </a:r>
                    </a:p>
                    <a:p>
                      <a:r>
                        <a:rPr lang="es-ES" dirty="0"/>
                        <a:t>Publicar una</a:t>
                      </a:r>
                      <a:r>
                        <a:rPr lang="es-ES" baseline="0" dirty="0"/>
                        <a:t> actividad</a:t>
                      </a:r>
                      <a:endParaRPr lang="es-ES" dirty="0"/>
                    </a:p>
                    <a:p>
                      <a:r>
                        <a:rPr lang="es-ES" dirty="0"/>
                        <a:t>Buscar actividades</a:t>
                      </a:r>
                      <a:r>
                        <a:rPr lang="es-ES" baseline="0" dirty="0"/>
                        <a:t> de otros</a:t>
                      </a:r>
                    </a:p>
                    <a:p>
                      <a:r>
                        <a:rPr lang="es-ES" baseline="0" dirty="0"/>
                        <a:t>Filtros de búsqueda</a:t>
                      </a:r>
                    </a:p>
                    <a:p>
                      <a:r>
                        <a:rPr lang="es-ES" baseline="0" dirty="0"/>
                        <a:t>Sistema de valoración de usuarios</a:t>
                      </a:r>
                    </a:p>
                    <a:p>
                      <a:r>
                        <a:rPr lang="es-ES" baseline="0" dirty="0"/>
                        <a:t>Sistema de comentarios</a:t>
                      </a:r>
                    </a:p>
                    <a:p>
                      <a:r>
                        <a:rPr lang="es-ES" baseline="0" dirty="0"/>
                        <a:t>Chat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Sistema</a:t>
                      </a:r>
                      <a:r>
                        <a:rPr lang="es-ES" baseline="0" dirty="0"/>
                        <a:t> de pago</a:t>
                      </a:r>
                    </a:p>
                    <a:p>
                      <a:r>
                        <a:rPr lang="es-ES" baseline="0" dirty="0"/>
                        <a:t>Agenda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35910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58515"/>
              </p:ext>
            </p:extLst>
          </p:nvPr>
        </p:nvGraphicFramePr>
        <p:xfrm>
          <a:off x="1752600" y="4982868"/>
          <a:ext cx="8128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6785723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Unresolved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5694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Integración con redes sociales</a:t>
                      </a:r>
                    </a:p>
                    <a:p>
                      <a:r>
                        <a:rPr lang="es-ES" dirty="0"/>
                        <a:t>Integración con google maps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0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6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Your project community</a:t>
            </a:r>
          </a:p>
        </p:txBody>
      </p:sp>
      <p:pic>
        <p:nvPicPr>
          <p:cNvPr id="1026" name="Picture 2" descr="Resultado de imagen de ingenieria de softwa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9" y="3303720"/>
            <a:ext cx="1958975" cy="155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813300" y="4800600"/>
            <a:ext cx="172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desarrollo</a:t>
            </a:r>
          </a:p>
        </p:txBody>
      </p:sp>
      <p:pic>
        <p:nvPicPr>
          <p:cNvPr id="1028" name="Picture 4" descr="Resultado de imagen de usuario png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68" y="3937992"/>
            <a:ext cx="1377037" cy="13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usuario png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212" y="3672878"/>
            <a:ext cx="1386018" cy="13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publicista png carto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85" y="1642507"/>
            <a:ext cx="2022475" cy="17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705100" y="3363782"/>
            <a:ext cx="190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marketing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498268" y="622561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Pruebas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196448" y="576394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Gestores de base de datos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840848" y="3349713"/>
            <a:ext cx="157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Equipo de Seguridad</a:t>
            </a:r>
          </a:p>
        </p:txBody>
      </p:sp>
      <p:pic>
        <p:nvPicPr>
          <p:cNvPr id="1036" name="Picture 12" descr="Resultado de imagen de seguridad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50" y="1923234"/>
            <a:ext cx="1763713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pruebas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393" y="4854575"/>
            <a:ext cx="1641475" cy="133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n de base da datos 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864" y="4787900"/>
            <a:ext cx="1161984" cy="11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901700" y="521266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Usuarios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874812" y="5076792"/>
            <a:ext cx="180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Cualquier otro</a:t>
            </a:r>
          </a:p>
        </p:txBody>
      </p:sp>
      <p:pic>
        <p:nvPicPr>
          <p:cNvPr id="2052" name="Picture 4" descr="Resultado de imagen de comunidad png">
            <a:extLst>
              <a:ext uri="{FF2B5EF4-FFF2-40B4-BE49-F238E27FC236}">
                <a16:creationId xmlns:a16="http://schemas.microsoft.com/office/drawing/2014/main" id="{8E1059DF-95C3-4C20-847A-E55C577BC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219" y="36040"/>
            <a:ext cx="1819464" cy="181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7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Technical Architecture</a:t>
            </a:r>
          </a:p>
        </p:txBody>
      </p:sp>
      <p:pic>
        <p:nvPicPr>
          <p:cNvPr id="4" name="Picture 4" descr="Resultado de imagen de usuario p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8" y="3696692"/>
            <a:ext cx="1377037" cy="130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96900" y="4971365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Usuarios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2057400" y="4432300"/>
            <a:ext cx="774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sultado de imagen de smartphon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591818"/>
            <a:ext cx="1680964" cy="16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2773164" y="5143331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Dispositivo conectado a internet</a:t>
            </a:r>
          </a:p>
        </p:txBody>
      </p:sp>
      <p:cxnSp>
        <p:nvCxnSpPr>
          <p:cNvPr id="10" name="Conector recto de flecha 9"/>
          <p:cNvCxnSpPr>
            <a:stCxn id="2052" idx="3"/>
          </p:cNvCxnSpPr>
          <p:nvPr/>
        </p:nvCxnSpPr>
        <p:spPr>
          <a:xfrm>
            <a:off x="4513064" y="4432300"/>
            <a:ext cx="79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397500" y="3696692"/>
            <a:ext cx="1625600" cy="164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/>
          <p:cNvSpPr/>
          <p:nvPr/>
        </p:nvSpPr>
        <p:spPr>
          <a:xfrm>
            <a:off x="5562600" y="3797300"/>
            <a:ext cx="1257300" cy="554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5657850" y="3859898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Frender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7180064" y="4419600"/>
            <a:ext cx="795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0" descr="Resultado de imagen de base da dato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3890963"/>
            <a:ext cx="1161984" cy="11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7886700" y="4990931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SQL Server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928100" y="2209800"/>
            <a:ext cx="3086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Web Application</a:t>
            </a:r>
          </a:p>
          <a:p>
            <a:r>
              <a:rPr lang="es-ES" dirty="0"/>
              <a:t>-SQL(ORACLE)</a:t>
            </a:r>
          </a:p>
          <a:p>
            <a:r>
              <a:rPr lang="es-ES" dirty="0"/>
              <a:t>-Java, Android </a:t>
            </a:r>
          </a:p>
          <a:p>
            <a:r>
              <a:rPr lang="es-ES" dirty="0"/>
              <a:t>-Junit</a:t>
            </a:r>
          </a:p>
        </p:txBody>
      </p:sp>
      <p:pic>
        <p:nvPicPr>
          <p:cNvPr id="1026" name="Picture 2" descr="Resultado de imagen de arquitectura software png">
            <a:extLst>
              <a:ext uri="{FF2B5EF4-FFF2-40B4-BE49-F238E27FC236}">
                <a16:creationId xmlns:a16="http://schemas.microsoft.com/office/drawing/2014/main" id="{D9DCD4B9-1AE7-4710-8104-D53FDD85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008" y="0"/>
            <a:ext cx="3382678" cy="190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9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Stuff we lose sleep over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5337" y="2356707"/>
            <a:ext cx="10554574" cy="3636511"/>
          </a:xfrm>
        </p:spPr>
        <p:txBody>
          <a:bodyPr/>
          <a:lstStyle/>
          <a:p>
            <a:r>
              <a:rPr lang="es-ES" dirty="0"/>
              <a:t>Poca popularidad de la aplicación</a:t>
            </a:r>
          </a:p>
          <a:p>
            <a:r>
              <a:rPr lang="es-ES" dirty="0"/>
              <a:t>No tener mucha experiencia en desarrollo Android</a:t>
            </a:r>
          </a:p>
          <a:p>
            <a:r>
              <a:rPr lang="es-ES" dirty="0"/>
              <a:t>Uso indebido de la aplicación por parte de los usuarios</a:t>
            </a:r>
          </a:p>
          <a:p>
            <a:r>
              <a:rPr lang="es-ES" dirty="0"/>
              <a:t>Aun no tenemos un local donde instalar al equipo de desarrolladores</a:t>
            </a:r>
          </a:p>
          <a:p>
            <a:r>
              <a:rPr lang="es-ES" dirty="0"/>
              <a:t>La cantidad de planes de baja calidad o que realmente no se vayan</a:t>
            </a:r>
          </a:p>
          <a:p>
            <a:pPr marL="0" indent="0">
              <a:buNone/>
            </a:pPr>
            <a:r>
              <a:rPr lang="es-ES" dirty="0"/>
              <a:t>      a hacer puede eclipsar a los buenos</a:t>
            </a:r>
          </a:p>
          <a:p>
            <a:r>
              <a:rPr lang="es-ES" dirty="0"/>
              <a:t>La posibilidad de que un usuario malo para la aplicación pueda volver,</a:t>
            </a:r>
          </a:p>
          <a:p>
            <a:pPr marL="0" indent="0">
              <a:buNone/>
            </a:pPr>
            <a:r>
              <a:rPr lang="es-ES" dirty="0"/>
              <a:t>     a crearse una cuenta y no poder impedirlo.</a:t>
            </a:r>
          </a:p>
          <a:p>
            <a:endParaRPr lang="es-ES" dirty="0"/>
          </a:p>
        </p:txBody>
      </p:sp>
      <p:pic>
        <p:nvPicPr>
          <p:cNvPr id="3074" name="Picture 2" descr="Resultado de imagen de mummy p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481" y="0"/>
            <a:ext cx="1909519" cy="190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de cant sleep png">
            <a:extLst>
              <a:ext uri="{FF2B5EF4-FFF2-40B4-BE49-F238E27FC236}">
                <a16:creationId xmlns:a16="http://schemas.microsoft.com/office/drawing/2014/main" id="{7126D33E-3DBA-421B-81BD-89A0B83D6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554" y="3747752"/>
            <a:ext cx="2495109" cy="201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5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C40F-B1F0-4CAB-8CE8-5EEEB6C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Size It Up</a:t>
            </a:r>
          </a:p>
        </p:txBody>
      </p:sp>
      <p:sp>
        <p:nvSpPr>
          <p:cNvPr id="4" name="Flecha: a la derecha con muesca 3">
            <a:extLst>
              <a:ext uri="{FF2B5EF4-FFF2-40B4-BE49-F238E27FC236}">
                <a16:creationId xmlns:a16="http://schemas.microsoft.com/office/drawing/2014/main" id="{32E4E2C5-4DB9-47F7-93E9-3F90D8036BCF}"/>
              </a:ext>
            </a:extLst>
          </p:cNvPr>
          <p:cNvSpPr/>
          <p:nvPr/>
        </p:nvSpPr>
        <p:spPr>
          <a:xfrm>
            <a:off x="1614151" y="4121240"/>
            <a:ext cx="9075314" cy="9704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98" name="Picture 2" descr="Resultado de imagen de desarrollo png">
            <a:extLst>
              <a:ext uri="{FF2B5EF4-FFF2-40B4-BE49-F238E27FC236}">
                <a16:creationId xmlns:a16="http://schemas.microsoft.com/office/drawing/2014/main" id="{E802FA64-3312-4994-B562-E1DCF653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48" y="2135680"/>
            <a:ext cx="2131289" cy="198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3398470-39F3-479B-94C7-D6F22AED0D6E}"/>
              </a:ext>
            </a:extLst>
          </p:cNvPr>
          <p:cNvSpPr txBox="1"/>
          <p:nvPr/>
        </p:nvSpPr>
        <p:spPr>
          <a:xfrm>
            <a:off x="220228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del software</a:t>
            </a: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5432572D-F7F1-4F0C-A31F-C7F3761F79FE}"/>
              </a:ext>
            </a:extLst>
          </p:cNvPr>
          <p:cNvSpPr/>
          <p:nvPr/>
        </p:nvSpPr>
        <p:spPr>
          <a:xfrm rot="5400000">
            <a:off x="3947291" y="3953813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44B49A-720D-466A-97B4-FDD94CB61BEE}"/>
              </a:ext>
            </a:extLst>
          </p:cNvPr>
          <p:cNvSpPr txBox="1"/>
          <p:nvPr/>
        </p:nvSpPr>
        <p:spPr>
          <a:xfrm>
            <a:off x="4494644" y="3670479"/>
            <a:ext cx="244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Pruebas con usuarios(feedback)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D6158EE3-E55B-42F2-A34E-8AA34A385309}"/>
              </a:ext>
            </a:extLst>
          </p:cNvPr>
          <p:cNvSpPr/>
          <p:nvPr/>
        </p:nvSpPr>
        <p:spPr>
          <a:xfrm rot="5400000">
            <a:off x="6658460" y="3947375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991CA3-99D0-432F-B1C7-AC5B3F0EC288}"/>
              </a:ext>
            </a:extLst>
          </p:cNvPr>
          <p:cNvSpPr txBox="1"/>
          <p:nvPr/>
        </p:nvSpPr>
        <p:spPr>
          <a:xfrm>
            <a:off x="7237926" y="3657600"/>
            <a:ext cx="213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Desarrollo de la versión final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AE7F9A-DB89-4805-A3B8-BDC6AFD91FC8}"/>
              </a:ext>
            </a:extLst>
          </p:cNvPr>
          <p:cNvSpPr/>
          <p:nvPr/>
        </p:nvSpPr>
        <p:spPr>
          <a:xfrm rot="5400000">
            <a:off x="9092571" y="3947376"/>
            <a:ext cx="824248" cy="270457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183FBE0-4E01-4F3B-9090-B5877FB902F7}"/>
              </a:ext>
            </a:extLst>
          </p:cNvPr>
          <p:cNvSpPr txBox="1"/>
          <p:nvPr/>
        </p:nvSpPr>
        <p:spPr>
          <a:xfrm>
            <a:off x="9845571" y="3281829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¡Despliegue!</a:t>
            </a:r>
          </a:p>
        </p:txBody>
      </p:sp>
      <p:pic>
        <p:nvPicPr>
          <p:cNvPr id="4106" name="Picture 10" descr="Resultado de imagen de despliegue png">
            <a:extLst>
              <a:ext uri="{FF2B5EF4-FFF2-40B4-BE49-F238E27FC236}">
                <a16:creationId xmlns:a16="http://schemas.microsoft.com/office/drawing/2014/main" id="{328CB9C3-7B9A-4094-8DE2-CB28C5B3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09" y="3613666"/>
            <a:ext cx="1460216" cy="11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45F16A0-B592-40E3-9144-B051C454F36F}"/>
              </a:ext>
            </a:extLst>
          </p:cNvPr>
          <p:cNvSpPr txBox="1"/>
          <p:nvPr/>
        </p:nvSpPr>
        <p:spPr>
          <a:xfrm>
            <a:off x="2442037" y="4443212"/>
            <a:ext cx="17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~4 meses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842B34-E3CE-4D4C-9BB5-714350FF4BB6}"/>
              </a:ext>
            </a:extLst>
          </p:cNvPr>
          <p:cNvSpPr txBox="1"/>
          <p:nvPr/>
        </p:nvSpPr>
        <p:spPr>
          <a:xfrm>
            <a:off x="4713668" y="4443212"/>
            <a:ext cx="21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semanas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683C59D-1411-449E-9A1C-3E6BE7207D36}"/>
              </a:ext>
            </a:extLst>
          </p:cNvPr>
          <p:cNvSpPr txBox="1"/>
          <p:nvPr/>
        </p:nvSpPr>
        <p:spPr>
          <a:xfrm>
            <a:off x="7469746" y="4443212"/>
            <a:ext cx="183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 semanas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303C73-5D9A-42B0-9403-D0476CCDAE98}"/>
              </a:ext>
            </a:extLst>
          </p:cNvPr>
          <p:cNvSpPr txBox="1"/>
          <p:nvPr/>
        </p:nvSpPr>
        <p:spPr>
          <a:xfrm>
            <a:off x="3374265" y="5254580"/>
            <a:ext cx="528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Duración aproximada 5 meses y 1 semana</a:t>
            </a:r>
          </a:p>
        </p:txBody>
      </p:sp>
      <p:pic>
        <p:nvPicPr>
          <p:cNvPr id="4108" name="Picture 12" descr="Resultado de imagen de presupuesto png">
            <a:extLst>
              <a:ext uri="{FF2B5EF4-FFF2-40B4-BE49-F238E27FC236}">
                <a16:creationId xmlns:a16="http://schemas.microsoft.com/office/drawing/2014/main" id="{4AEC732C-C452-41C2-A737-408C5994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19" y="-68473"/>
            <a:ext cx="2115981" cy="211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2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794A1-779F-496D-B62E-E17296C1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Trade-off Sliders</a:t>
            </a:r>
          </a:p>
        </p:txBody>
      </p:sp>
      <p:pic>
        <p:nvPicPr>
          <p:cNvPr id="6146" name="Picture 2" descr="Resultado de imagen de slider png">
            <a:extLst>
              <a:ext uri="{FF2B5EF4-FFF2-40B4-BE49-F238E27FC236}">
                <a16:creationId xmlns:a16="http://schemas.microsoft.com/office/drawing/2014/main" id="{84959591-A2EA-47B3-83BB-391FF16B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663" y="124263"/>
            <a:ext cx="1373854" cy="16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CC443F3B-D88D-43DB-B274-68A94E2D8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256097"/>
              </p:ext>
            </p:extLst>
          </p:nvPr>
        </p:nvGraphicFramePr>
        <p:xfrm>
          <a:off x="2031999" y="2315288"/>
          <a:ext cx="8128000" cy="4095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3885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264</TotalTime>
  <Words>396</Words>
  <Application>Microsoft Office PowerPoint</Application>
  <PresentationFormat>Panorámica</PresentationFormat>
  <Paragraphs>74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Citable</vt:lpstr>
      <vt:lpstr>¿Why are we there?</vt:lpstr>
      <vt:lpstr>The Elevator Pitch</vt:lpstr>
      <vt:lpstr>Vision Box</vt:lpstr>
      <vt:lpstr>Qué si, qué no</vt:lpstr>
      <vt:lpstr>Your project community</vt:lpstr>
      <vt:lpstr>Technical Architecture</vt:lpstr>
      <vt:lpstr>Stuff we lose sleep over</vt:lpstr>
      <vt:lpstr>Size It Up</vt:lpstr>
      <vt:lpstr>Trade-off Sliders</vt:lpstr>
      <vt:lpstr>Show What It’s Going To Take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¿Why are we there?</dc:title>
  <dc:creator>instalcdc</dc:creator>
  <cp:lastModifiedBy>Usuario</cp:lastModifiedBy>
  <cp:revision>28</cp:revision>
  <dcterms:created xsi:type="dcterms:W3CDTF">2018-10-10T07:33:24Z</dcterms:created>
  <dcterms:modified xsi:type="dcterms:W3CDTF">2018-10-23T18:49:42Z</dcterms:modified>
</cp:coreProperties>
</file>