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60" r:id="rId4"/>
    <p:sldId id="266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Merriweather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‹Nº›</a:t>
            </a:fld>
            <a:endParaRPr lang="e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‹Nº›</a:t>
            </a:fld>
            <a:endParaRPr lang="e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dominiodelaempresa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jpg"/><Relationship Id="rId4" Type="http://schemas.openxmlformats.org/officeDocument/2006/relationships/hyperlink" Target="http://www.blueserv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ES" sz="4800" dirty="0" err="1">
                <a:solidFill>
                  <a:srgbClr val="F3AA46"/>
                </a:solidFill>
              </a:rPr>
              <a:t>BlueServer</a:t>
            </a:r>
            <a:endParaRPr lang="es" sz="4800" dirty="0">
              <a:solidFill>
                <a:srgbClr val="F3AA46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>
                <a:solidFill>
                  <a:srgbClr val="0A2241"/>
                </a:solidFill>
              </a:rPr>
              <a:t>DOSSIER DE EMPRESA </a:t>
            </a:r>
            <a:r>
              <a:rPr lang="es" dirty="0" smtClean="0">
                <a:solidFill>
                  <a:srgbClr val="0A2241"/>
                </a:solidFill>
              </a:rPr>
              <a:t>2018</a:t>
            </a:r>
          </a:p>
          <a:p>
            <a:pPr marL="0" lvl="0" indent="0">
              <a:spcBef>
                <a:spcPts val="0"/>
              </a:spcBef>
              <a:buNone/>
            </a:pPr>
            <a:endParaRPr lang="es" dirty="0">
              <a:solidFill>
                <a:srgbClr val="0A224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s" dirty="0" smtClean="0">
              <a:solidFill>
                <a:srgbClr val="0A2241"/>
              </a:solidFill>
            </a:endParaRPr>
          </a:p>
          <a:p>
            <a:r>
              <a:rPr lang="es" i="1" dirty="0">
                <a:solidFill>
                  <a:srgbClr val="F3AA46"/>
                </a:solidFill>
              </a:rPr>
              <a:t>Software de calidad para empresas tanto grandes como pequeñas.</a:t>
            </a:r>
          </a:p>
          <a:p>
            <a:pPr marL="0" lvl="0" indent="0">
              <a:spcBef>
                <a:spcPts val="0"/>
              </a:spcBef>
              <a:buNone/>
            </a:pPr>
            <a:endParaRPr lang="es" dirty="0">
              <a:solidFill>
                <a:srgbClr val="0A224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23" y="2760008"/>
            <a:ext cx="2159175" cy="2159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Empresa | </a:t>
            </a:r>
            <a:r>
              <a:rPr lang="es">
                <a:solidFill>
                  <a:srgbClr val="F3AA46"/>
                </a:solidFill>
              </a:rPr>
              <a:t>¿Quiénes somos? 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 smtClean="0"/>
              <a:t>Somos una empresa dedicada a la gestión y el desarrollo de software web. Con 5 años de experiencia y mas de 100 proyectos de software web realizados con </a:t>
            </a:r>
            <a:r>
              <a:rPr lang="es-ES" dirty="0" smtClean="0"/>
              <a:t>é</a:t>
            </a:r>
            <a:r>
              <a:rPr lang="es" dirty="0" smtClean="0"/>
              <a:t>xito, </a:t>
            </a:r>
            <a:r>
              <a:rPr lang="es" dirty="0"/>
              <a:t>d</a:t>
            </a:r>
            <a:r>
              <a:rPr lang="es" dirty="0" smtClean="0"/>
              <a:t>esarrollamos software de calidad y que se adapte a las necesidades del consumidor.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s" dirty="0" smtClean="0"/>
              <a:t>Utilizamos tecnologias como Java, SQL, PHP, Javascript,  etc. Hemos trabajado para empresas como Repsol, Endesa, Zara y otras empresas de renombre mundial. </a:t>
            </a:r>
            <a:endParaRPr lang="es" dirty="0"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r="28166"/>
          <a:stretch/>
        </p:blipFill>
        <p:spPr>
          <a:xfrm>
            <a:off x="4981900" y="1280925"/>
            <a:ext cx="4162099" cy="38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5136975" y="1505700"/>
            <a:ext cx="36954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4" y="74541"/>
            <a:ext cx="1128234" cy="11282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/>
              <a:t>Empresa | </a:t>
            </a:r>
            <a:r>
              <a:rPr lang="es">
                <a:solidFill>
                  <a:srgbClr val="F3AA46"/>
                </a:solidFill>
              </a:rPr>
              <a:t>Misión, visión y valores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/>
              <a:t>Nuestra </a:t>
            </a:r>
            <a:r>
              <a:rPr lang="es" dirty="0">
                <a:solidFill>
                  <a:srgbClr val="F3AA46"/>
                </a:solidFill>
              </a:rPr>
              <a:t>misión </a:t>
            </a:r>
            <a:r>
              <a:rPr lang="es" dirty="0"/>
              <a:t>es…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s-ES" dirty="0" smtClean="0"/>
              <a:t>Desarrollar software de calidad, intentando aportar el mayor valor a nuestro cliente e intentando satisfacer sus necesidade</a:t>
            </a:r>
            <a:r>
              <a:rPr lang="es-ES" dirty="0" smtClean="0"/>
              <a:t>s de la mejor manera posible.</a:t>
            </a:r>
            <a:endParaRPr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s" dirty="0"/>
              <a:t>Nuestra </a:t>
            </a:r>
            <a:r>
              <a:rPr lang="es" dirty="0">
                <a:solidFill>
                  <a:srgbClr val="F3AA46"/>
                </a:solidFill>
              </a:rPr>
              <a:t>visión</a:t>
            </a:r>
            <a:r>
              <a:rPr lang="es" dirty="0"/>
              <a:t> es</a:t>
            </a:r>
            <a:r>
              <a:rPr lang="es" dirty="0" smtClean="0"/>
              <a:t>...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 dirty="0" smtClean="0"/>
              <a:t>Crear una relación fluida entre cliente y empresa, dandole protagonismo al cliente en el desarrollo del software para tener un feedback constante de lo que se necesita.</a:t>
            </a:r>
            <a:endParaRPr lang="es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/>
              <a:t>Entre nuestros </a:t>
            </a:r>
            <a:r>
              <a:rPr lang="es" dirty="0">
                <a:solidFill>
                  <a:srgbClr val="F3AA46"/>
                </a:solidFill>
              </a:rPr>
              <a:t>valores</a:t>
            </a:r>
            <a:r>
              <a:rPr lang="es" dirty="0"/>
              <a:t> podemos destacar: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 smtClean="0"/>
              <a:t>Calidad</a:t>
            </a:r>
            <a:endParaRPr lang="es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 smtClean="0"/>
              <a:t>Fiabilidad</a:t>
            </a:r>
            <a:endParaRPr lang="es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 smtClean="0"/>
              <a:t>Seguridad</a:t>
            </a:r>
            <a:endParaRPr lang="es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 smtClean="0"/>
              <a:t>Fluidez</a:t>
            </a:r>
            <a:endParaRPr lang="es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 smtClean="0"/>
              <a:t>Compromiso</a:t>
            </a:r>
            <a:endParaRPr lang="es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 smtClean="0"/>
              <a:t>Comunicación</a:t>
            </a:r>
            <a:endParaRPr lang="es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 smtClean="0"/>
              <a:t>Comunidad</a:t>
            </a:r>
            <a:endParaRPr lang="es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 smtClean="0"/>
              <a:t>Respeto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 smtClean="0"/>
              <a:t>Adaptabilidad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 smtClean="0"/>
              <a:t>Experiencia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 smtClean="0"/>
              <a:t>Transparencia</a:t>
            </a:r>
          </a:p>
          <a:p>
            <a:pPr marL="146050" lvl="0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s" dirty="0" smtClean="0"/>
          </a:p>
          <a:p>
            <a:pPr marL="146050" lvl="0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s" dirty="0"/>
          </a:p>
        </p:txBody>
      </p:sp>
      <p:cxnSp>
        <p:nvCxnSpPr>
          <p:cNvPr id="110" name="Shape 110"/>
          <p:cNvCxnSpPr>
            <a:stCxn id="106" idx="1"/>
            <a:endCxn id="106" idx="3"/>
          </p:cNvCxnSpPr>
          <p:nvPr/>
        </p:nvCxnSpPr>
        <p:spPr>
          <a:xfrm>
            <a:off x="311700" y="3043800"/>
            <a:ext cx="3999900" cy="0"/>
          </a:xfrm>
          <a:prstGeom prst="straightConnector1">
            <a:avLst/>
          </a:prstGeom>
          <a:noFill/>
          <a:ln w="9525" cap="flat" cmpd="sng">
            <a:solidFill>
              <a:srgbClr val="F3AA46"/>
            </a:solidFill>
            <a:prstDash val="solid"/>
            <a:round/>
            <a:headEnd type="diamond" w="lg" len="lg"/>
            <a:tailEnd type="diamond" w="lg" len="lg"/>
          </a:ln>
        </p:spPr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4" y="74541"/>
            <a:ext cx="1128234" cy="11282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6511500" cy="1244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/>
              <a:t>Contacto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8455500" cy="26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endParaRPr dirty="0">
              <a:solidFill>
                <a:srgbClr val="F3AA46"/>
              </a:solidFill>
            </a:endParaRPr>
          </a:p>
          <a:p>
            <a:pPr marL="0" lvl="0" indent="0" algn="r" rtl="0">
              <a:spcBef>
                <a:spcPts val="0"/>
              </a:spcBef>
              <a:buNone/>
            </a:pPr>
            <a:endParaRPr dirty="0">
              <a:solidFill>
                <a:srgbClr val="F3AA46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dirty="0">
              <a:solidFill>
                <a:srgbClr val="F3AA46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dirty="0">
              <a:solidFill>
                <a:srgbClr val="F3AA46"/>
              </a:solidFill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dirty="0" smtClean="0">
                <a:solidFill>
                  <a:srgbClr val="F3AA46"/>
                </a:solidFill>
              </a:rPr>
              <a:t>BlueServer</a:t>
            </a:r>
            <a:endParaRPr lang="es" dirty="0">
              <a:solidFill>
                <a:srgbClr val="F3AA46"/>
              </a:solidFill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dirty="0">
                <a:solidFill>
                  <a:srgbClr val="F3AA46"/>
                </a:solidFill>
              </a:rPr>
              <a:t>e-mail: </a:t>
            </a:r>
            <a:r>
              <a:rPr lang="es" u="sng" dirty="0" smtClean="0">
                <a:solidFill>
                  <a:srgbClr val="F3AA46"/>
                </a:solidFill>
                <a:hlinkClick r:id="rId3"/>
              </a:rPr>
              <a:t>contacto@BlueServer.com</a:t>
            </a:r>
            <a:endParaRPr lang="es" u="sng" dirty="0">
              <a:solidFill>
                <a:srgbClr val="F3AA46"/>
              </a:solidFill>
              <a:hlinkClick r:id="rId3"/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dirty="0">
                <a:solidFill>
                  <a:srgbClr val="F3AA46"/>
                </a:solidFill>
              </a:rPr>
              <a:t>Telef. </a:t>
            </a:r>
            <a:r>
              <a:rPr lang="es" dirty="0" smtClean="0">
                <a:solidFill>
                  <a:srgbClr val="F3AA46"/>
                </a:solidFill>
              </a:rPr>
              <a:t>954 523 215 </a:t>
            </a:r>
            <a:endParaRPr lang="es" dirty="0">
              <a:solidFill>
                <a:srgbClr val="F3AA46"/>
              </a:solidFill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dirty="0">
                <a:solidFill>
                  <a:srgbClr val="F3AA46"/>
                </a:solidFill>
              </a:rPr>
              <a:t>Web: </a:t>
            </a:r>
            <a:r>
              <a:rPr lang="es" u="sng" dirty="0" smtClean="0">
                <a:solidFill>
                  <a:srgbClr val="F3AA46"/>
                </a:solidFill>
                <a:hlinkClick r:id="rId4"/>
              </a:rPr>
              <a:t>www.BlueServer.com</a:t>
            </a:r>
            <a:r>
              <a:rPr lang="es" dirty="0" smtClean="0">
                <a:solidFill>
                  <a:srgbClr val="F3AA46"/>
                </a:solidFill>
              </a:rPr>
              <a:t> </a:t>
            </a:r>
            <a:endParaRPr lang="es" dirty="0">
              <a:solidFill>
                <a:srgbClr val="F3AA46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" y="3875577"/>
            <a:ext cx="1128234" cy="11282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195</Words>
  <Application>Microsoft Office PowerPoint</Application>
  <PresentationFormat>Presentación en pantalla (16:9)</PresentationFormat>
  <Paragraphs>34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Roboto</vt:lpstr>
      <vt:lpstr>Arial</vt:lpstr>
      <vt:lpstr>Merriweather</vt:lpstr>
      <vt:lpstr>Paradigm</vt:lpstr>
      <vt:lpstr>BlueServer</vt:lpstr>
      <vt:lpstr>Empresa | ¿Quiénes somos? </vt:lpstr>
      <vt:lpstr>Empresa | Misión, visión y valores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practica</dc:creator>
  <cp:lastModifiedBy>instalcdc</cp:lastModifiedBy>
  <cp:revision>9</cp:revision>
  <dcterms:modified xsi:type="dcterms:W3CDTF">2018-11-28T08:44:02Z</dcterms:modified>
</cp:coreProperties>
</file>