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‹Nº›</a:t>
            </a:fld>
            <a:endParaRPr lang="e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‹Nº›</a:t>
            </a:fld>
            <a:endParaRPr lang="e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dominiodelaempresa.com" TargetMode="External"/><Relationship Id="rId4" Type="http://schemas.openxmlformats.org/officeDocument/2006/relationships/hyperlink" Target="mailto:email@dominiodelaempresa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ES" sz="4800" dirty="0" err="1">
                <a:solidFill>
                  <a:srgbClr val="F3AA46"/>
                </a:solidFill>
              </a:rPr>
              <a:t>BlueServer</a:t>
            </a:r>
            <a:endParaRPr lang="es" sz="4800" dirty="0">
              <a:solidFill>
                <a:srgbClr val="F3AA46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>
                <a:solidFill>
                  <a:srgbClr val="0A2241"/>
                </a:solidFill>
              </a:rPr>
              <a:t>DOSSIER DE EMPRESA 2018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l="35660" r="35743"/>
          <a:stretch/>
        </p:blipFill>
        <p:spPr>
          <a:xfrm>
            <a:off x="6198587" y="2668100"/>
            <a:ext cx="2614824" cy="23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6140225" y="2642425"/>
            <a:ext cx="2692200" cy="23310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s"/>
              <a:t>INSERTA AQUÍ EL LOGOTIPO DE TU EMPRESA</a:t>
            </a:r>
          </a:p>
        </p:txBody>
      </p:sp>
      <p:sp>
        <p:nvSpPr>
          <p:cNvPr id="68" name="Shape 68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s" sz="600"/>
              <a:t>Es importante que pongas el nombre de tu empresa y el logotipo en los apartados correspondientes. Luego, puedes borrar esta nota.</a:t>
            </a:r>
          </a:p>
        </p:txBody>
      </p:sp>
      <p:sp>
        <p:nvSpPr>
          <p:cNvPr id="69" name="Shape 69"/>
          <p:cNvSpPr/>
          <p:nvPr/>
        </p:nvSpPr>
        <p:spPr>
          <a:xfrm>
            <a:off x="-1045700" y="1207800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También puedes cambiar los colores de la presentación (textos y elementos) para que vayan acordes a tu identidad corporativa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Caso de éxito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900"/>
              <a:t>Indicar descripción del caso de éxito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l="37673" t="29454" r="58020" b="40384"/>
          <a:stretch/>
        </p:blipFill>
        <p:spPr>
          <a:xfrm>
            <a:off x="8293600" y="147925"/>
            <a:ext cx="538724" cy="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7850700" y="135150"/>
            <a:ext cx="981600" cy="9768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000"/>
              <a:t>INSERTA TU LOGOTIPO</a:t>
            </a:r>
          </a:p>
        </p:txBody>
      </p:sp>
      <p:sp>
        <p:nvSpPr>
          <p:cNvPr id="198" name="Shape 198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Indica el caso de éxito con su descripción e imagen. No olvides tampoco el logo de tu empresa</a:t>
            </a:r>
          </a:p>
        </p:txBody>
      </p:sp>
      <p:sp>
        <p:nvSpPr>
          <p:cNvPr id="199" name="Shape 199"/>
          <p:cNvSpPr/>
          <p:nvPr/>
        </p:nvSpPr>
        <p:spPr>
          <a:xfrm>
            <a:off x="-1045700" y="120127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Copia y pega esta diapositiva tantas veces como casos e éxito quieras presentar en el dossier</a:t>
            </a:r>
          </a:p>
        </p:txBody>
      </p:sp>
      <p:sp>
        <p:nvSpPr>
          <p:cNvPr id="200" name="Shape 200"/>
          <p:cNvSpPr/>
          <p:nvPr/>
        </p:nvSpPr>
        <p:spPr>
          <a:xfrm>
            <a:off x="4659725" y="1549875"/>
            <a:ext cx="4202400" cy="330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Insertar imagen del caso de éxito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l="37673" t="29454" r="58020" b="40384"/>
          <a:stretch/>
        </p:blipFill>
        <p:spPr>
          <a:xfrm>
            <a:off x="252250" y="3837900"/>
            <a:ext cx="538724" cy="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6511500" cy="1244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Contacto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8455500" cy="26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endParaRPr>
              <a:solidFill>
                <a:srgbClr val="F3AA46"/>
              </a:solidFill>
            </a:endParaRPr>
          </a:p>
          <a:p>
            <a:pPr marL="0" lvl="0" indent="0" algn="r" rtl="0">
              <a:spcBef>
                <a:spcPts val="0"/>
              </a:spcBef>
              <a:buNone/>
            </a:pPr>
            <a:endParaRPr>
              <a:solidFill>
                <a:srgbClr val="F3AA46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>
              <a:solidFill>
                <a:srgbClr val="F3AA46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>
              <a:solidFill>
                <a:srgbClr val="F3AA46"/>
              </a:solidFill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>
                <a:solidFill>
                  <a:srgbClr val="F3AA46"/>
                </a:solidFill>
              </a:rPr>
              <a:t>Nombre y apellidos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>
                <a:solidFill>
                  <a:srgbClr val="F3AA46"/>
                </a:solidFill>
              </a:rPr>
              <a:t>e-mail: </a:t>
            </a:r>
            <a:r>
              <a:rPr lang="es" u="sng">
                <a:solidFill>
                  <a:srgbClr val="F3AA46"/>
                </a:solidFill>
                <a:hlinkClick r:id="rId4"/>
              </a:rPr>
              <a:t>email@dominiodelaempresa.com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>
                <a:solidFill>
                  <a:srgbClr val="F3AA46"/>
                </a:solidFill>
              </a:rPr>
              <a:t>Telef. 000 000 000 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>
                <a:solidFill>
                  <a:srgbClr val="F3AA46"/>
                </a:solidFill>
              </a:rPr>
              <a:t>Web: </a:t>
            </a:r>
            <a:r>
              <a:rPr lang="es" u="sng">
                <a:solidFill>
                  <a:srgbClr val="F3AA46"/>
                </a:solidFill>
                <a:hlinkClick r:id="rId5"/>
              </a:rPr>
              <a:t>www.dominiodelaempresa.com</a:t>
            </a:r>
            <a:r>
              <a:rPr lang="es">
                <a:solidFill>
                  <a:srgbClr val="F3AA46"/>
                </a:solidFill>
              </a:rPr>
              <a:t> </a:t>
            </a:r>
          </a:p>
        </p:txBody>
      </p:sp>
      <p:sp>
        <p:nvSpPr>
          <p:cNvPr id="208" name="Shape 208"/>
          <p:cNvSpPr/>
          <p:nvPr/>
        </p:nvSpPr>
        <p:spPr>
          <a:xfrm>
            <a:off x="252250" y="3825125"/>
            <a:ext cx="981600" cy="9768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000"/>
              <a:t>INSERTA TU LOGOTIPO</a:t>
            </a:r>
          </a:p>
        </p:txBody>
      </p:sp>
      <p:sp>
        <p:nvSpPr>
          <p:cNvPr id="209" name="Shape 209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Pon tus datos de contacto y el logotipo de tu empresa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i="1" dirty="0">
                <a:solidFill>
                  <a:srgbClr val="F3AA46"/>
                </a:solidFill>
              </a:rPr>
              <a:t>Insertar aquí el slogan de la empresa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b="1" dirty="0"/>
              <a:t>Empresa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Descripción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Historia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Misión, visión y valores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Equipo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b="1" dirty="0"/>
              <a:t>Productos y servicios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Nuestros productos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Producto A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Producto B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Producto C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...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Nuestros servicios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Servicio A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Servicio B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Servicio C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...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b="1" dirty="0"/>
              <a:t>Casos de éxito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Caso de éxito A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Caso de éxito B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dirty="0"/>
              <a:t>Caso de éxito C</a:t>
            </a:r>
          </a:p>
          <a:p>
            <a:pPr marL="457200" lvl="0" indent="-311150">
              <a:spcBef>
                <a:spcPts val="0"/>
              </a:spcBef>
              <a:buSzPts val="1300"/>
              <a:buAutoNum type="arabicPeriod"/>
            </a:pPr>
            <a:r>
              <a:rPr lang="es" b="1" dirty="0"/>
              <a:t>Contacto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7673" t="29454" r="58020" b="40384"/>
          <a:stretch/>
        </p:blipFill>
        <p:spPr>
          <a:xfrm>
            <a:off x="123075" y="4497750"/>
            <a:ext cx="276851" cy="4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73850" y="4468725"/>
            <a:ext cx="615300" cy="5487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INSERTA TU LOGOTIPO</a:t>
            </a:r>
          </a:p>
        </p:txBody>
      </p:sp>
      <p:sp>
        <p:nvSpPr>
          <p:cNvPr id="79" name="Shape 79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Inserta el slogan de tu empresa así como el logotipo</a:t>
            </a:r>
          </a:p>
        </p:txBody>
      </p:sp>
      <p:sp>
        <p:nvSpPr>
          <p:cNvPr id="80" name="Shape 80"/>
          <p:cNvSpPr/>
          <p:nvPr/>
        </p:nvSpPr>
        <p:spPr>
          <a:xfrm>
            <a:off x="-1045700" y="1214350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Personaliza tu índice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Empresa | </a:t>
            </a:r>
            <a:r>
              <a:rPr lang="es">
                <a:solidFill>
                  <a:srgbClr val="F3AA46"/>
                </a:solidFill>
              </a:rPr>
              <a:t>¿Quiénes somos? 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Añadir aquí la descripción de tu empresa………………..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l="37673" t="29454" r="58020" b="40384"/>
          <a:stretch/>
        </p:blipFill>
        <p:spPr>
          <a:xfrm>
            <a:off x="8293600" y="147925"/>
            <a:ext cx="538724" cy="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7850625" y="147925"/>
            <a:ext cx="981600" cy="9768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000"/>
              <a:t>INSERTA TU LOGOTIPO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r="28166"/>
          <a:stretch/>
        </p:blipFill>
        <p:spPr>
          <a:xfrm>
            <a:off x="4981900" y="1280925"/>
            <a:ext cx="4162099" cy="38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5136975" y="1505700"/>
            <a:ext cx="36954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s"/>
              <a:t>Insertar una imagen de tu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empresa o mantener esta</a:t>
            </a:r>
          </a:p>
        </p:txBody>
      </p:sp>
      <p:sp>
        <p:nvSpPr>
          <p:cNvPr id="91" name="Shape 91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Añade la descripción y logo de tu empresa, y si lo deseas, cambia la imagen propuesta o diréctamente úsala eliminando el texto sobrescrito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Empresa | </a:t>
            </a:r>
            <a:r>
              <a:rPr lang="es">
                <a:solidFill>
                  <a:srgbClr val="F3AA46"/>
                </a:solidFill>
              </a:rPr>
              <a:t>Nuestra historia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Explicar aquí cómo y cuándo nació la empresa, cómo ha evolucionado en los últimos años……………………………………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l="37673" t="29454" r="58020" b="40384"/>
          <a:stretch/>
        </p:blipFill>
        <p:spPr>
          <a:xfrm>
            <a:off x="8293600" y="147925"/>
            <a:ext cx="538724" cy="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7850625" y="147925"/>
            <a:ext cx="981600" cy="9768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000"/>
              <a:t>INSERTA TU LOGOTIPO</a:t>
            </a:r>
          </a:p>
        </p:txBody>
      </p:sp>
      <p:sp>
        <p:nvSpPr>
          <p:cNvPr id="100" name="Shape 100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Añade el logo de tu empresa y cuenta cómo y por qué se fundó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Empresa | </a:t>
            </a:r>
            <a:r>
              <a:rPr lang="es">
                <a:solidFill>
                  <a:srgbClr val="F3AA46"/>
                </a:solidFill>
              </a:rPr>
              <a:t>Misión, visión y valores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Nuestra </a:t>
            </a:r>
            <a:r>
              <a:rPr lang="es">
                <a:solidFill>
                  <a:srgbClr val="F3AA46"/>
                </a:solidFill>
              </a:rPr>
              <a:t>misión </a:t>
            </a:r>
            <a:r>
              <a:rPr lang="es"/>
              <a:t>es…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s"/>
              <a:t>Nuestra </a:t>
            </a:r>
            <a:r>
              <a:rPr lang="es">
                <a:solidFill>
                  <a:srgbClr val="F3AA46"/>
                </a:solidFill>
              </a:rPr>
              <a:t>visión</a:t>
            </a:r>
            <a:r>
              <a:rPr lang="es"/>
              <a:t> es...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Entre nuestros </a:t>
            </a:r>
            <a:r>
              <a:rPr lang="es">
                <a:solidFill>
                  <a:srgbClr val="F3AA46"/>
                </a:solidFill>
              </a:rPr>
              <a:t>valores</a:t>
            </a:r>
            <a:r>
              <a:rPr lang="es"/>
              <a:t> podemos destacar: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 1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 2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 3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 4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 5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 6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 7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 8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 9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 10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s"/>
              <a:t>Valor 11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l="37673" t="29454" r="58020" b="40384"/>
          <a:stretch/>
        </p:blipFill>
        <p:spPr>
          <a:xfrm>
            <a:off x="8293600" y="147925"/>
            <a:ext cx="538724" cy="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7850625" y="147925"/>
            <a:ext cx="981600" cy="9768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000"/>
              <a:t>INSERTA TU LOGOTIPO</a:t>
            </a:r>
          </a:p>
        </p:txBody>
      </p:sp>
      <p:cxnSp>
        <p:nvCxnSpPr>
          <p:cNvPr id="110" name="Shape 110"/>
          <p:cNvCxnSpPr>
            <a:stCxn id="106" idx="1"/>
            <a:endCxn id="106" idx="3"/>
          </p:cNvCxnSpPr>
          <p:nvPr/>
        </p:nvCxnSpPr>
        <p:spPr>
          <a:xfrm>
            <a:off x="311700" y="3043800"/>
            <a:ext cx="3999900" cy="0"/>
          </a:xfrm>
          <a:prstGeom prst="straightConnector1">
            <a:avLst/>
          </a:prstGeom>
          <a:noFill/>
          <a:ln w="9525" cap="flat" cmpd="sng">
            <a:solidFill>
              <a:srgbClr val="F3AA46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11" name="Shape 111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Añade el logotipo, la misión, la visión y los valores de tu empresa en los apartados correspondientes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Empresa | </a:t>
            </a:r>
            <a:r>
              <a:rPr lang="es">
                <a:solidFill>
                  <a:srgbClr val="F3AA46"/>
                </a:solidFill>
              </a:rPr>
              <a:t>Equipo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63325" y="1658100"/>
            <a:ext cx="2004600" cy="153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1000" b="1"/>
              <a:t>Nombre y apellidos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" sz="700" i="1"/>
              <a:t>Puesto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 sz="700"/>
              <a:t>Breve bio ………………………………………………………….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l="37673" t="29454" r="58020" b="40384"/>
          <a:stretch/>
        </p:blipFill>
        <p:spPr>
          <a:xfrm>
            <a:off x="8293600" y="147925"/>
            <a:ext cx="538724" cy="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7850625" y="147925"/>
            <a:ext cx="981600" cy="9768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000"/>
              <a:t>INSERTA TU LOGOTIPO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163325" y="3365975"/>
            <a:ext cx="2004600" cy="153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sz="1000" b="1"/>
              <a:t>Nombre y apellidos</a:t>
            </a:r>
          </a:p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sz="700" i="1"/>
              <a:t>Puesto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 sz="700"/>
              <a:t>Breve bio ………………………………………………………….</a:t>
            </a:r>
          </a:p>
        </p:txBody>
      </p:sp>
      <p:sp>
        <p:nvSpPr>
          <p:cNvPr id="121" name="Shape 121"/>
          <p:cNvSpPr/>
          <p:nvPr/>
        </p:nvSpPr>
        <p:spPr>
          <a:xfrm>
            <a:off x="235275" y="1711050"/>
            <a:ext cx="928200" cy="12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35275" y="3425450"/>
            <a:ext cx="928200" cy="12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065125" y="1658100"/>
            <a:ext cx="2004600" cy="153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sz="1000" b="1"/>
              <a:t>Alejandra García Fernández</a:t>
            </a:r>
          </a:p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sz="700" i="1"/>
              <a:t>Directora Comercial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 sz="700"/>
              <a:t>Con 8 años de experiencia en el sector y Master en Dirección Comercial, se encarga de la estrategia comercial del negocio y gestionar a un equipo de comerciales de más de 10 personas.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065125" y="3365975"/>
            <a:ext cx="2004600" cy="153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sz="1000" b="1"/>
              <a:t>Nombre y apellidos</a:t>
            </a:r>
          </a:p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sz="700" i="1"/>
              <a:t>Puesto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 sz="700"/>
              <a:t>Breve bio ………………………………………………………….</a:t>
            </a:r>
          </a:p>
        </p:txBody>
      </p:sp>
      <p:sp>
        <p:nvSpPr>
          <p:cNvPr id="125" name="Shape 125"/>
          <p:cNvSpPr/>
          <p:nvPr/>
        </p:nvSpPr>
        <p:spPr>
          <a:xfrm>
            <a:off x="3137075" y="1711050"/>
            <a:ext cx="928200" cy="12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137075" y="3425450"/>
            <a:ext cx="928200" cy="12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979850" y="1658100"/>
            <a:ext cx="2004600" cy="153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sz="1000" b="1"/>
              <a:t>Nombre y apellidos</a:t>
            </a:r>
          </a:p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sz="700" i="1"/>
              <a:t>Puesto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 sz="700"/>
              <a:t>Breve bio ………………………………………………………….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979850" y="3365975"/>
            <a:ext cx="2004600" cy="153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sz="1000" b="1"/>
              <a:t>Nombre y apellidos</a:t>
            </a:r>
          </a:p>
          <a:p>
            <a:pPr marL="0" lv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sz="700" i="1"/>
              <a:t>Puesto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 sz="700"/>
              <a:t>Breve bio ………………………………………………………….</a:t>
            </a:r>
          </a:p>
        </p:txBody>
      </p:sp>
      <p:sp>
        <p:nvSpPr>
          <p:cNvPr id="129" name="Shape 129"/>
          <p:cNvSpPr/>
          <p:nvPr/>
        </p:nvSpPr>
        <p:spPr>
          <a:xfrm>
            <a:off x="6051800" y="1711050"/>
            <a:ext cx="928200" cy="12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051800" y="3425450"/>
            <a:ext cx="928200" cy="12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235275" y="1711050"/>
            <a:ext cx="928200" cy="121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>
                <a:solidFill>
                  <a:schemeClr val="lt1"/>
                </a:solidFill>
              </a:rPr>
              <a:t>Insertar fotografía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235275" y="3425450"/>
            <a:ext cx="928200" cy="121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>
                <a:solidFill>
                  <a:schemeClr val="lt1"/>
                </a:solidFill>
              </a:rPr>
              <a:t>Insertar fotografía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3143538" y="1711050"/>
            <a:ext cx="928200" cy="121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>
                <a:solidFill>
                  <a:schemeClr val="lt1"/>
                </a:solidFill>
              </a:rPr>
              <a:t>Insertar fotografía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3143538" y="3425450"/>
            <a:ext cx="928200" cy="121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>
                <a:solidFill>
                  <a:schemeClr val="lt1"/>
                </a:solidFill>
              </a:rPr>
              <a:t>Insertar fotografía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6051825" y="1711050"/>
            <a:ext cx="928200" cy="121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>
                <a:solidFill>
                  <a:schemeClr val="lt1"/>
                </a:solidFill>
              </a:rPr>
              <a:t>Insertar fotografía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6051825" y="3425450"/>
            <a:ext cx="928200" cy="121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>
                <a:solidFill>
                  <a:schemeClr val="lt1"/>
                </a:solidFill>
              </a:rPr>
              <a:t>Insertar fotografía</a:t>
            </a:r>
          </a:p>
        </p:txBody>
      </p:sp>
      <p:sp>
        <p:nvSpPr>
          <p:cNvPr id="137" name="Shape 137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Presenta a tu equipo con su nombre, puesto de trabajo y breve biografía. No olvides tampoco su fotografía e incoporar el logotipo de la empresa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Productos y servicios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l="37673" t="29454" r="58020" b="40384"/>
          <a:stretch/>
        </p:blipFill>
        <p:spPr>
          <a:xfrm>
            <a:off x="8293600" y="147925"/>
            <a:ext cx="538724" cy="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7850625" y="147925"/>
            <a:ext cx="981600" cy="9768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000"/>
              <a:t>INSERTA TU LOGOTIPO</a:t>
            </a:r>
          </a:p>
        </p:txBody>
      </p:sp>
      <p:sp>
        <p:nvSpPr>
          <p:cNvPr id="145" name="Shape 145"/>
          <p:cNvSpPr/>
          <p:nvPr/>
        </p:nvSpPr>
        <p:spPr>
          <a:xfrm>
            <a:off x="368225" y="1549875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s"/>
              <a:t>Producto 1</a:t>
            </a:r>
          </a:p>
        </p:txBody>
      </p:sp>
      <p:sp>
        <p:nvSpPr>
          <p:cNvPr id="146" name="Shape 146"/>
          <p:cNvSpPr/>
          <p:nvPr/>
        </p:nvSpPr>
        <p:spPr>
          <a:xfrm>
            <a:off x="368225" y="2414650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Producto 2</a:t>
            </a:r>
          </a:p>
        </p:txBody>
      </p:sp>
      <p:sp>
        <p:nvSpPr>
          <p:cNvPr id="147" name="Shape 147"/>
          <p:cNvSpPr/>
          <p:nvPr/>
        </p:nvSpPr>
        <p:spPr>
          <a:xfrm>
            <a:off x="368225" y="3279425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Producto 3</a:t>
            </a:r>
          </a:p>
        </p:txBody>
      </p:sp>
      <p:sp>
        <p:nvSpPr>
          <p:cNvPr id="148" name="Shape 148"/>
          <p:cNvSpPr/>
          <p:nvPr/>
        </p:nvSpPr>
        <p:spPr>
          <a:xfrm>
            <a:off x="368225" y="4144200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Producto 4</a:t>
            </a:r>
          </a:p>
        </p:txBody>
      </p:sp>
      <p:sp>
        <p:nvSpPr>
          <p:cNvPr id="149" name="Shape 149"/>
          <p:cNvSpPr/>
          <p:nvPr/>
        </p:nvSpPr>
        <p:spPr>
          <a:xfrm>
            <a:off x="2513975" y="1549875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Producto 5</a:t>
            </a:r>
          </a:p>
        </p:txBody>
      </p:sp>
      <p:sp>
        <p:nvSpPr>
          <p:cNvPr id="150" name="Shape 150"/>
          <p:cNvSpPr/>
          <p:nvPr/>
        </p:nvSpPr>
        <p:spPr>
          <a:xfrm>
            <a:off x="2513975" y="2414650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Producto 6</a:t>
            </a:r>
          </a:p>
        </p:txBody>
      </p:sp>
      <p:sp>
        <p:nvSpPr>
          <p:cNvPr id="151" name="Shape 151"/>
          <p:cNvSpPr/>
          <p:nvPr/>
        </p:nvSpPr>
        <p:spPr>
          <a:xfrm>
            <a:off x="2513975" y="3279425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Producto 7</a:t>
            </a:r>
          </a:p>
        </p:txBody>
      </p:sp>
      <p:sp>
        <p:nvSpPr>
          <p:cNvPr id="152" name="Shape 152"/>
          <p:cNvSpPr/>
          <p:nvPr/>
        </p:nvSpPr>
        <p:spPr>
          <a:xfrm>
            <a:off x="2513975" y="4144200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Producto 8</a:t>
            </a:r>
          </a:p>
        </p:txBody>
      </p:sp>
      <p:sp>
        <p:nvSpPr>
          <p:cNvPr id="153" name="Shape 153"/>
          <p:cNvSpPr/>
          <p:nvPr/>
        </p:nvSpPr>
        <p:spPr>
          <a:xfrm>
            <a:off x="4659725" y="1549875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Servicio 1</a:t>
            </a:r>
          </a:p>
        </p:txBody>
      </p:sp>
      <p:sp>
        <p:nvSpPr>
          <p:cNvPr id="154" name="Shape 154"/>
          <p:cNvSpPr/>
          <p:nvPr/>
        </p:nvSpPr>
        <p:spPr>
          <a:xfrm>
            <a:off x="4659725" y="2414650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Servicio 2</a:t>
            </a:r>
          </a:p>
        </p:txBody>
      </p:sp>
      <p:sp>
        <p:nvSpPr>
          <p:cNvPr id="155" name="Shape 155"/>
          <p:cNvSpPr/>
          <p:nvPr/>
        </p:nvSpPr>
        <p:spPr>
          <a:xfrm>
            <a:off x="4659725" y="3279425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Servicio 3</a:t>
            </a:r>
          </a:p>
        </p:txBody>
      </p:sp>
      <p:sp>
        <p:nvSpPr>
          <p:cNvPr id="156" name="Shape 156"/>
          <p:cNvSpPr/>
          <p:nvPr/>
        </p:nvSpPr>
        <p:spPr>
          <a:xfrm>
            <a:off x="4659725" y="4144200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Servicio 4</a:t>
            </a:r>
          </a:p>
        </p:txBody>
      </p:sp>
      <p:sp>
        <p:nvSpPr>
          <p:cNvPr id="157" name="Shape 157"/>
          <p:cNvSpPr/>
          <p:nvPr/>
        </p:nvSpPr>
        <p:spPr>
          <a:xfrm>
            <a:off x="6805475" y="1549875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Servicio 5</a:t>
            </a:r>
          </a:p>
        </p:txBody>
      </p:sp>
      <p:sp>
        <p:nvSpPr>
          <p:cNvPr id="158" name="Shape 158"/>
          <p:cNvSpPr/>
          <p:nvPr/>
        </p:nvSpPr>
        <p:spPr>
          <a:xfrm>
            <a:off x="6805475" y="2414650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Servicio 6</a:t>
            </a:r>
          </a:p>
        </p:txBody>
      </p:sp>
      <p:sp>
        <p:nvSpPr>
          <p:cNvPr id="159" name="Shape 159"/>
          <p:cNvSpPr/>
          <p:nvPr/>
        </p:nvSpPr>
        <p:spPr>
          <a:xfrm>
            <a:off x="6805475" y="3279425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Servicio 7</a:t>
            </a:r>
          </a:p>
        </p:txBody>
      </p:sp>
      <p:sp>
        <p:nvSpPr>
          <p:cNvPr id="160" name="Shape 160"/>
          <p:cNvSpPr/>
          <p:nvPr/>
        </p:nvSpPr>
        <p:spPr>
          <a:xfrm>
            <a:off x="6805475" y="4144200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Servicio 8</a:t>
            </a:r>
          </a:p>
        </p:txBody>
      </p:sp>
      <p:sp>
        <p:nvSpPr>
          <p:cNvPr id="161" name="Shape 161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Indica tus productos y/o servicios principales en este esquema general. No olvides incluir el logotipo de tu empresa.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Producto 1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37673" t="29454" r="58020" b="40384"/>
          <a:stretch/>
        </p:blipFill>
        <p:spPr>
          <a:xfrm>
            <a:off x="8293600" y="147925"/>
            <a:ext cx="538724" cy="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7850625" y="147925"/>
            <a:ext cx="981600" cy="9768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000"/>
              <a:t>INSERTA TU LOGOTIPO</a:t>
            </a:r>
          </a:p>
        </p:txBody>
      </p:sp>
      <p:sp>
        <p:nvSpPr>
          <p:cNvPr id="169" name="Shape 169"/>
          <p:cNvSpPr/>
          <p:nvPr/>
        </p:nvSpPr>
        <p:spPr>
          <a:xfrm>
            <a:off x="368225" y="1549875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Descripción</a:t>
            </a:r>
          </a:p>
        </p:txBody>
      </p:sp>
      <p:sp>
        <p:nvSpPr>
          <p:cNvPr id="170" name="Shape 170"/>
          <p:cNvSpPr/>
          <p:nvPr/>
        </p:nvSpPr>
        <p:spPr>
          <a:xfrm>
            <a:off x="368225" y="2414650"/>
            <a:ext cx="1993200" cy="2435400"/>
          </a:xfrm>
          <a:prstGeom prst="rect">
            <a:avLst/>
          </a:prstGeom>
          <a:noFill/>
          <a:ln w="9525" cap="flat" cmpd="sng">
            <a:solidFill>
              <a:srgbClr val="F3AA4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900"/>
              <a:t>Indicar la descripción del producto</a:t>
            </a:r>
          </a:p>
        </p:txBody>
      </p:sp>
      <p:sp>
        <p:nvSpPr>
          <p:cNvPr id="171" name="Shape 171"/>
          <p:cNvSpPr/>
          <p:nvPr/>
        </p:nvSpPr>
        <p:spPr>
          <a:xfrm>
            <a:off x="2513975" y="1549875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Beneficios</a:t>
            </a:r>
          </a:p>
        </p:txBody>
      </p:sp>
      <p:sp>
        <p:nvSpPr>
          <p:cNvPr id="172" name="Shape 172"/>
          <p:cNvSpPr/>
          <p:nvPr/>
        </p:nvSpPr>
        <p:spPr>
          <a:xfrm>
            <a:off x="2513975" y="2414650"/>
            <a:ext cx="1993200" cy="2435400"/>
          </a:xfrm>
          <a:prstGeom prst="rect">
            <a:avLst/>
          </a:prstGeom>
          <a:noFill/>
          <a:ln w="9525" cap="flat" cmpd="sng">
            <a:solidFill>
              <a:srgbClr val="F3AA4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Beneficio 1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Beneficio 2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Beneficio 3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…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…</a:t>
            </a:r>
          </a:p>
          <a:p>
            <a:pPr marL="457200" lvl="0" indent="-285750" algn="l" rtl="0">
              <a:spcBef>
                <a:spcPts val="0"/>
              </a:spcBef>
              <a:buSzPts val="900"/>
              <a:buChar char="●"/>
            </a:pPr>
            <a:r>
              <a:rPr lang="es" sz="900"/>
              <a:t>...</a:t>
            </a:r>
          </a:p>
        </p:txBody>
      </p:sp>
      <p:sp>
        <p:nvSpPr>
          <p:cNvPr id="173" name="Shape 173"/>
          <p:cNvSpPr/>
          <p:nvPr/>
        </p:nvSpPr>
        <p:spPr>
          <a:xfrm>
            <a:off x="4659725" y="1549875"/>
            <a:ext cx="4202400" cy="330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Insertar imagen del producto</a:t>
            </a:r>
          </a:p>
        </p:txBody>
      </p:sp>
      <p:sp>
        <p:nvSpPr>
          <p:cNvPr id="174" name="Shape 174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Indica el nombre de un producto, su descripción y beneficios. Añade una fotografía del producto y el logotipo de tu empresa. </a:t>
            </a:r>
          </a:p>
        </p:txBody>
      </p:sp>
      <p:sp>
        <p:nvSpPr>
          <p:cNvPr id="175" name="Shape 175"/>
          <p:cNvSpPr/>
          <p:nvPr/>
        </p:nvSpPr>
        <p:spPr>
          <a:xfrm>
            <a:off x="-1045700" y="120127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Copia y pega esta diapositiva tantas veces como productos quieras presentar en el dossier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Servicio 1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l="37673" t="29454" r="58020" b="40384"/>
          <a:stretch/>
        </p:blipFill>
        <p:spPr>
          <a:xfrm>
            <a:off x="8293600" y="147925"/>
            <a:ext cx="538724" cy="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7850625" y="147925"/>
            <a:ext cx="981600" cy="976800"/>
          </a:xfrm>
          <a:prstGeom prst="rect">
            <a:avLst/>
          </a:prstGeom>
          <a:solidFill>
            <a:srgbClr val="FFFFFF">
              <a:alpha val="66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000"/>
              <a:t>INSERTA TU LOGOTIPO</a:t>
            </a:r>
          </a:p>
        </p:txBody>
      </p:sp>
      <p:sp>
        <p:nvSpPr>
          <p:cNvPr id="183" name="Shape 183"/>
          <p:cNvSpPr/>
          <p:nvPr/>
        </p:nvSpPr>
        <p:spPr>
          <a:xfrm>
            <a:off x="4659725" y="1549938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Descripción</a:t>
            </a:r>
          </a:p>
        </p:txBody>
      </p:sp>
      <p:sp>
        <p:nvSpPr>
          <p:cNvPr id="184" name="Shape 184"/>
          <p:cNvSpPr/>
          <p:nvPr/>
        </p:nvSpPr>
        <p:spPr>
          <a:xfrm>
            <a:off x="4659725" y="2414713"/>
            <a:ext cx="1993200" cy="2435400"/>
          </a:xfrm>
          <a:prstGeom prst="rect">
            <a:avLst/>
          </a:prstGeom>
          <a:noFill/>
          <a:ln w="9525" cap="flat" cmpd="sng">
            <a:solidFill>
              <a:srgbClr val="F3AA4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900"/>
              <a:t>Indicar la descripción del servicio</a:t>
            </a:r>
          </a:p>
        </p:txBody>
      </p:sp>
      <p:sp>
        <p:nvSpPr>
          <p:cNvPr id="185" name="Shape 185"/>
          <p:cNvSpPr/>
          <p:nvPr/>
        </p:nvSpPr>
        <p:spPr>
          <a:xfrm>
            <a:off x="6805475" y="1549938"/>
            <a:ext cx="1993200" cy="705900"/>
          </a:xfrm>
          <a:prstGeom prst="rect">
            <a:avLst/>
          </a:prstGeom>
          <a:solidFill>
            <a:srgbClr val="F3AA4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/>
              <a:t>Beneficios</a:t>
            </a:r>
          </a:p>
        </p:txBody>
      </p:sp>
      <p:sp>
        <p:nvSpPr>
          <p:cNvPr id="186" name="Shape 186"/>
          <p:cNvSpPr/>
          <p:nvPr/>
        </p:nvSpPr>
        <p:spPr>
          <a:xfrm>
            <a:off x="6805475" y="2414713"/>
            <a:ext cx="1993200" cy="2435400"/>
          </a:xfrm>
          <a:prstGeom prst="rect">
            <a:avLst/>
          </a:prstGeom>
          <a:noFill/>
          <a:ln w="9525" cap="flat" cmpd="sng">
            <a:solidFill>
              <a:srgbClr val="F3AA4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Beneficio 1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Beneficio 2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Beneficio 3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…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…</a:t>
            </a:r>
          </a:p>
          <a:p>
            <a:pPr marL="457200" lvl="0" indent="-285750" algn="l" rtl="0">
              <a:spcBef>
                <a:spcPts val="0"/>
              </a:spcBef>
              <a:buSzPts val="900"/>
              <a:buChar char="●"/>
            </a:pPr>
            <a:r>
              <a:rPr lang="es" sz="900"/>
              <a:t>...</a:t>
            </a:r>
          </a:p>
        </p:txBody>
      </p:sp>
      <p:sp>
        <p:nvSpPr>
          <p:cNvPr id="187" name="Shape 187"/>
          <p:cNvSpPr/>
          <p:nvPr/>
        </p:nvSpPr>
        <p:spPr>
          <a:xfrm>
            <a:off x="304775" y="1549825"/>
            <a:ext cx="4202400" cy="330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Insertar imagen del servicio</a:t>
            </a:r>
          </a:p>
        </p:txBody>
      </p:sp>
      <p:sp>
        <p:nvSpPr>
          <p:cNvPr id="188" name="Shape 188"/>
          <p:cNvSpPr/>
          <p:nvPr/>
        </p:nvSpPr>
        <p:spPr>
          <a:xfrm>
            <a:off x="-1045700" y="12082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Indica el nombre de un servicio, su descripción y beneficios. Añade una fotografía del servicio y el logotipo de tu empresa. </a:t>
            </a:r>
          </a:p>
        </p:txBody>
      </p:sp>
      <p:sp>
        <p:nvSpPr>
          <p:cNvPr id="189" name="Shape 189"/>
          <p:cNvSpPr/>
          <p:nvPr/>
        </p:nvSpPr>
        <p:spPr>
          <a:xfrm>
            <a:off x="-1045700" y="1201275"/>
            <a:ext cx="967200" cy="9606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600"/>
              <a:t>Copia y pega esta diapositiva tantas veces como servicios quieras presentar en el dossier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677</Words>
  <Application>Microsoft Office PowerPoint</Application>
  <PresentationFormat>Presentación en pantalla (16:9)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Merriweather</vt:lpstr>
      <vt:lpstr>Roboto</vt:lpstr>
      <vt:lpstr>Paradigm</vt:lpstr>
      <vt:lpstr>BlueServer</vt:lpstr>
      <vt:lpstr>Índice</vt:lpstr>
      <vt:lpstr>Empresa | ¿Quiénes somos? </vt:lpstr>
      <vt:lpstr>Empresa | Nuestra historia</vt:lpstr>
      <vt:lpstr>Empresa | Misión, visión y valores</vt:lpstr>
      <vt:lpstr>Empresa | Equipo</vt:lpstr>
      <vt:lpstr>Productos y servicios</vt:lpstr>
      <vt:lpstr>Producto 1</vt:lpstr>
      <vt:lpstr>Servicio 1</vt:lpstr>
      <vt:lpstr>Caso de éxito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3</cp:revision>
  <dcterms:modified xsi:type="dcterms:W3CDTF">2018-11-21T09:23:40Z</dcterms:modified>
</cp:coreProperties>
</file>