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F6A0B-26DE-498B-BA50-388320459A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BCF04CD6-5E26-4CBB-B456-9664B2675E75}" type="pres">
      <dgm:prSet presAssocID="{0EEF6A0B-26DE-498B-BA50-388320459A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52365A-7418-403E-A215-01991B1B834F}" type="presOf" srcId="{0EEF6A0B-26DE-498B-BA50-388320459A4C}" destId="{BCF04CD6-5E26-4CBB-B456-9664B2675E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8182-879B-423D-B7BD-581EB78E4E82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7B67-9DF8-4293-9BF5-2E6C4A3EBF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IPA POOL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3429000"/>
          <a:ext cx="1676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17329"/>
            <a:ext cx="6629400" cy="652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 about space/heap/pool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9437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39624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457200" y="838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mtClean="0"/>
              <a:t>//THEALE/RedLion_develop/3.10.40_Messi_CMA2/mstar2/drv/ipa_pool/IPA_Pool_test_code/IPA_Pool_test_code_example/IPA_Pool_test_code.c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1000" y="1524000"/>
            <a:ext cx="129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mtClean="0"/>
              <a:t>test_case_6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IPA POOL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POOL</dc:title>
  <dc:creator/>
  <cp:lastModifiedBy>samson.huang</cp:lastModifiedBy>
  <cp:revision>13</cp:revision>
  <dcterms:created xsi:type="dcterms:W3CDTF">2006-08-16T00:00:00Z</dcterms:created>
  <dcterms:modified xsi:type="dcterms:W3CDTF">2015-11-25T07:50:18Z</dcterms:modified>
</cp:coreProperties>
</file>