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412" r:id="rId2"/>
    <p:sldId id="425" r:id="rId3"/>
    <p:sldId id="424" r:id="rId4"/>
    <p:sldId id="426" r:id="rId5"/>
    <p:sldId id="427" r:id="rId6"/>
    <p:sldId id="428" r:id="rId7"/>
    <p:sldId id="429" r:id="rId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B0194-D9EA-425A-A607-CA6B9FA77641}" v="158" dt="2020-05-28T08:30:5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hua Xu" userId="e2a73bf0b4cd19ef" providerId="LiveId" clId="{E92B0194-D9EA-425A-A607-CA6B9FA77641}"/>
    <pc:docChg chg="undo custSel modSld">
      <pc:chgData name="Haihua Xu" userId="e2a73bf0b4cd19ef" providerId="LiveId" clId="{E92B0194-D9EA-425A-A607-CA6B9FA77641}" dt="2020-05-28T08:30:58.587" v="490" actId="14100"/>
      <pc:docMkLst>
        <pc:docMk/>
      </pc:docMkLst>
      <pc:sldChg chg="addSp delSp modSp mod">
        <pc:chgData name="Haihua Xu" userId="e2a73bf0b4cd19ef" providerId="LiveId" clId="{E92B0194-D9EA-425A-A607-CA6B9FA77641}" dt="2020-05-28T06:31:06.388" v="355" actId="6549"/>
        <pc:sldMkLst>
          <pc:docMk/>
          <pc:sldMk cId="2835777292" sldId="425"/>
        </pc:sldMkLst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" creationId="{27B8A9D2-055B-4E06-AF96-4D2D79550AC4}"/>
          </ac:spMkLst>
        </pc:spChg>
        <pc:spChg chg="del mod">
          <ac:chgData name="Haihua Xu" userId="e2a73bf0b4cd19ef" providerId="LiveId" clId="{E92B0194-D9EA-425A-A607-CA6B9FA77641}" dt="2020-05-28T06:23:19.013" v="22" actId="478"/>
          <ac:spMkLst>
            <pc:docMk/>
            <pc:sldMk cId="2835777292" sldId="425"/>
            <ac:spMk id="4" creationId="{FC01D2D8-4899-4EC8-9861-699BB82CBA8C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6" creationId="{0CAB4101-48B9-4896-BAAC-6171A5A80BF9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29" creationId="{00B4728F-F58B-4E90-8A54-D4E62569FF99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0" creationId="{AF5529E3-C801-490C-8D96-0FF21BC1EE65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1" creationId="{337F2A24-8605-41F3-B0F3-F73284E5829B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2" creationId="{5BA745F9-3300-4877-AF4E-BFC5A1E6A1A6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3" creationId="{CA657DAB-16B7-4431-8171-46C186D34BE7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4" creationId="{58CB6215-5F93-48AF-A50E-9B325E4BAF63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36" creationId="{2805CAF3-969F-47A7-9C06-11AC04D1F34B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0" creationId="{04EE5956-46D0-4755-8C1F-9C335B2B66D0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1" creationId="{33A2CC9F-CA9F-454E-8361-63308734AE3A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2" creationId="{3CD8F29C-62F3-42CF-96FF-D5CF59C11D03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3" creationId="{7733B5C0-45A1-43CE-A176-B6E1E78B539D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4" creationId="{0E3AC40E-3E96-4C1B-8783-8A392F70D8AB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6" creationId="{585ADCD2-2B32-4AC3-9753-58D11B9620A6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7" creationId="{2163709E-DAAB-4126-9087-A5EBCEFC9B6C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8" creationId="{79587B5A-C4BE-4C28-A572-AA8941326B8D}"/>
          </ac:spMkLst>
        </pc:spChg>
        <pc:spChg chg="mod">
          <ac:chgData name="Haihua Xu" userId="e2a73bf0b4cd19ef" providerId="LiveId" clId="{E92B0194-D9EA-425A-A607-CA6B9FA77641}" dt="2020-05-28T06:27:08.416" v="177" actId="404"/>
          <ac:spMkLst>
            <pc:docMk/>
            <pc:sldMk cId="2835777292" sldId="425"/>
            <ac:spMk id="49" creationId="{57156611-227D-46CB-8DCA-3F0625843834}"/>
          </ac:spMkLst>
        </pc:spChg>
        <pc:spChg chg="add mod">
          <ac:chgData name="Haihua Xu" userId="e2a73bf0b4cd19ef" providerId="LiveId" clId="{E92B0194-D9EA-425A-A607-CA6B9FA77641}" dt="2020-05-28T06:31:06.388" v="355" actId="6549"/>
          <ac:spMkLst>
            <pc:docMk/>
            <pc:sldMk cId="2835777292" sldId="425"/>
            <ac:spMk id="50" creationId="{426E1656-E01B-485C-9E97-277FE551308C}"/>
          </ac:spMkLst>
        </pc:spChg>
        <pc:grpChg chg="mod">
          <ac:chgData name="Haihua Xu" userId="e2a73bf0b4cd19ef" providerId="LiveId" clId="{E92B0194-D9EA-425A-A607-CA6B9FA77641}" dt="2020-05-28T06:27:11.018" v="178" actId="1076"/>
          <ac:grpSpMkLst>
            <pc:docMk/>
            <pc:sldMk cId="2835777292" sldId="425"/>
            <ac:grpSpMk id="25" creationId="{AE5A5A85-3DFB-446D-B262-C7010FD91641}"/>
          </ac:grpSpMkLst>
        </pc:grpChg>
      </pc:sldChg>
      <pc:sldChg chg="addSp delSp modSp mod">
        <pc:chgData name="Haihua Xu" userId="e2a73bf0b4cd19ef" providerId="LiveId" clId="{E92B0194-D9EA-425A-A607-CA6B9FA77641}" dt="2020-05-28T08:02:23.329" v="487" actId="6549"/>
        <pc:sldMkLst>
          <pc:docMk/>
          <pc:sldMk cId="2289296046" sldId="426"/>
        </pc:sldMkLst>
        <pc:spChg chg="mod topLvl">
          <ac:chgData name="Haihua Xu" userId="e2a73bf0b4cd19ef" providerId="LiveId" clId="{E92B0194-D9EA-425A-A607-CA6B9FA77641}" dt="2020-05-28T07:29:42.013" v="368" actId="165"/>
          <ac:spMkLst>
            <pc:docMk/>
            <pc:sldMk cId="2289296046" sldId="426"/>
            <ac:spMk id="6" creationId="{5B24F31E-CA7C-4013-AB96-4B3BA41F1FFC}"/>
          </ac:spMkLst>
        </pc:spChg>
        <pc:spChg chg="mod topLvl">
          <ac:chgData name="Haihua Xu" userId="e2a73bf0b4cd19ef" providerId="LiveId" clId="{E92B0194-D9EA-425A-A607-CA6B9FA77641}" dt="2020-05-28T07:29:42.013" v="368" actId="165"/>
          <ac:spMkLst>
            <pc:docMk/>
            <pc:sldMk cId="2289296046" sldId="426"/>
            <ac:spMk id="7" creationId="{BB231CEF-9083-4B71-8108-0C954F1F1F6B}"/>
          </ac:spMkLst>
        </pc:spChg>
        <pc:spChg chg="mod topLvl">
          <ac:chgData name="Haihua Xu" userId="e2a73bf0b4cd19ef" providerId="LiveId" clId="{E92B0194-D9EA-425A-A607-CA6B9FA77641}" dt="2020-05-28T07:31:34.977" v="464" actId="20577"/>
          <ac:spMkLst>
            <pc:docMk/>
            <pc:sldMk cId="2289296046" sldId="426"/>
            <ac:spMk id="8" creationId="{4117F7CD-D4E5-4C13-8AE6-28733D9E29EB}"/>
          </ac:spMkLst>
        </pc:spChg>
        <pc:spChg chg="mod topLvl">
          <ac:chgData name="Haihua Xu" userId="e2a73bf0b4cd19ef" providerId="LiveId" clId="{E92B0194-D9EA-425A-A607-CA6B9FA77641}" dt="2020-05-28T07:31:10.762" v="457" actId="20577"/>
          <ac:spMkLst>
            <pc:docMk/>
            <pc:sldMk cId="2289296046" sldId="426"/>
            <ac:spMk id="9" creationId="{21059996-3BBB-43A1-92E2-2F838BC64D4B}"/>
          </ac:spMkLst>
        </pc:spChg>
        <pc:spChg chg="mod topLvl">
          <ac:chgData name="Haihua Xu" userId="e2a73bf0b4cd19ef" providerId="LiveId" clId="{E92B0194-D9EA-425A-A607-CA6B9FA77641}" dt="2020-05-28T08:02:23.329" v="487" actId="6549"/>
          <ac:spMkLst>
            <pc:docMk/>
            <pc:sldMk cId="2289296046" sldId="426"/>
            <ac:spMk id="10" creationId="{5798FD0C-9010-493A-B51A-6F8158532915}"/>
          </ac:spMkLst>
        </pc:spChg>
        <pc:spChg chg="mod topLvl">
          <ac:chgData name="Haihua Xu" userId="e2a73bf0b4cd19ef" providerId="LiveId" clId="{E92B0194-D9EA-425A-A607-CA6B9FA77641}" dt="2020-05-28T07:29:17.578" v="357" actId="165"/>
          <ac:spMkLst>
            <pc:docMk/>
            <pc:sldMk cId="2289296046" sldId="426"/>
            <ac:spMk id="12" creationId="{0B41B704-45EA-403A-ACB3-45AD7BFB9549}"/>
          </ac:spMkLst>
        </pc:spChg>
        <pc:spChg chg="mod topLvl">
          <ac:chgData name="Haihua Xu" userId="e2a73bf0b4cd19ef" providerId="LiveId" clId="{E92B0194-D9EA-425A-A607-CA6B9FA77641}" dt="2020-05-28T07:29:17.578" v="357" actId="165"/>
          <ac:spMkLst>
            <pc:docMk/>
            <pc:sldMk cId="2289296046" sldId="426"/>
            <ac:spMk id="13" creationId="{4BFD38E8-B034-432D-A2AD-E09CE440256C}"/>
          </ac:spMkLst>
        </pc:spChg>
        <pc:spChg chg="add mod">
          <ac:chgData name="Haihua Xu" userId="e2a73bf0b4cd19ef" providerId="LiveId" clId="{E92B0194-D9EA-425A-A607-CA6B9FA77641}" dt="2020-05-28T07:30:20.733" v="405" actId="1076"/>
          <ac:spMkLst>
            <pc:docMk/>
            <pc:sldMk cId="2289296046" sldId="426"/>
            <ac:spMk id="18" creationId="{E714B309-F5C3-476B-9C90-956EC3EB9A57}"/>
          </ac:spMkLst>
        </pc:spChg>
        <pc:grpChg chg="add del mod topLvl">
          <ac:chgData name="Haihua Xu" userId="e2a73bf0b4cd19ef" providerId="LiveId" clId="{E92B0194-D9EA-425A-A607-CA6B9FA77641}" dt="2020-05-28T07:29:42.013" v="368" actId="165"/>
          <ac:grpSpMkLst>
            <pc:docMk/>
            <pc:sldMk cId="2289296046" sldId="426"/>
            <ac:grpSpMk id="11" creationId="{CD3E725E-4D8B-4BDC-BAE8-1D0D24DCCBED}"/>
          </ac:grpSpMkLst>
        </pc:grpChg>
        <pc:grpChg chg="del mod">
          <ac:chgData name="Haihua Xu" userId="e2a73bf0b4cd19ef" providerId="LiveId" clId="{E92B0194-D9EA-425A-A607-CA6B9FA77641}" dt="2020-05-28T07:29:17.578" v="357" actId="165"/>
          <ac:grpSpMkLst>
            <pc:docMk/>
            <pc:sldMk cId="2289296046" sldId="426"/>
            <ac:grpSpMk id="14" creationId="{F6A993A4-1949-40CE-B3C6-8E820157CBA6}"/>
          </ac:grpSpMkLst>
        </pc:grpChg>
        <pc:picChg chg="add mod ord modCrop">
          <ac:chgData name="Haihua Xu" userId="e2a73bf0b4cd19ef" providerId="LiveId" clId="{E92B0194-D9EA-425A-A607-CA6B9FA77641}" dt="2020-05-28T07:29:57.100" v="372" actId="167"/>
          <ac:picMkLst>
            <pc:docMk/>
            <pc:sldMk cId="2289296046" sldId="426"/>
            <ac:picMk id="3" creationId="{B6786F4B-8FC3-4146-8373-4BFC42B8A017}"/>
          </ac:picMkLst>
        </pc:picChg>
        <pc:picChg chg="del mod topLvl">
          <ac:chgData name="Haihua Xu" userId="e2a73bf0b4cd19ef" providerId="LiveId" clId="{E92B0194-D9EA-425A-A607-CA6B9FA77641}" dt="2020-05-28T07:29:45.361" v="369" actId="478"/>
          <ac:picMkLst>
            <pc:docMk/>
            <pc:sldMk cId="2289296046" sldId="426"/>
            <ac:picMk id="4" creationId="{4FF032A9-238E-4179-B8F8-EBA0B8427BA9}"/>
          </ac:picMkLst>
        </pc:picChg>
      </pc:sldChg>
      <pc:sldChg chg="addSp delSp modSp mod">
        <pc:chgData name="Haihua Xu" userId="e2a73bf0b4cd19ef" providerId="LiveId" clId="{E92B0194-D9EA-425A-A607-CA6B9FA77641}" dt="2020-05-28T08:30:58.587" v="490" actId="14100"/>
        <pc:sldMkLst>
          <pc:docMk/>
          <pc:sldMk cId="2573961180" sldId="429"/>
        </pc:sldMkLst>
        <pc:spChg chg="mod">
          <ac:chgData name="Haihua Xu" userId="e2a73bf0b4cd19ef" providerId="LiveId" clId="{E92B0194-D9EA-425A-A607-CA6B9FA77641}" dt="2020-05-28T07:51:15.844" v="477" actId="20577"/>
          <ac:spMkLst>
            <pc:docMk/>
            <pc:sldMk cId="2573961180" sldId="429"/>
            <ac:spMk id="2" creationId="{2A532544-9B20-47FE-AB84-F188F5DA60A5}"/>
          </ac:spMkLst>
        </pc:spChg>
        <pc:graphicFrameChg chg="add del mod">
          <ac:chgData name="Haihua Xu" userId="e2a73bf0b4cd19ef" providerId="LiveId" clId="{E92B0194-D9EA-425A-A607-CA6B9FA77641}" dt="2020-05-28T08:30:47.320" v="488" actId="478"/>
          <ac:graphicFrameMkLst>
            <pc:docMk/>
            <pc:sldMk cId="2573961180" sldId="429"/>
            <ac:graphicFrameMk id="6" creationId="{C344BBFA-94F8-4567-AB12-E3C270C82369}"/>
          </ac:graphicFrameMkLst>
        </pc:graphicFrameChg>
        <pc:picChg chg="mod">
          <ac:chgData name="Haihua Xu" userId="e2a73bf0b4cd19ef" providerId="LiveId" clId="{E92B0194-D9EA-425A-A607-CA6B9FA77641}" dt="2020-05-28T08:30:58.587" v="490" actId="14100"/>
          <ac:picMkLst>
            <pc:docMk/>
            <pc:sldMk cId="2573961180" sldId="429"/>
            <ac:picMk id="4" creationId="{688AC258-B771-4FC9-B5E5-0FE6F1CE2AED}"/>
          </ac:picMkLst>
        </pc:picChg>
        <pc:picChg chg="del">
          <ac:chgData name="Haihua Xu" userId="e2a73bf0b4cd19ef" providerId="LiveId" clId="{E92B0194-D9EA-425A-A607-CA6B9FA77641}" dt="2020-05-28T07:50:46.016" v="465" actId="478"/>
          <ac:picMkLst>
            <pc:docMk/>
            <pc:sldMk cId="2573961180" sldId="429"/>
            <ac:picMk id="7" creationId="{71A48252-AF55-40E8-874C-6FA484742519}"/>
          </ac:picMkLst>
        </pc:picChg>
      </pc:sldChg>
    </pc:docChg>
  </pc:docChgLst>
  <pc:docChgLst>
    <pc:chgData name="Haihua Xu" userId="e2a73bf0b4cd19ef" providerId="LiveId" clId="{6172720D-77F7-4F02-8ED4-227E517878F6}"/>
    <pc:docChg chg="undo custSel addSld delSld modSld sldOrd modMainMaster modNotesMaster">
      <pc:chgData name="Haihua Xu" userId="e2a73bf0b4cd19ef" providerId="LiveId" clId="{6172720D-77F7-4F02-8ED4-227E517878F6}" dt="2020-05-26T15:59:10.235" v="5230" actId="1076"/>
      <pc:docMkLst>
        <pc:docMk/>
      </pc:docMkLst>
      <pc:sldChg chg="delSp modSp mod">
        <pc:chgData name="Haihua Xu" userId="e2a73bf0b4cd19ef" providerId="LiveId" clId="{6172720D-77F7-4F02-8ED4-227E517878F6}" dt="2020-05-25T08:48:39.727" v="1349" actId="20577"/>
        <pc:sldMkLst>
          <pc:docMk/>
          <pc:sldMk cId="2180522236" sldId="405"/>
        </pc:sldMkLst>
        <pc:spChg chg="mod">
          <ac:chgData name="Haihua Xu" userId="e2a73bf0b4cd19ef" providerId="LiveId" clId="{6172720D-77F7-4F02-8ED4-227E517878F6}" dt="2020-05-25T08:48:39.727" v="1349" actId="20577"/>
          <ac:spMkLst>
            <pc:docMk/>
            <pc:sldMk cId="2180522236" sldId="405"/>
            <ac:spMk id="3" creationId="{00000000-0000-0000-0000-000000000000}"/>
          </ac:spMkLst>
        </pc:spChg>
        <pc:picChg chg="del">
          <ac:chgData name="Haihua Xu" userId="e2a73bf0b4cd19ef" providerId="LiveId" clId="{6172720D-77F7-4F02-8ED4-227E517878F6}" dt="2020-05-19T06:37:44.208" v="29" actId="478"/>
          <ac:picMkLst>
            <pc:docMk/>
            <pc:sldMk cId="2180522236" sldId="405"/>
            <ac:picMk id="4" creationId="{00000000-0000-0000-0000-000000000000}"/>
          </ac:picMkLst>
        </pc:picChg>
      </pc:sldChg>
      <pc:sldChg chg="addSp delSp modSp mod">
        <pc:chgData name="Haihua Xu" userId="e2a73bf0b4cd19ef" providerId="LiveId" clId="{6172720D-77F7-4F02-8ED4-227E517878F6}" dt="2020-05-23T15:29:56.843" v="877" actId="478"/>
        <pc:sldMkLst>
          <pc:docMk/>
          <pc:sldMk cId="2438686351" sldId="412"/>
        </pc:sldMkLst>
        <pc:spChg chg="mod">
          <ac:chgData name="Haihua Xu" userId="e2a73bf0b4cd19ef" providerId="LiveId" clId="{6172720D-77F7-4F02-8ED4-227E517878F6}" dt="2020-05-19T06:37:35.023" v="21" actId="6549"/>
          <ac:spMkLst>
            <pc:docMk/>
            <pc:sldMk cId="2438686351" sldId="412"/>
            <ac:spMk id="2" creationId="{00000000-0000-0000-0000-000000000000}"/>
          </ac:spMkLst>
        </pc:spChg>
        <pc:spChg chg="mod">
          <ac:chgData name="Haihua Xu" userId="e2a73bf0b4cd19ef" providerId="LiveId" clId="{6172720D-77F7-4F02-8ED4-227E517878F6}" dt="2020-05-19T06:37:40.281" v="28" actId="20577"/>
          <ac:spMkLst>
            <pc:docMk/>
            <pc:sldMk cId="2438686351" sldId="412"/>
            <ac:spMk id="3" creationId="{00000000-0000-0000-0000-000000000000}"/>
          </ac:spMkLst>
        </pc:spChg>
        <pc:spChg chg="add del mod">
          <ac:chgData name="Haihua Xu" userId="e2a73bf0b4cd19ef" providerId="LiveId" clId="{6172720D-77F7-4F02-8ED4-227E517878F6}" dt="2020-05-23T15:29:56.843" v="877" actId="478"/>
          <ac:spMkLst>
            <pc:docMk/>
            <pc:sldMk cId="2438686351" sldId="412"/>
            <ac:spMk id="4" creationId="{EBA5879E-6F67-40A5-8502-987D9B107143}"/>
          </ac:spMkLst>
        </pc:spChg>
      </pc:sldChg>
      <pc:sldChg chg="modSp new mod">
        <pc:chgData name="Haihua Xu" userId="e2a73bf0b4cd19ef" providerId="LiveId" clId="{6172720D-77F7-4F02-8ED4-227E517878F6}" dt="2020-05-20T06:39:49.902" v="712" actId="207"/>
        <pc:sldMkLst>
          <pc:docMk/>
          <pc:sldMk cId="1079570415" sldId="413"/>
        </pc:sldMkLst>
        <pc:spChg chg="mod">
          <ac:chgData name="Haihua Xu" userId="e2a73bf0b4cd19ef" providerId="LiveId" clId="{6172720D-77F7-4F02-8ED4-227E517878F6}" dt="2020-05-19T13:16:23.670" v="374" actId="20577"/>
          <ac:spMkLst>
            <pc:docMk/>
            <pc:sldMk cId="1079570415" sldId="413"/>
            <ac:spMk id="2" creationId="{1F4DA7C6-FCDE-42C6-9E96-2CC93AFF40C1}"/>
          </ac:spMkLst>
        </pc:spChg>
        <pc:spChg chg="mod">
          <ac:chgData name="Haihua Xu" userId="e2a73bf0b4cd19ef" providerId="LiveId" clId="{6172720D-77F7-4F02-8ED4-227E517878F6}" dt="2020-05-20T06:39:49.902" v="712" actId="207"/>
          <ac:spMkLst>
            <pc:docMk/>
            <pc:sldMk cId="1079570415" sldId="413"/>
            <ac:spMk id="3" creationId="{BA4B24B5-2663-4FDD-9C38-D6811DB6B20D}"/>
          </ac:spMkLst>
        </pc:spChg>
      </pc:sldChg>
      <pc:sldChg chg="addSp modSp new mod">
        <pc:chgData name="Haihua Xu" userId="e2a73bf0b4cd19ef" providerId="LiveId" clId="{6172720D-77F7-4F02-8ED4-227E517878F6}" dt="2020-05-21T09:28:37.053" v="812" actId="20577"/>
        <pc:sldMkLst>
          <pc:docMk/>
          <pc:sldMk cId="2984268782" sldId="414"/>
        </pc:sldMkLst>
        <pc:spChg chg="mod">
          <ac:chgData name="Haihua Xu" userId="e2a73bf0b4cd19ef" providerId="LiveId" clId="{6172720D-77F7-4F02-8ED4-227E517878F6}" dt="2020-05-21T07:45:39.726" v="809" actId="14100"/>
          <ac:spMkLst>
            <pc:docMk/>
            <pc:sldMk cId="2984268782" sldId="414"/>
            <ac:spMk id="2" creationId="{17542C89-839A-4E8B-99A0-44DE97E3620C}"/>
          </ac:spMkLst>
        </pc:spChg>
        <pc:spChg chg="mod">
          <ac:chgData name="Haihua Xu" userId="e2a73bf0b4cd19ef" providerId="LiveId" clId="{6172720D-77F7-4F02-8ED4-227E517878F6}" dt="2020-05-21T09:28:37.053" v="812" actId="20577"/>
          <ac:spMkLst>
            <pc:docMk/>
            <pc:sldMk cId="2984268782" sldId="414"/>
            <ac:spMk id="3" creationId="{20378FF3-5D25-46AA-B926-5E66FC07580F}"/>
          </ac:spMkLst>
        </pc:spChg>
        <pc:spChg chg="add mod">
          <ac:chgData name="Haihua Xu" userId="e2a73bf0b4cd19ef" providerId="LiveId" clId="{6172720D-77F7-4F02-8ED4-227E517878F6}" dt="2020-05-20T06:51:05.735" v="752"/>
          <ac:spMkLst>
            <pc:docMk/>
            <pc:sldMk cId="2984268782" sldId="414"/>
            <ac:spMk id="4" creationId="{9EE30E1D-571F-44DA-BDCE-A5EDEDA06E0D}"/>
          </ac:spMkLst>
        </pc:spChg>
      </pc:sldChg>
      <pc:sldChg chg="addSp modSp new mod">
        <pc:chgData name="Haihua Xu" userId="e2a73bf0b4cd19ef" providerId="LiveId" clId="{6172720D-77F7-4F02-8ED4-227E517878F6}" dt="2020-05-20T06:45:42.937" v="748" actId="1076"/>
        <pc:sldMkLst>
          <pc:docMk/>
          <pc:sldMk cId="2091250789" sldId="415"/>
        </pc:sldMkLst>
        <pc:spChg chg="mod">
          <ac:chgData name="Haihua Xu" userId="e2a73bf0b4cd19ef" providerId="LiveId" clId="{6172720D-77F7-4F02-8ED4-227E517878F6}" dt="2020-05-20T06:42:51.135" v="722" actId="20577"/>
          <ac:spMkLst>
            <pc:docMk/>
            <pc:sldMk cId="2091250789" sldId="415"/>
            <ac:spMk id="2" creationId="{088AF05D-FD88-4B1E-8AD8-1127AB0A9DEF}"/>
          </ac:spMkLst>
        </pc:spChg>
        <pc:spChg chg="add mod">
          <ac:chgData name="Haihua Xu" userId="e2a73bf0b4cd19ef" providerId="LiveId" clId="{6172720D-77F7-4F02-8ED4-227E517878F6}" dt="2020-05-20T06:45:42.937" v="748" actId="1076"/>
          <ac:spMkLst>
            <pc:docMk/>
            <pc:sldMk cId="2091250789" sldId="415"/>
            <ac:spMk id="5" creationId="{8000C47C-4738-4B5B-AA71-E9238F651C4E}"/>
          </ac:spMkLst>
        </pc:spChg>
        <pc:picChg chg="add mod">
          <ac:chgData name="Haihua Xu" userId="e2a73bf0b4cd19ef" providerId="LiveId" clId="{6172720D-77F7-4F02-8ED4-227E517878F6}" dt="2020-05-20T06:45:16.339" v="737" actId="1076"/>
          <ac:picMkLst>
            <pc:docMk/>
            <pc:sldMk cId="2091250789" sldId="415"/>
            <ac:picMk id="4" creationId="{5EFC0F23-55CC-4B9A-99F3-D50FBB2A2969}"/>
          </ac:picMkLst>
        </pc:picChg>
      </pc:sldChg>
      <pc:sldChg chg="addSp delSp modSp new mod">
        <pc:chgData name="Haihua Xu" userId="e2a73bf0b4cd19ef" providerId="LiveId" clId="{6172720D-77F7-4F02-8ED4-227E517878F6}" dt="2020-05-26T14:02:10.285" v="3942" actId="1076"/>
        <pc:sldMkLst>
          <pc:docMk/>
          <pc:sldMk cId="644365622" sldId="416"/>
        </pc:sldMkLst>
        <pc:spChg chg="mod">
          <ac:chgData name="Haihua Xu" userId="e2a73bf0b4cd19ef" providerId="LiveId" clId="{6172720D-77F7-4F02-8ED4-227E517878F6}" dt="2020-05-21T12:27:04.019" v="837" actId="20577"/>
          <ac:spMkLst>
            <pc:docMk/>
            <pc:sldMk cId="644365622" sldId="416"/>
            <ac:spMk id="2" creationId="{C19882AE-768C-416D-B4A9-D59BFBF1F6B4}"/>
          </ac:spMkLst>
        </pc:spChg>
        <pc:picChg chg="add mod">
          <ac:chgData name="Haihua Xu" userId="e2a73bf0b4cd19ef" providerId="LiveId" clId="{6172720D-77F7-4F02-8ED4-227E517878F6}" dt="2020-05-26T14:02:10.285" v="3942" actId="1076"/>
          <ac:picMkLst>
            <pc:docMk/>
            <pc:sldMk cId="644365622" sldId="416"/>
            <ac:picMk id="4" creationId="{8CF0C9BC-7D22-42D7-A97F-58D15545BDFB}"/>
          </ac:picMkLst>
        </pc:picChg>
        <pc:picChg chg="add del mod">
          <ac:chgData name="Haihua Xu" userId="e2a73bf0b4cd19ef" providerId="LiveId" clId="{6172720D-77F7-4F02-8ED4-227E517878F6}" dt="2020-05-21T12:27:19.047" v="844"/>
          <ac:picMkLst>
            <pc:docMk/>
            <pc:sldMk cId="644365622" sldId="416"/>
            <ac:picMk id="5" creationId="{103701C2-C8E1-43A8-84DC-70DDEC71233D}"/>
          </ac:picMkLst>
        </pc:picChg>
      </pc:sldChg>
      <pc:sldChg chg="addSp modSp new del">
        <pc:chgData name="Haihua Xu" userId="e2a73bf0b4cd19ef" providerId="LiveId" clId="{6172720D-77F7-4F02-8ED4-227E517878F6}" dt="2020-05-21T12:28:29.154" v="865" actId="47"/>
        <pc:sldMkLst>
          <pc:docMk/>
          <pc:sldMk cId="908814373" sldId="417"/>
        </pc:sldMkLst>
        <pc:picChg chg="add mod">
          <ac:chgData name="Haihua Xu" userId="e2a73bf0b4cd19ef" providerId="LiveId" clId="{6172720D-77F7-4F02-8ED4-227E517878F6}" dt="2020-05-21T12:27:20.954" v="846"/>
          <ac:picMkLst>
            <pc:docMk/>
            <pc:sldMk cId="908814373" sldId="417"/>
            <ac:picMk id="4" creationId="{4CE44853-474F-49C1-A9D1-FFB021EF7EF2}"/>
          </ac:picMkLst>
        </pc:picChg>
      </pc:sldChg>
      <pc:sldChg chg="addSp delSp modSp add mod">
        <pc:chgData name="Haihua Xu" userId="e2a73bf0b4cd19ef" providerId="LiveId" clId="{6172720D-77F7-4F02-8ED4-227E517878F6}" dt="2020-05-21T12:27:49.545" v="855" actId="1076"/>
        <pc:sldMkLst>
          <pc:docMk/>
          <pc:sldMk cId="3476759422" sldId="418"/>
        </pc:sldMkLst>
        <pc:spChg chg="mod">
          <ac:chgData name="Haihua Xu" userId="e2a73bf0b4cd19ef" providerId="LiveId" clId="{6172720D-77F7-4F02-8ED4-227E517878F6}" dt="2020-05-21T12:27:28.928" v="849" actId="20577"/>
          <ac:spMkLst>
            <pc:docMk/>
            <pc:sldMk cId="3476759422" sldId="418"/>
            <ac:spMk id="2" creationId="{C19882AE-768C-416D-B4A9-D59BFBF1F6B4}"/>
          </ac:spMkLst>
        </pc:spChg>
        <pc:picChg chg="del">
          <ac:chgData name="Haihua Xu" userId="e2a73bf0b4cd19ef" providerId="LiveId" clId="{6172720D-77F7-4F02-8ED4-227E517878F6}" dt="2020-05-21T12:27:43.419" v="850" actId="478"/>
          <ac:picMkLst>
            <pc:docMk/>
            <pc:sldMk cId="3476759422" sldId="418"/>
            <ac:picMk id="4" creationId="{8CF0C9BC-7D22-42D7-A97F-58D15545BDFB}"/>
          </ac:picMkLst>
        </pc:picChg>
        <pc:picChg chg="add mod">
          <ac:chgData name="Haihua Xu" userId="e2a73bf0b4cd19ef" providerId="LiveId" clId="{6172720D-77F7-4F02-8ED4-227E517878F6}" dt="2020-05-21T12:27:49.545" v="855" actId="1076"/>
          <ac:picMkLst>
            <pc:docMk/>
            <pc:sldMk cId="3476759422" sldId="418"/>
            <ac:picMk id="5" creationId="{1E9AAE69-976D-49FC-A7F9-EFF16AAA0A0B}"/>
          </ac:picMkLst>
        </pc:picChg>
      </pc:sldChg>
      <pc:sldChg chg="addSp delSp modSp add mod">
        <pc:chgData name="Haihua Xu" userId="e2a73bf0b4cd19ef" providerId="LiveId" clId="{6172720D-77F7-4F02-8ED4-227E517878F6}" dt="2020-05-21T12:28:34.352" v="866" actId="1076"/>
        <pc:sldMkLst>
          <pc:docMk/>
          <pc:sldMk cId="534599862" sldId="419"/>
        </pc:sldMkLst>
        <pc:spChg chg="mod">
          <ac:chgData name="Haihua Xu" userId="e2a73bf0b4cd19ef" providerId="LiveId" clId="{6172720D-77F7-4F02-8ED4-227E517878F6}" dt="2020-05-21T12:27:56.587" v="858" actId="20577"/>
          <ac:spMkLst>
            <pc:docMk/>
            <pc:sldMk cId="534599862" sldId="419"/>
            <ac:spMk id="2" creationId="{C19882AE-768C-416D-B4A9-D59BFBF1F6B4}"/>
          </ac:spMkLst>
        </pc:spChg>
        <pc:picChg chg="add mod">
          <ac:chgData name="Haihua Xu" userId="e2a73bf0b4cd19ef" providerId="LiveId" clId="{6172720D-77F7-4F02-8ED4-227E517878F6}" dt="2020-05-21T12:28:34.352" v="866" actId="1076"/>
          <ac:picMkLst>
            <pc:docMk/>
            <pc:sldMk cId="534599862" sldId="419"/>
            <ac:picMk id="4" creationId="{F336D341-9822-432A-907B-96DE250F6875}"/>
          </ac:picMkLst>
        </pc:picChg>
        <pc:picChg chg="del">
          <ac:chgData name="Haihua Xu" userId="e2a73bf0b4cd19ef" providerId="LiveId" clId="{6172720D-77F7-4F02-8ED4-227E517878F6}" dt="2020-05-21T12:28:18.987" v="859" actId="478"/>
          <ac:picMkLst>
            <pc:docMk/>
            <pc:sldMk cId="534599862" sldId="419"/>
            <ac:picMk id="5" creationId="{1E9AAE69-976D-49FC-A7F9-EFF16AAA0A0B}"/>
          </ac:picMkLst>
        </pc:picChg>
      </pc:sldChg>
      <pc:sldChg chg="addSp delSp modSp new mod">
        <pc:chgData name="Haihua Xu" userId="e2a73bf0b4cd19ef" providerId="LiveId" clId="{6172720D-77F7-4F02-8ED4-227E517878F6}" dt="2020-05-25T06:29:18.027" v="1348" actId="1076"/>
        <pc:sldMkLst>
          <pc:docMk/>
          <pc:sldMk cId="783268748" sldId="420"/>
        </pc:sldMkLst>
        <pc:spChg chg="del">
          <ac:chgData name="Haihua Xu" userId="e2a73bf0b4cd19ef" providerId="LiveId" clId="{6172720D-77F7-4F02-8ED4-227E517878F6}" dt="2020-05-25T06:15:25.694" v="1095" actId="478"/>
          <ac:spMkLst>
            <pc:docMk/>
            <pc:sldMk cId="783268748" sldId="420"/>
            <ac:spMk id="3" creationId="{35CC87A3-2D56-45E0-B7B5-8D33649CC78F}"/>
          </ac:spMkLst>
        </pc:spChg>
        <pc:spChg chg="add mod">
          <ac:chgData name="Haihua Xu" userId="e2a73bf0b4cd19ef" providerId="LiveId" clId="{6172720D-77F7-4F02-8ED4-227E517878F6}" dt="2020-05-25T06:25:24.953" v="1258" actId="1076"/>
          <ac:spMkLst>
            <pc:docMk/>
            <pc:sldMk cId="783268748" sldId="420"/>
            <ac:spMk id="29" creationId="{00B4728F-F58B-4E90-8A54-D4E62569FF99}"/>
          </ac:spMkLst>
        </pc:spChg>
        <pc:spChg chg="add mod">
          <ac:chgData name="Haihua Xu" userId="e2a73bf0b4cd19ef" providerId="LiveId" clId="{6172720D-77F7-4F02-8ED4-227E517878F6}" dt="2020-05-25T06:25:29.045" v="1259" actId="1076"/>
          <ac:spMkLst>
            <pc:docMk/>
            <pc:sldMk cId="783268748" sldId="420"/>
            <ac:spMk id="30" creationId="{AF5529E3-C801-490C-8D96-0FF21BC1EE65}"/>
          </ac:spMkLst>
        </pc:spChg>
        <pc:spChg chg="add mod">
          <ac:chgData name="Haihua Xu" userId="e2a73bf0b4cd19ef" providerId="LiveId" clId="{6172720D-77F7-4F02-8ED4-227E517878F6}" dt="2020-05-25T06:26:08.206" v="1266" actId="2085"/>
          <ac:spMkLst>
            <pc:docMk/>
            <pc:sldMk cId="783268748" sldId="420"/>
            <ac:spMk id="31" creationId="{337F2A24-8605-41F3-B0F3-F73284E5829B}"/>
          </ac:spMkLst>
        </pc:spChg>
        <pc:spChg chg="add mod">
          <ac:chgData name="Haihua Xu" userId="e2a73bf0b4cd19ef" providerId="LiveId" clId="{6172720D-77F7-4F02-8ED4-227E517878F6}" dt="2020-05-25T06:26:04.549" v="1265" actId="2085"/>
          <ac:spMkLst>
            <pc:docMk/>
            <pc:sldMk cId="783268748" sldId="420"/>
            <ac:spMk id="32" creationId="{5BA745F9-3300-4877-AF4E-BFC5A1E6A1A6}"/>
          </ac:spMkLst>
        </pc:spChg>
        <pc:spChg chg="add mod">
          <ac:chgData name="Haihua Xu" userId="e2a73bf0b4cd19ef" providerId="LiveId" clId="{6172720D-77F7-4F02-8ED4-227E517878F6}" dt="2020-05-25T06:22:47.143" v="1184" actId="1076"/>
          <ac:spMkLst>
            <pc:docMk/>
            <pc:sldMk cId="783268748" sldId="420"/>
            <ac:spMk id="33" creationId="{CA657DAB-16B7-4431-8171-46C186D34BE7}"/>
          </ac:spMkLst>
        </pc:spChg>
        <pc:spChg chg="add mod">
          <ac:chgData name="Haihua Xu" userId="e2a73bf0b4cd19ef" providerId="LiveId" clId="{6172720D-77F7-4F02-8ED4-227E517878F6}" dt="2020-05-25T06:22:59.300" v="1199" actId="20577"/>
          <ac:spMkLst>
            <pc:docMk/>
            <pc:sldMk cId="783268748" sldId="420"/>
            <ac:spMk id="34" creationId="{58CB6215-5F93-48AF-A50E-9B325E4BAF63}"/>
          </ac:spMkLst>
        </pc:spChg>
        <pc:spChg chg="add del mod">
          <ac:chgData name="Haihua Xu" userId="e2a73bf0b4cd19ef" providerId="LiveId" clId="{6172720D-77F7-4F02-8ED4-227E517878F6}" dt="2020-05-25T06:28:48.405" v="1330" actId="478"/>
          <ac:spMkLst>
            <pc:docMk/>
            <pc:sldMk cId="783268748" sldId="420"/>
            <ac:spMk id="35" creationId="{5FEB239B-C090-4CBA-8B37-2D2A6842754A}"/>
          </ac:spMkLst>
        </pc:spChg>
        <pc:spChg chg="add del mod">
          <ac:chgData name="Haihua Xu" userId="e2a73bf0b4cd19ef" providerId="LiveId" clId="{6172720D-77F7-4F02-8ED4-227E517878F6}" dt="2020-05-25T06:24:48.562" v="1233"/>
          <ac:spMkLst>
            <pc:docMk/>
            <pc:sldMk cId="783268748" sldId="420"/>
            <ac:spMk id="36" creationId="{2805CAF3-969F-47A7-9C06-11AC04D1F34B}"/>
          </ac:spMkLst>
        </pc:spChg>
        <pc:spChg chg="add mod">
          <ac:chgData name="Haihua Xu" userId="e2a73bf0b4cd19ef" providerId="LiveId" clId="{6172720D-77F7-4F02-8ED4-227E517878F6}" dt="2020-05-25T06:26:42.211" v="1290" actId="1076"/>
          <ac:spMkLst>
            <pc:docMk/>
            <pc:sldMk cId="783268748" sldId="420"/>
            <ac:spMk id="40" creationId="{04EE5956-46D0-4755-8C1F-9C335B2B66D0}"/>
          </ac:spMkLst>
        </pc:spChg>
        <pc:spChg chg="add mod">
          <ac:chgData name="Haihua Xu" userId="e2a73bf0b4cd19ef" providerId="LiveId" clId="{6172720D-77F7-4F02-8ED4-227E517878F6}" dt="2020-05-25T06:26:52.619" v="1298" actId="1076"/>
          <ac:spMkLst>
            <pc:docMk/>
            <pc:sldMk cId="783268748" sldId="420"/>
            <ac:spMk id="41" creationId="{33A2CC9F-CA9F-454E-8361-63308734AE3A}"/>
          </ac:spMkLst>
        </pc:spChg>
        <pc:spChg chg="add mod">
          <ac:chgData name="Haihua Xu" userId="e2a73bf0b4cd19ef" providerId="LiveId" clId="{6172720D-77F7-4F02-8ED4-227E517878F6}" dt="2020-05-25T06:27:59.838" v="1323" actId="14100"/>
          <ac:spMkLst>
            <pc:docMk/>
            <pc:sldMk cId="783268748" sldId="420"/>
            <ac:spMk id="42" creationId="{3CD8F29C-62F3-42CF-96FF-D5CF59C11D03}"/>
          </ac:spMkLst>
        </pc:spChg>
        <pc:spChg chg="add mod">
          <ac:chgData name="Haihua Xu" userId="e2a73bf0b4cd19ef" providerId="LiveId" clId="{6172720D-77F7-4F02-8ED4-227E517878F6}" dt="2020-05-25T06:28:04.012" v="1324" actId="1076"/>
          <ac:spMkLst>
            <pc:docMk/>
            <pc:sldMk cId="783268748" sldId="420"/>
            <ac:spMk id="43" creationId="{7733B5C0-45A1-43CE-A176-B6E1E78B539D}"/>
          </ac:spMkLst>
        </pc:spChg>
        <pc:spChg chg="add mod">
          <ac:chgData name="Haihua Xu" userId="e2a73bf0b4cd19ef" providerId="LiveId" clId="{6172720D-77F7-4F02-8ED4-227E517878F6}" dt="2020-05-25T06:29:18.027" v="1348" actId="1076"/>
          <ac:spMkLst>
            <pc:docMk/>
            <pc:sldMk cId="783268748" sldId="420"/>
            <ac:spMk id="47" creationId="{2163709E-DAAB-4126-9087-A5EBCEFC9B6C}"/>
          </ac:spMkLst>
        </pc:spChg>
        <pc:cxnChg chg="add mod">
          <ac:chgData name="Haihua Xu" userId="e2a73bf0b4cd19ef" providerId="LiveId" clId="{6172720D-77F7-4F02-8ED4-227E517878F6}" dt="2020-05-25T06:15:33.414" v="1096" actId="692"/>
          <ac:cxnSpMkLst>
            <pc:docMk/>
            <pc:sldMk cId="783268748" sldId="420"/>
            <ac:cxnSpMk id="5" creationId="{C7303DC1-AF77-4C02-BBEB-7280B9FEFF3F}"/>
          </ac:cxnSpMkLst>
        </pc:cxnChg>
        <pc:cxnChg chg="add mod">
          <ac:chgData name="Haihua Xu" userId="e2a73bf0b4cd19ef" providerId="LiveId" clId="{6172720D-77F7-4F02-8ED4-227E517878F6}" dt="2020-05-25T06:15:43.529" v="1098" actId="692"/>
          <ac:cxnSpMkLst>
            <pc:docMk/>
            <pc:sldMk cId="783268748" sldId="420"/>
            <ac:cxnSpMk id="7" creationId="{30548EF2-DC9A-40CC-8A96-099F6C4C90AA}"/>
          </ac:cxnSpMkLst>
        </pc:cxnChg>
        <pc:cxnChg chg="add mod">
          <ac:chgData name="Haihua Xu" userId="e2a73bf0b4cd19ef" providerId="LiveId" clId="{6172720D-77F7-4F02-8ED4-227E517878F6}" dt="2020-05-25T06:15:50.681" v="1100" actId="1076"/>
          <ac:cxnSpMkLst>
            <pc:docMk/>
            <pc:sldMk cId="783268748" sldId="420"/>
            <ac:cxnSpMk id="8" creationId="{F1627828-EA52-41B7-9576-DD3201CB7ABD}"/>
          </ac:cxnSpMkLst>
        </pc:cxnChg>
        <pc:cxnChg chg="add mod">
          <ac:chgData name="Haihua Xu" userId="e2a73bf0b4cd19ef" providerId="LiveId" clId="{6172720D-77F7-4F02-8ED4-227E517878F6}" dt="2020-05-25T06:15:56.698" v="1102" actId="1076"/>
          <ac:cxnSpMkLst>
            <pc:docMk/>
            <pc:sldMk cId="783268748" sldId="420"/>
            <ac:cxnSpMk id="9" creationId="{8201E0F4-BE57-4F88-A474-8C67B59D22E4}"/>
          </ac:cxnSpMkLst>
        </pc:cxnChg>
        <pc:cxnChg chg="add mod">
          <ac:chgData name="Haihua Xu" userId="e2a73bf0b4cd19ef" providerId="LiveId" clId="{6172720D-77F7-4F02-8ED4-227E517878F6}" dt="2020-05-25T06:15:56.698" v="1102" actId="1076"/>
          <ac:cxnSpMkLst>
            <pc:docMk/>
            <pc:sldMk cId="783268748" sldId="420"/>
            <ac:cxnSpMk id="10" creationId="{0929E1DB-0C6D-40D7-BDC5-CC17810E9A78}"/>
          </ac:cxnSpMkLst>
        </pc:cxnChg>
        <pc:cxnChg chg="add mod">
          <ac:chgData name="Haihua Xu" userId="e2a73bf0b4cd19ef" providerId="LiveId" clId="{6172720D-77F7-4F02-8ED4-227E517878F6}" dt="2020-05-25T06:16:05.188" v="1104" actId="1076"/>
          <ac:cxnSpMkLst>
            <pc:docMk/>
            <pc:sldMk cId="783268748" sldId="420"/>
            <ac:cxnSpMk id="11" creationId="{8A3DF9B8-FE17-4B23-A8D6-E02EF8624825}"/>
          </ac:cxnSpMkLst>
        </pc:cxnChg>
        <pc:cxnChg chg="add mod">
          <ac:chgData name="Haihua Xu" userId="e2a73bf0b4cd19ef" providerId="LiveId" clId="{6172720D-77F7-4F02-8ED4-227E517878F6}" dt="2020-05-25T06:16:05.188" v="1104" actId="1076"/>
          <ac:cxnSpMkLst>
            <pc:docMk/>
            <pc:sldMk cId="783268748" sldId="420"/>
            <ac:cxnSpMk id="12" creationId="{3A92C77C-359F-4BF8-A014-3FE7E0D13A4B}"/>
          </ac:cxnSpMkLst>
        </pc:cxnChg>
        <pc:cxnChg chg="add mod">
          <ac:chgData name="Haihua Xu" userId="e2a73bf0b4cd19ef" providerId="LiveId" clId="{6172720D-77F7-4F02-8ED4-227E517878F6}" dt="2020-05-25T06:16:05.188" v="1104" actId="1076"/>
          <ac:cxnSpMkLst>
            <pc:docMk/>
            <pc:sldMk cId="783268748" sldId="420"/>
            <ac:cxnSpMk id="13" creationId="{77261D78-B581-4B6D-82AE-DEA7F1FD5A6F}"/>
          </ac:cxnSpMkLst>
        </pc:cxnChg>
        <pc:cxnChg chg="add mod">
          <ac:chgData name="Haihua Xu" userId="e2a73bf0b4cd19ef" providerId="LiveId" clId="{6172720D-77F7-4F02-8ED4-227E517878F6}" dt="2020-05-25T06:16:05.188" v="1104" actId="1076"/>
          <ac:cxnSpMkLst>
            <pc:docMk/>
            <pc:sldMk cId="783268748" sldId="420"/>
            <ac:cxnSpMk id="14" creationId="{8662598F-360C-4E3F-AA3F-3E5FD4417B3B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15" creationId="{612F81E4-498B-4E95-910C-EBC99D492595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16" creationId="{5D8244B3-AA27-44AE-AAED-2A14B4EB6926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17" creationId="{A1E256B2-2AD7-421F-892E-D7F8864D893B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18" creationId="{E322CF80-136B-44D1-B09A-E73E071DB782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19" creationId="{FF1CA0A4-D894-4E23-B5F9-B03B2C093ECF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20" creationId="{921EADD3-3332-43C6-A3B1-BA278B9BF69A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21" creationId="{ECFBAE25-6B7E-44DB-98E5-62BC721E94EF}"/>
          </ac:cxnSpMkLst>
        </pc:cxnChg>
        <pc:cxnChg chg="add mod">
          <ac:chgData name="Haihua Xu" userId="e2a73bf0b4cd19ef" providerId="LiveId" clId="{6172720D-77F7-4F02-8ED4-227E517878F6}" dt="2020-05-25T06:16:15.164" v="1106" actId="1076"/>
          <ac:cxnSpMkLst>
            <pc:docMk/>
            <pc:sldMk cId="783268748" sldId="420"/>
            <ac:cxnSpMk id="22" creationId="{E2349F3F-B3EA-4156-9990-63A98B5FFFC2}"/>
          </ac:cxnSpMkLst>
        </pc:cxnChg>
        <pc:cxnChg chg="add mod">
          <ac:chgData name="Haihua Xu" userId="e2a73bf0b4cd19ef" providerId="LiveId" clId="{6172720D-77F7-4F02-8ED4-227E517878F6}" dt="2020-05-25T06:16:21.859" v="1108" actId="1076"/>
          <ac:cxnSpMkLst>
            <pc:docMk/>
            <pc:sldMk cId="783268748" sldId="420"/>
            <ac:cxnSpMk id="23" creationId="{A37F6D91-D85D-466A-BD07-C23ADED6EC77}"/>
          </ac:cxnSpMkLst>
        </pc:cxnChg>
        <pc:cxnChg chg="add mod">
          <ac:chgData name="Haihua Xu" userId="e2a73bf0b4cd19ef" providerId="LiveId" clId="{6172720D-77F7-4F02-8ED4-227E517878F6}" dt="2020-05-25T06:16:21.859" v="1108" actId="1076"/>
          <ac:cxnSpMkLst>
            <pc:docMk/>
            <pc:sldMk cId="783268748" sldId="420"/>
            <ac:cxnSpMk id="24" creationId="{9F09244C-DC0C-41B7-97C4-69E4CB8509DE}"/>
          </ac:cxnSpMkLst>
        </pc:cxnChg>
        <pc:cxnChg chg="add mod">
          <ac:chgData name="Haihua Xu" userId="e2a73bf0b4cd19ef" providerId="LiveId" clId="{6172720D-77F7-4F02-8ED4-227E517878F6}" dt="2020-05-25T06:16:38.084" v="1111" actId="692"/>
          <ac:cxnSpMkLst>
            <pc:docMk/>
            <pc:sldMk cId="783268748" sldId="420"/>
            <ac:cxnSpMk id="26" creationId="{E3C10650-533F-47F7-9941-02353EE1936F}"/>
          </ac:cxnSpMkLst>
        </pc:cxnChg>
        <pc:cxnChg chg="add mod">
          <ac:chgData name="Haihua Xu" userId="e2a73bf0b4cd19ef" providerId="LiveId" clId="{6172720D-77F7-4F02-8ED4-227E517878F6}" dt="2020-05-25T06:16:51.809" v="1114" actId="14100"/>
          <ac:cxnSpMkLst>
            <pc:docMk/>
            <pc:sldMk cId="783268748" sldId="420"/>
            <ac:cxnSpMk id="27" creationId="{9E70D7C3-D867-4426-8DAF-F97DA6728EF3}"/>
          </ac:cxnSpMkLst>
        </pc:cxnChg>
        <pc:cxnChg chg="add mod">
          <ac:chgData name="Haihua Xu" userId="e2a73bf0b4cd19ef" providerId="LiveId" clId="{6172720D-77F7-4F02-8ED4-227E517878F6}" dt="2020-05-25T06:25:42.469" v="1261" actId="692"/>
          <ac:cxnSpMkLst>
            <pc:docMk/>
            <pc:sldMk cId="783268748" sldId="420"/>
            <ac:cxnSpMk id="38" creationId="{2CFCD051-F226-4AD8-B69C-49DF989ED5B1}"/>
          </ac:cxnSpMkLst>
        </pc:cxnChg>
        <pc:cxnChg chg="add mod">
          <ac:chgData name="Haihua Xu" userId="e2a73bf0b4cd19ef" providerId="LiveId" clId="{6172720D-77F7-4F02-8ED4-227E517878F6}" dt="2020-05-25T06:26:23.843" v="1269" actId="1076"/>
          <ac:cxnSpMkLst>
            <pc:docMk/>
            <pc:sldMk cId="783268748" sldId="420"/>
            <ac:cxnSpMk id="39" creationId="{4F5F774F-C01F-4206-998D-5E38289F677A}"/>
          </ac:cxnSpMkLst>
        </pc:cxnChg>
        <pc:cxnChg chg="add mod">
          <ac:chgData name="Haihua Xu" userId="e2a73bf0b4cd19ef" providerId="LiveId" clId="{6172720D-77F7-4F02-8ED4-227E517878F6}" dt="2020-05-25T06:29:08.120" v="1335" actId="14100"/>
          <ac:cxnSpMkLst>
            <pc:docMk/>
            <pc:sldMk cId="783268748" sldId="420"/>
            <ac:cxnSpMk id="45" creationId="{57F4532F-189B-4AE5-A137-F13FBB7E97D9}"/>
          </ac:cxnSpMkLst>
        </pc:cxnChg>
      </pc:sldChg>
      <pc:sldChg chg="addSp delSp modSp add mod">
        <pc:chgData name="Haihua Xu" userId="e2a73bf0b4cd19ef" providerId="LiveId" clId="{6172720D-77F7-4F02-8ED4-227E517878F6}" dt="2020-05-25T11:16:47.696" v="1350" actId="1076"/>
        <pc:sldMkLst>
          <pc:docMk/>
          <pc:sldMk cId="2395520350" sldId="421"/>
        </pc:sldMkLst>
        <pc:spChg chg="mod">
          <ac:chgData name="Haihua Xu" userId="e2a73bf0b4cd19ef" providerId="LiveId" clId="{6172720D-77F7-4F02-8ED4-227E517878F6}" dt="2020-05-21T12:28:49.308" v="870" actId="20577"/>
          <ac:spMkLst>
            <pc:docMk/>
            <pc:sldMk cId="2395520350" sldId="421"/>
            <ac:spMk id="2" creationId="{C19882AE-768C-416D-B4A9-D59BFBF1F6B4}"/>
          </ac:spMkLst>
        </pc:spChg>
        <pc:picChg chg="del">
          <ac:chgData name="Haihua Xu" userId="e2a73bf0b4cd19ef" providerId="LiveId" clId="{6172720D-77F7-4F02-8ED4-227E517878F6}" dt="2020-05-21T12:29:04.428" v="871" actId="478"/>
          <ac:picMkLst>
            <pc:docMk/>
            <pc:sldMk cId="2395520350" sldId="421"/>
            <ac:picMk id="4" creationId="{F336D341-9822-432A-907B-96DE250F6875}"/>
          </ac:picMkLst>
        </pc:picChg>
        <pc:picChg chg="add mod modCrop">
          <ac:chgData name="Haihua Xu" userId="e2a73bf0b4cd19ef" providerId="LiveId" clId="{6172720D-77F7-4F02-8ED4-227E517878F6}" dt="2020-05-25T11:16:47.696" v="1350" actId="1076"/>
          <ac:picMkLst>
            <pc:docMk/>
            <pc:sldMk cId="2395520350" sldId="421"/>
            <ac:picMk id="5" creationId="{EB642EC1-093D-4B02-9DD0-793F881ABDEE}"/>
          </ac:picMkLst>
        </pc:picChg>
      </pc:sldChg>
      <pc:sldChg chg="addSp delSp modSp new mod">
        <pc:chgData name="Haihua Xu" userId="e2a73bf0b4cd19ef" providerId="LiveId" clId="{6172720D-77F7-4F02-8ED4-227E517878F6}" dt="2020-05-23T17:33:36.859" v="1092" actId="1076"/>
        <pc:sldMkLst>
          <pc:docMk/>
          <pc:sldMk cId="3830695268" sldId="422"/>
        </pc:sldMkLst>
        <pc:spChg chg="mod">
          <ac:chgData name="Haihua Xu" userId="e2a73bf0b4cd19ef" providerId="LiveId" clId="{6172720D-77F7-4F02-8ED4-227E517878F6}" dt="2020-05-23T16:53:33.547" v="893" actId="20577"/>
          <ac:spMkLst>
            <pc:docMk/>
            <pc:sldMk cId="3830695268" sldId="422"/>
            <ac:spMk id="2" creationId="{E47E55AB-21B6-4AB9-9BE6-97C18E609698}"/>
          </ac:spMkLst>
        </pc:spChg>
        <pc:spChg chg="mod">
          <ac:chgData name="Haihua Xu" userId="e2a73bf0b4cd19ef" providerId="LiveId" clId="{6172720D-77F7-4F02-8ED4-227E517878F6}" dt="2020-05-23T16:54:57.514" v="1042" actId="20577"/>
          <ac:spMkLst>
            <pc:docMk/>
            <pc:sldMk cId="3830695268" sldId="422"/>
            <ac:spMk id="3" creationId="{259F903A-3BCE-4F80-9137-0CB0B8C0C90C}"/>
          </ac:spMkLst>
        </pc:spChg>
        <pc:spChg chg="add mod">
          <ac:chgData name="Haihua Xu" userId="e2a73bf0b4cd19ef" providerId="LiveId" clId="{6172720D-77F7-4F02-8ED4-227E517878F6}" dt="2020-05-23T17:19:38.462" v="1079" actId="14100"/>
          <ac:spMkLst>
            <pc:docMk/>
            <pc:sldMk cId="3830695268" sldId="422"/>
            <ac:spMk id="7" creationId="{80D3A5BE-8F2B-4308-A5A2-44A43B3FBF84}"/>
          </ac:spMkLst>
        </pc:spChg>
        <pc:picChg chg="add del mod">
          <ac:chgData name="Haihua Xu" userId="e2a73bf0b4cd19ef" providerId="LiveId" clId="{6172720D-77F7-4F02-8ED4-227E517878F6}" dt="2020-05-23T17:10:49.659" v="1044" actId="478"/>
          <ac:picMkLst>
            <pc:docMk/>
            <pc:sldMk cId="3830695268" sldId="422"/>
            <ac:picMk id="4" creationId="{12C87EBF-45DA-4DFA-BE4D-7608055CE50D}"/>
          </ac:picMkLst>
        </pc:picChg>
        <pc:picChg chg="add mod modCrop">
          <ac:chgData name="Haihua Xu" userId="e2a73bf0b4cd19ef" providerId="LiveId" clId="{6172720D-77F7-4F02-8ED4-227E517878F6}" dt="2020-05-23T16:54:24.106" v="946" actId="1076"/>
          <ac:picMkLst>
            <pc:docMk/>
            <pc:sldMk cId="3830695268" sldId="422"/>
            <ac:picMk id="5" creationId="{7F3C48AC-FAD6-44ED-86D9-D915220967B8}"/>
          </ac:picMkLst>
        </pc:picChg>
        <pc:picChg chg="add mod">
          <ac:chgData name="Haihua Xu" userId="e2a73bf0b4cd19ef" providerId="LiveId" clId="{6172720D-77F7-4F02-8ED4-227E517878F6}" dt="2020-05-23T17:20:55.083" v="1089" actId="1076"/>
          <ac:picMkLst>
            <pc:docMk/>
            <pc:sldMk cId="3830695268" sldId="422"/>
            <ac:picMk id="6" creationId="{44E8686F-7F5D-4E5C-873A-EF3096A5DE86}"/>
          </ac:picMkLst>
        </pc:picChg>
        <pc:picChg chg="add mod modCrop">
          <ac:chgData name="Haihua Xu" userId="e2a73bf0b4cd19ef" providerId="LiveId" clId="{6172720D-77F7-4F02-8ED4-227E517878F6}" dt="2020-05-23T17:33:36.859" v="1092" actId="1076"/>
          <ac:picMkLst>
            <pc:docMk/>
            <pc:sldMk cId="3830695268" sldId="422"/>
            <ac:picMk id="8" creationId="{96FF65D9-75C0-4E1E-9EF5-109F6128E747}"/>
          </ac:picMkLst>
        </pc:picChg>
      </pc:sldChg>
      <pc:sldChg chg="modSp new mod">
        <pc:chgData name="Haihua Xu" userId="e2a73bf0b4cd19ef" providerId="LiveId" clId="{6172720D-77F7-4F02-8ED4-227E517878F6}" dt="2020-05-25T11:22:16.195" v="1411" actId="403"/>
        <pc:sldMkLst>
          <pc:docMk/>
          <pc:sldMk cId="3983283050" sldId="423"/>
        </pc:sldMkLst>
        <pc:spChg chg="mod">
          <ac:chgData name="Haihua Xu" userId="e2a73bf0b4cd19ef" providerId="LiveId" clId="{6172720D-77F7-4F02-8ED4-227E517878F6}" dt="2020-05-25T11:17:00.235" v="1382" actId="20577"/>
          <ac:spMkLst>
            <pc:docMk/>
            <pc:sldMk cId="3983283050" sldId="423"/>
            <ac:spMk id="2" creationId="{BB9CF141-1C2F-4D82-BCD3-1289B0F62FE0}"/>
          </ac:spMkLst>
        </pc:spChg>
        <pc:spChg chg="mod">
          <ac:chgData name="Haihua Xu" userId="e2a73bf0b4cd19ef" providerId="LiveId" clId="{6172720D-77F7-4F02-8ED4-227E517878F6}" dt="2020-05-25T11:22:16.195" v="1411" actId="403"/>
          <ac:spMkLst>
            <pc:docMk/>
            <pc:sldMk cId="3983283050" sldId="423"/>
            <ac:spMk id="3" creationId="{0823C143-FB0B-405B-A2B4-BFD889701047}"/>
          </ac:spMkLst>
        </pc:spChg>
      </pc:sldChg>
      <pc:sldChg chg="addSp delSp modSp new mod">
        <pc:chgData name="Haihua Xu" userId="e2a73bf0b4cd19ef" providerId="LiveId" clId="{6172720D-77F7-4F02-8ED4-227E517878F6}" dt="2020-05-26T15:17:38.797" v="4830" actId="1038"/>
        <pc:sldMkLst>
          <pc:docMk/>
          <pc:sldMk cId="2049540352" sldId="424"/>
        </pc:sldMkLst>
        <pc:spChg chg="mod">
          <ac:chgData name="Haihua Xu" userId="e2a73bf0b4cd19ef" providerId="LiveId" clId="{6172720D-77F7-4F02-8ED4-227E517878F6}" dt="2020-05-26T13:57:28.308" v="3799" actId="313"/>
          <ac:spMkLst>
            <pc:docMk/>
            <pc:sldMk cId="2049540352" sldId="424"/>
            <ac:spMk id="2" creationId="{E68C7CA6-08BC-4C55-B34D-37B38445EC0F}"/>
          </ac:spMkLst>
        </pc:spChg>
        <pc:spChg chg="del mod">
          <ac:chgData name="Haihua Xu" userId="e2a73bf0b4cd19ef" providerId="LiveId" clId="{6172720D-77F7-4F02-8ED4-227E517878F6}" dt="2020-05-26T12:52:02.860" v="1851" actId="478"/>
          <ac:spMkLst>
            <pc:docMk/>
            <pc:sldMk cId="2049540352" sldId="424"/>
            <ac:spMk id="3" creationId="{F51B38B4-2EFC-4546-A895-283D658F1C72}"/>
          </ac:spMkLst>
        </pc:spChg>
        <pc:spChg chg="add del mod">
          <ac:chgData name="Haihua Xu" userId="e2a73bf0b4cd19ef" providerId="LiveId" clId="{6172720D-77F7-4F02-8ED4-227E517878F6}" dt="2020-05-26T12:48:53.079" v="1564" actId="478"/>
          <ac:spMkLst>
            <pc:docMk/>
            <pc:sldMk cId="2049540352" sldId="424"/>
            <ac:spMk id="5" creationId="{D6683942-8FC1-4394-875B-150C41D485B9}"/>
          </ac:spMkLst>
        </pc:spChg>
        <pc:spChg chg="add del mod">
          <ac:chgData name="Haihua Xu" userId="e2a73bf0b4cd19ef" providerId="LiveId" clId="{6172720D-77F7-4F02-8ED4-227E517878F6}" dt="2020-05-26T13:24:37.699" v="1883" actId="478"/>
          <ac:spMkLst>
            <pc:docMk/>
            <pc:sldMk cId="2049540352" sldId="424"/>
            <ac:spMk id="6" creationId="{97BE4446-59A5-45DA-8527-F0CBD247864E}"/>
          </ac:spMkLst>
        </pc:spChg>
        <pc:spChg chg="add del mod">
          <ac:chgData name="Haihua Xu" userId="e2a73bf0b4cd19ef" providerId="LiveId" clId="{6172720D-77F7-4F02-8ED4-227E517878F6}" dt="2020-05-26T12:52:07.320" v="1853" actId="478"/>
          <ac:spMkLst>
            <pc:docMk/>
            <pc:sldMk cId="2049540352" sldId="424"/>
            <ac:spMk id="7" creationId="{466C5346-3E11-4F2F-8660-9BD73920629C}"/>
          </ac:spMkLst>
        </pc:spChg>
        <pc:spChg chg="add del mod">
          <ac:chgData name="Haihua Xu" userId="e2a73bf0b4cd19ef" providerId="LiveId" clId="{6172720D-77F7-4F02-8ED4-227E517878F6}" dt="2020-05-26T13:24:37.699" v="1883" actId="478"/>
          <ac:spMkLst>
            <pc:docMk/>
            <pc:sldMk cId="2049540352" sldId="424"/>
            <ac:spMk id="8" creationId="{877A9C33-61A6-447F-9D24-76F479DBC79C}"/>
          </ac:spMkLst>
        </pc:spChg>
        <pc:graphicFrameChg chg="add mod modGraphic">
          <ac:chgData name="Haihua Xu" userId="e2a73bf0b4cd19ef" providerId="LiveId" clId="{6172720D-77F7-4F02-8ED4-227E517878F6}" dt="2020-05-26T15:15:45.500" v="4811" actId="20577"/>
          <ac:graphicFrameMkLst>
            <pc:docMk/>
            <pc:sldMk cId="2049540352" sldId="424"/>
            <ac:graphicFrameMk id="3" creationId="{B14E3919-E698-4A41-89B7-26A7C8227F34}"/>
          </ac:graphicFrameMkLst>
        </pc:graphicFrameChg>
        <pc:picChg chg="add del mod">
          <ac:chgData name="Haihua Xu" userId="e2a73bf0b4cd19ef" providerId="LiveId" clId="{6172720D-77F7-4F02-8ED4-227E517878F6}" dt="2020-05-26T12:56:05.170" v="1873" actId="478"/>
          <ac:picMkLst>
            <pc:docMk/>
            <pc:sldMk cId="2049540352" sldId="424"/>
            <ac:picMk id="4" creationId="{5E65CDD4-DCF0-4C46-8BDB-D28005D9DD79}"/>
          </ac:picMkLst>
        </pc:picChg>
        <pc:picChg chg="add mod ord">
          <ac:chgData name="Haihua Xu" userId="e2a73bf0b4cd19ef" providerId="LiveId" clId="{6172720D-77F7-4F02-8ED4-227E517878F6}" dt="2020-05-26T15:17:38.797" v="4830" actId="1038"/>
          <ac:picMkLst>
            <pc:docMk/>
            <pc:sldMk cId="2049540352" sldId="424"/>
            <ac:picMk id="9" creationId="{5D1B9A18-B7ED-4ABB-8823-00A748BE60F7}"/>
          </ac:picMkLst>
        </pc:picChg>
      </pc:sldChg>
      <pc:sldChg chg="addSp modSp add mod">
        <pc:chgData name="Haihua Xu" userId="e2a73bf0b4cd19ef" providerId="LiveId" clId="{6172720D-77F7-4F02-8ED4-227E517878F6}" dt="2020-05-26T15:16:13.283" v="4822" actId="1076"/>
        <pc:sldMkLst>
          <pc:docMk/>
          <pc:sldMk cId="2835777292" sldId="425"/>
        </pc:sldMkLst>
        <pc:spChg chg="mod">
          <ac:chgData name="Haihua Xu" userId="e2a73bf0b4cd19ef" providerId="LiveId" clId="{6172720D-77F7-4F02-8ED4-227E517878F6}" dt="2020-05-26T12:39:04.777" v="1543" actId="6549"/>
          <ac:spMkLst>
            <pc:docMk/>
            <pc:sldMk cId="2835777292" sldId="425"/>
            <ac:spMk id="2" creationId="{D3933644-DAA2-40BA-ACC3-D791E02D2EA3}"/>
          </ac:spMkLst>
        </pc:spChg>
        <pc:spChg chg="add 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" creationId="{27B8A9D2-055B-4E06-AF96-4D2D79550AC4}"/>
          </ac:spMkLst>
        </pc:spChg>
        <pc:spChg chg="add mod">
          <ac:chgData name="Haihua Xu" userId="e2a73bf0b4cd19ef" providerId="LiveId" clId="{6172720D-77F7-4F02-8ED4-227E517878F6}" dt="2020-05-26T15:16:13.283" v="4822" actId="1076"/>
          <ac:spMkLst>
            <pc:docMk/>
            <pc:sldMk cId="2835777292" sldId="425"/>
            <ac:spMk id="4" creationId="{FC01D2D8-4899-4EC8-9861-699BB82CBA8C}"/>
          </ac:spMkLst>
        </pc:spChg>
        <pc:spChg chg="add mod">
          <ac:chgData name="Haihua Xu" userId="e2a73bf0b4cd19ef" providerId="LiveId" clId="{6172720D-77F7-4F02-8ED4-227E517878F6}" dt="2020-05-26T15:16:08.520" v="4821" actId="1076"/>
          <ac:spMkLst>
            <pc:docMk/>
            <pc:sldMk cId="2835777292" sldId="425"/>
            <ac:spMk id="6" creationId="{0CAB4101-48B9-4896-BAAC-6171A5A80BF9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29" creationId="{00B4728F-F58B-4E90-8A54-D4E62569FF99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0" creationId="{AF5529E3-C801-490C-8D96-0FF21BC1EE65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1" creationId="{337F2A24-8605-41F3-B0F3-F73284E5829B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2" creationId="{5BA745F9-3300-4877-AF4E-BFC5A1E6A1A6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3" creationId="{CA657DAB-16B7-4431-8171-46C186D34BE7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4" creationId="{58CB6215-5F93-48AF-A50E-9B325E4BAF63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36" creationId="{2805CAF3-969F-47A7-9C06-11AC04D1F34B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0" creationId="{04EE5956-46D0-4755-8C1F-9C335B2B66D0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1" creationId="{33A2CC9F-CA9F-454E-8361-63308734AE3A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2" creationId="{3CD8F29C-62F3-42CF-96FF-D5CF59C11D03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3" creationId="{7733B5C0-45A1-43CE-A176-B6E1E78B539D}"/>
          </ac:spMkLst>
        </pc:spChg>
        <pc:spChg chg="add mod or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4" creationId="{0E3AC40E-3E96-4C1B-8783-8A392F70D8AB}"/>
          </ac:spMkLst>
        </pc:spChg>
        <pc:spChg chg="add 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6" creationId="{585ADCD2-2B32-4AC3-9753-58D11B9620A6}"/>
          </ac:spMkLst>
        </pc:spChg>
        <pc:spChg chg="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7" creationId="{2163709E-DAAB-4126-9087-A5EBCEFC9B6C}"/>
          </ac:spMkLst>
        </pc:spChg>
        <pc:spChg chg="add 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8" creationId="{79587B5A-C4BE-4C28-A572-AA8941326B8D}"/>
          </ac:spMkLst>
        </pc:spChg>
        <pc:spChg chg="add mod">
          <ac:chgData name="Haihua Xu" userId="e2a73bf0b4cd19ef" providerId="LiveId" clId="{6172720D-77F7-4F02-8ED4-227E517878F6}" dt="2020-05-26T13:57:37.116" v="3800" actId="1076"/>
          <ac:spMkLst>
            <pc:docMk/>
            <pc:sldMk cId="2835777292" sldId="425"/>
            <ac:spMk id="49" creationId="{57156611-227D-46CB-8DCA-3F0625843834}"/>
          </ac:spMkLst>
        </pc:sp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5" creationId="{C7303DC1-AF77-4C02-BBEB-7280B9FEFF3F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7" creationId="{30548EF2-DC9A-40CC-8A96-099F6C4C90AA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8" creationId="{F1627828-EA52-41B7-9576-DD3201CB7ABD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9" creationId="{8201E0F4-BE57-4F88-A474-8C67B59D22E4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0" creationId="{0929E1DB-0C6D-40D7-BDC5-CC17810E9A78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1" creationId="{8A3DF9B8-FE17-4B23-A8D6-E02EF8624825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2" creationId="{3A92C77C-359F-4BF8-A014-3FE7E0D13A4B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3" creationId="{77261D78-B581-4B6D-82AE-DEA7F1FD5A6F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4" creationId="{8662598F-360C-4E3F-AA3F-3E5FD4417B3B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5" creationId="{612F81E4-498B-4E95-910C-EBC99D492595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6" creationId="{5D8244B3-AA27-44AE-AAED-2A14B4EB6926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7" creationId="{A1E256B2-2AD7-421F-892E-D7F8864D893B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8" creationId="{E322CF80-136B-44D1-B09A-E73E071DB782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19" creationId="{FF1CA0A4-D894-4E23-B5F9-B03B2C093ECF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0" creationId="{921EADD3-3332-43C6-A3B1-BA278B9BF69A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1" creationId="{ECFBAE25-6B7E-44DB-98E5-62BC721E94EF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2" creationId="{E2349F3F-B3EA-4156-9990-63A98B5FFFC2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3" creationId="{A37F6D91-D85D-466A-BD07-C23ADED6EC77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4" creationId="{9F09244C-DC0C-41B7-97C4-69E4CB8509DE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6" creationId="{E3C10650-533F-47F7-9941-02353EE1936F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27" creationId="{9E70D7C3-D867-4426-8DAF-F97DA6728EF3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38" creationId="{2CFCD051-F226-4AD8-B69C-49DF989ED5B1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39" creationId="{4F5F774F-C01F-4206-998D-5E38289F677A}"/>
          </ac:cxnSpMkLst>
        </pc:cxnChg>
        <pc:cxnChg chg="mod">
          <ac:chgData name="Haihua Xu" userId="e2a73bf0b4cd19ef" providerId="LiveId" clId="{6172720D-77F7-4F02-8ED4-227E517878F6}" dt="2020-05-26T13:57:37.116" v="3800" actId="1076"/>
          <ac:cxnSpMkLst>
            <pc:docMk/>
            <pc:sldMk cId="2835777292" sldId="425"/>
            <ac:cxnSpMk id="45" creationId="{57F4532F-189B-4AE5-A137-F13FBB7E97D9}"/>
          </ac:cxnSpMkLst>
        </pc:cxnChg>
      </pc:sldChg>
      <pc:sldChg chg="addSp delSp modSp new mod">
        <pc:chgData name="Haihua Xu" userId="e2a73bf0b4cd19ef" providerId="LiveId" clId="{6172720D-77F7-4F02-8ED4-227E517878F6}" dt="2020-05-26T15:21:10.933" v="4899" actId="1076"/>
        <pc:sldMkLst>
          <pc:docMk/>
          <pc:sldMk cId="2289296046" sldId="426"/>
        </pc:sldMkLst>
        <pc:spChg chg="mod">
          <ac:chgData name="Haihua Xu" userId="e2a73bf0b4cd19ef" providerId="LiveId" clId="{6172720D-77F7-4F02-8ED4-227E517878F6}" dt="2020-05-26T14:00:48.921" v="3928" actId="20577"/>
          <ac:spMkLst>
            <pc:docMk/>
            <pc:sldMk cId="2289296046" sldId="426"/>
            <ac:spMk id="2" creationId="{D5D704DE-3255-4F40-86DD-FC0BFBB4D309}"/>
          </ac:spMkLst>
        </pc:spChg>
        <pc:spChg chg="del">
          <ac:chgData name="Haihua Xu" userId="e2a73bf0b4cd19ef" providerId="LiveId" clId="{6172720D-77F7-4F02-8ED4-227E517878F6}" dt="2020-05-26T14:31:21.863" v="4016" actId="478"/>
          <ac:spMkLst>
            <pc:docMk/>
            <pc:sldMk cId="2289296046" sldId="426"/>
            <ac:spMk id="3" creationId="{B669BDF2-D8B8-439D-8618-1D3FBF3EB6C9}"/>
          </ac:spMkLst>
        </pc:spChg>
        <pc:spChg chg="add mod">
          <ac:chgData name="Haihua Xu" userId="e2a73bf0b4cd19ef" providerId="LiveId" clId="{6172720D-77F7-4F02-8ED4-227E517878F6}" dt="2020-05-26T14:24:13.470" v="3987" actId="20577"/>
          <ac:spMkLst>
            <pc:docMk/>
            <pc:sldMk cId="2289296046" sldId="426"/>
            <ac:spMk id="5" creationId="{F716A447-AE91-4156-88E6-58328ED1A2F3}"/>
          </ac:spMkLst>
        </pc:spChg>
        <pc:spChg chg="add mod">
          <ac:chgData name="Haihua Xu" userId="e2a73bf0b4cd19ef" providerId="LiveId" clId="{6172720D-77F7-4F02-8ED4-227E517878F6}" dt="2020-05-26T14:36:53.926" v="4121" actId="164"/>
          <ac:spMkLst>
            <pc:docMk/>
            <pc:sldMk cId="2289296046" sldId="426"/>
            <ac:spMk id="6" creationId="{5B24F31E-CA7C-4013-AB96-4B3BA41F1FFC}"/>
          </ac:spMkLst>
        </pc:spChg>
        <pc:spChg chg="add mod">
          <ac:chgData name="Haihua Xu" userId="e2a73bf0b4cd19ef" providerId="LiveId" clId="{6172720D-77F7-4F02-8ED4-227E517878F6}" dt="2020-05-26T14:37:05.320" v="4127" actId="1076"/>
          <ac:spMkLst>
            <pc:docMk/>
            <pc:sldMk cId="2289296046" sldId="426"/>
            <ac:spMk id="7" creationId="{BB231CEF-9083-4B71-8108-0C954F1F1F6B}"/>
          </ac:spMkLst>
        </pc:spChg>
        <pc:spChg chg="add mod">
          <ac:chgData name="Haihua Xu" userId="e2a73bf0b4cd19ef" providerId="LiveId" clId="{6172720D-77F7-4F02-8ED4-227E517878F6}" dt="2020-05-26T14:36:53.926" v="4121" actId="164"/>
          <ac:spMkLst>
            <pc:docMk/>
            <pc:sldMk cId="2289296046" sldId="426"/>
            <ac:spMk id="8" creationId="{4117F7CD-D4E5-4C13-8AE6-28733D9E29EB}"/>
          </ac:spMkLst>
        </pc:spChg>
        <pc:spChg chg="add mod">
          <ac:chgData name="Haihua Xu" userId="e2a73bf0b4cd19ef" providerId="LiveId" clId="{6172720D-77F7-4F02-8ED4-227E517878F6}" dt="2020-05-26T14:36:53.926" v="4121" actId="164"/>
          <ac:spMkLst>
            <pc:docMk/>
            <pc:sldMk cId="2289296046" sldId="426"/>
            <ac:spMk id="9" creationId="{21059996-3BBB-43A1-92E2-2F838BC64D4B}"/>
          </ac:spMkLst>
        </pc:spChg>
        <pc:spChg chg="add mod">
          <ac:chgData name="Haihua Xu" userId="e2a73bf0b4cd19ef" providerId="LiveId" clId="{6172720D-77F7-4F02-8ED4-227E517878F6}" dt="2020-05-26T14:36:53.926" v="4121" actId="164"/>
          <ac:spMkLst>
            <pc:docMk/>
            <pc:sldMk cId="2289296046" sldId="426"/>
            <ac:spMk id="10" creationId="{5798FD0C-9010-493A-B51A-6F8158532915}"/>
          </ac:spMkLst>
        </pc:spChg>
        <pc:spChg chg="add mod">
          <ac:chgData name="Haihua Xu" userId="e2a73bf0b4cd19ef" providerId="LiveId" clId="{6172720D-77F7-4F02-8ED4-227E517878F6}" dt="2020-05-26T14:39:09.068" v="4152" actId="164"/>
          <ac:spMkLst>
            <pc:docMk/>
            <pc:sldMk cId="2289296046" sldId="426"/>
            <ac:spMk id="12" creationId="{0B41B704-45EA-403A-ACB3-45AD7BFB9549}"/>
          </ac:spMkLst>
        </pc:spChg>
        <pc:spChg chg="add mod">
          <ac:chgData name="Haihua Xu" userId="e2a73bf0b4cd19ef" providerId="LiveId" clId="{6172720D-77F7-4F02-8ED4-227E517878F6}" dt="2020-05-26T14:39:09.068" v="4152" actId="164"/>
          <ac:spMkLst>
            <pc:docMk/>
            <pc:sldMk cId="2289296046" sldId="426"/>
            <ac:spMk id="13" creationId="{4BFD38E8-B034-432D-A2AD-E09CE440256C}"/>
          </ac:spMkLst>
        </pc:spChg>
        <pc:spChg chg="add mod">
          <ac:chgData name="Haihua Xu" userId="e2a73bf0b4cd19ef" providerId="LiveId" clId="{6172720D-77F7-4F02-8ED4-227E517878F6}" dt="2020-05-26T14:42:58.980" v="4378" actId="1076"/>
          <ac:spMkLst>
            <pc:docMk/>
            <pc:sldMk cId="2289296046" sldId="426"/>
            <ac:spMk id="15" creationId="{90181FB6-9782-48A6-BB82-86B433AC76A8}"/>
          </ac:spMkLst>
        </pc:spChg>
        <pc:spChg chg="add mod">
          <ac:chgData name="Haihua Xu" userId="e2a73bf0b4cd19ef" providerId="LiveId" clId="{6172720D-77F7-4F02-8ED4-227E517878F6}" dt="2020-05-26T15:21:10.933" v="4899" actId="1076"/>
          <ac:spMkLst>
            <pc:docMk/>
            <pc:sldMk cId="2289296046" sldId="426"/>
            <ac:spMk id="17" creationId="{E28C9C16-BE79-4D00-BF01-6C85C523F6A6}"/>
          </ac:spMkLst>
        </pc:spChg>
        <pc:grpChg chg="add mod">
          <ac:chgData name="Haihua Xu" userId="e2a73bf0b4cd19ef" providerId="LiveId" clId="{6172720D-77F7-4F02-8ED4-227E517878F6}" dt="2020-05-26T14:39:09.068" v="4152" actId="164"/>
          <ac:grpSpMkLst>
            <pc:docMk/>
            <pc:sldMk cId="2289296046" sldId="426"/>
            <ac:grpSpMk id="11" creationId="{CD3E725E-4D8B-4BDC-BAE8-1D0D24DCCBED}"/>
          </ac:grpSpMkLst>
        </pc:grpChg>
        <pc:grpChg chg="add mod">
          <ac:chgData name="Haihua Xu" userId="e2a73bf0b4cd19ef" providerId="LiveId" clId="{6172720D-77F7-4F02-8ED4-227E517878F6}" dt="2020-05-26T14:39:12.090" v="4153" actId="1076"/>
          <ac:grpSpMkLst>
            <pc:docMk/>
            <pc:sldMk cId="2289296046" sldId="426"/>
            <ac:grpSpMk id="14" creationId="{F6A993A4-1949-40CE-B3C6-8E820157CBA6}"/>
          </ac:grpSpMkLst>
        </pc:grpChg>
        <pc:picChg chg="add mod modCrop">
          <ac:chgData name="Haihua Xu" userId="e2a73bf0b4cd19ef" providerId="LiveId" clId="{6172720D-77F7-4F02-8ED4-227E517878F6}" dt="2020-05-26T14:36:53.926" v="4121" actId="164"/>
          <ac:picMkLst>
            <pc:docMk/>
            <pc:sldMk cId="2289296046" sldId="426"/>
            <ac:picMk id="4" creationId="{4FF032A9-238E-4179-B8F8-EBA0B8427BA9}"/>
          </ac:picMkLst>
        </pc:picChg>
        <pc:picChg chg="add mod">
          <ac:chgData name="Haihua Xu" userId="e2a73bf0b4cd19ef" providerId="LiveId" clId="{6172720D-77F7-4F02-8ED4-227E517878F6}" dt="2020-05-26T15:20:29.222" v="4833" actId="1076"/>
          <ac:picMkLst>
            <pc:docMk/>
            <pc:sldMk cId="2289296046" sldId="426"/>
            <ac:picMk id="16" creationId="{850FF5EA-DB1B-4204-A28E-2774415F548E}"/>
          </ac:picMkLst>
        </pc:picChg>
      </pc:sldChg>
      <pc:sldChg chg="add del">
        <pc:chgData name="Haihua Xu" userId="e2a73bf0b4cd19ef" providerId="LiveId" clId="{6172720D-77F7-4F02-8ED4-227E517878F6}" dt="2020-05-26T14:01:04.571" v="3930"/>
        <pc:sldMkLst>
          <pc:docMk/>
          <pc:sldMk cId="2378437220" sldId="427"/>
        </pc:sldMkLst>
      </pc:sldChg>
      <pc:sldChg chg="addSp modSp new mod">
        <pc:chgData name="Haihua Xu" userId="e2a73bf0b4cd19ef" providerId="LiveId" clId="{6172720D-77F7-4F02-8ED4-227E517878F6}" dt="2020-05-26T15:12:29.585" v="4787" actId="1076"/>
        <pc:sldMkLst>
          <pc:docMk/>
          <pc:sldMk cId="3250928851" sldId="427"/>
        </pc:sldMkLst>
        <pc:spChg chg="mod">
          <ac:chgData name="Haihua Xu" userId="e2a73bf0b4cd19ef" providerId="LiveId" clId="{6172720D-77F7-4F02-8ED4-227E517878F6}" dt="2020-05-26T14:44:20.416" v="4411" actId="20577"/>
          <ac:spMkLst>
            <pc:docMk/>
            <pc:sldMk cId="3250928851" sldId="427"/>
            <ac:spMk id="2" creationId="{29D674BF-9488-46F0-8CB1-356EB0557398}"/>
          </ac:spMkLst>
        </pc:spChg>
        <pc:spChg chg="mod">
          <ac:chgData name="Haihua Xu" userId="e2a73bf0b4cd19ef" providerId="LiveId" clId="{6172720D-77F7-4F02-8ED4-227E517878F6}" dt="2020-05-26T15:02:19.135" v="4773" actId="14100"/>
          <ac:spMkLst>
            <pc:docMk/>
            <pc:sldMk cId="3250928851" sldId="427"/>
            <ac:spMk id="3" creationId="{192872D7-3E1F-4938-A6B9-36B43B6ADE2B}"/>
          </ac:spMkLst>
        </pc:spChg>
        <pc:spChg chg="add mod">
          <ac:chgData name="Haihua Xu" userId="e2a73bf0b4cd19ef" providerId="LiveId" clId="{6172720D-77F7-4F02-8ED4-227E517878F6}" dt="2020-05-26T15:12:29.585" v="4787" actId="1076"/>
          <ac:spMkLst>
            <pc:docMk/>
            <pc:sldMk cId="3250928851" sldId="427"/>
            <ac:spMk id="7" creationId="{F6CB838F-7A2A-4B13-8CFA-ED9C8F2226FA}"/>
          </ac:spMkLst>
        </pc:spChg>
        <pc:spChg chg="add mod">
          <ac:chgData name="Haihua Xu" userId="e2a73bf0b4cd19ef" providerId="LiveId" clId="{6172720D-77F7-4F02-8ED4-227E517878F6}" dt="2020-05-26T15:12:27.237" v="4786" actId="1076"/>
          <ac:spMkLst>
            <pc:docMk/>
            <pc:sldMk cId="3250928851" sldId="427"/>
            <ac:spMk id="8" creationId="{F850A4A5-4985-4F07-AECC-4E072D64A2B5}"/>
          </ac:spMkLst>
        </pc:spChg>
        <pc:spChg chg="add mod">
          <ac:chgData name="Haihua Xu" userId="e2a73bf0b4cd19ef" providerId="LiveId" clId="{6172720D-77F7-4F02-8ED4-227E517878F6}" dt="2020-05-26T15:12:25.463" v="4785" actId="1076"/>
          <ac:spMkLst>
            <pc:docMk/>
            <pc:sldMk cId="3250928851" sldId="427"/>
            <ac:spMk id="9" creationId="{CBBA0B7F-33B4-47CE-832D-EFAFEA816984}"/>
          </ac:spMkLst>
        </pc:spChg>
        <pc:picChg chg="add mod modCrop">
          <ac:chgData name="Haihua Xu" userId="e2a73bf0b4cd19ef" providerId="LiveId" clId="{6172720D-77F7-4F02-8ED4-227E517878F6}" dt="2020-05-26T15:08:23.476" v="4778" actId="1076"/>
          <ac:picMkLst>
            <pc:docMk/>
            <pc:sldMk cId="3250928851" sldId="427"/>
            <ac:picMk id="4" creationId="{9EC43B90-FCDE-4A2E-A967-6FE626FFDEA3}"/>
          </ac:picMkLst>
        </pc:picChg>
        <pc:picChg chg="add mod modCrop">
          <ac:chgData name="Haihua Xu" userId="e2a73bf0b4cd19ef" providerId="LiveId" clId="{6172720D-77F7-4F02-8ED4-227E517878F6}" dt="2020-05-26T15:08:23.476" v="4778" actId="1076"/>
          <ac:picMkLst>
            <pc:docMk/>
            <pc:sldMk cId="3250928851" sldId="427"/>
            <ac:picMk id="5" creationId="{1803ECCF-7BFF-4A05-BAAA-1D9E357B7D05}"/>
          </ac:picMkLst>
        </pc:picChg>
        <pc:picChg chg="add mod modCrop">
          <ac:chgData name="Haihua Xu" userId="e2a73bf0b4cd19ef" providerId="LiveId" clId="{6172720D-77F7-4F02-8ED4-227E517878F6}" dt="2020-05-26T15:08:23.476" v="4778" actId="1076"/>
          <ac:picMkLst>
            <pc:docMk/>
            <pc:sldMk cId="3250928851" sldId="427"/>
            <ac:picMk id="6" creationId="{C25F39B7-E9EA-4096-9CE0-D92B7983040A}"/>
          </ac:picMkLst>
        </pc:picChg>
      </pc:sldChg>
      <pc:sldChg chg="addSp delSp modSp new mod">
        <pc:chgData name="Haihua Xu" userId="e2a73bf0b4cd19ef" providerId="LiveId" clId="{6172720D-77F7-4F02-8ED4-227E517878F6}" dt="2020-05-26T15:40:16.005" v="5068" actId="20577"/>
        <pc:sldMkLst>
          <pc:docMk/>
          <pc:sldMk cId="2542862145" sldId="428"/>
        </pc:sldMkLst>
        <pc:spChg chg="mod">
          <ac:chgData name="Haihua Xu" userId="e2a73bf0b4cd19ef" providerId="LiveId" clId="{6172720D-77F7-4F02-8ED4-227E517878F6}" dt="2020-05-26T15:21:27.197" v="4914" actId="20577"/>
          <ac:spMkLst>
            <pc:docMk/>
            <pc:sldMk cId="2542862145" sldId="428"/>
            <ac:spMk id="2" creationId="{078AD1FF-3F49-4CF5-A3DD-06C2B79978C5}"/>
          </ac:spMkLst>
        </pc:spChg>
        <pc:spChg chg="del">
          <ac:chgData name="Haihua Xu" userId="e2a73bf0b4cd19ef" providerId="LiveId" clId="{6172720D-77F7-4F02-8ED4-227E517878F6}" dt="2020-05-26T15:35:26.617" v="4915"/>
          <ac:spMkLst>
            <pc:docMk/>
            <pc:sldMk cId="2542862145" sldId="428"/>
            <ac:spMk id="3" creationId="{CBF46A3E-CB1D-476D-AF49-D4FB1F809B38}"/>
          </ac:spMkLst>
        </pc:spChg>
        <pc:spChg chg="add mod">
          <ac:chgData name="Haihua Xu" userId="e2a73bf0b4cd19ef" providerId="LiveId" clId="{6172720D-77F7-4F02-8ED4-227E517878F6}" dt="2020-05-26T15:39:45.779" v="5047" actId="1076"/>
          <ac:spMkLst>
            <pc:docMk/>
            <pc:sldMk cId="2542862145" sldId="428"/>
            <ac:spMk id="5" creationId="{BC77B3C3-439E-469F-B423-08E7A8014D86}"/>
          </ac:spMkLst>
        </pc:spChg>
        <pc:spChg chg="add mod">
          <ac:chgData name="Haihua Xu" userId="e2a73bf0b4cd19ef" providerId="LiveId" clId="{6172720D-77F7-4F02-8ED4-227E517878F6}" dt="2020-05-26T15:36:53.218" v="4961" actId="14100"/>
          <ac:spMkLst>
            <pc:docMk/>
            <pc:sldMk cId="2542862145" sldId="428"/>
            <ac:spMk id="6" creationId="{4F172052-52D1-4443-A883-C8998D839C92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28" creationId="{EEE78CDB-4289-48C9-BA44-411D0F075A1F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29" creationId="{2F4D14B0-480A-4CF1-8062-4FC40A7581EF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30" creationId="{E685C4A1-A531-45CF-9D56-91ABC7BE4140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31" creationId="{DE00EB40-672D-44D3-8956-1487050A71DB}"/>
          </ac:spMkLst>
        </pc:spChg>
        <pc:spChg chg="add mod">
          <ac:chgData name="Haihua Xu" userId="e2a73bf0b4cd19ef" providerId="LiveId" clId="{6172720D-77F7-4F02-8ED4-227E517878F6}" dt="2020-05-26T15:37:07.231" v="4964" actId="1076"/>
          <ac:spMkLst>
            <pc:docMk/>
            <pc:sldMk cId="2542862145" sldId="428"/>
            <ac:spMk id="32" creationId="{5ED223BB-B837-422B-8599-A5CCDCF9E8F1}"/>
          </ac:spMkLst>
        </pc:spChg>
        <pc:spChg chg="add mod">
          <ac:chgData name="Haihua Xu" userId="e2a73bf0b4cd19ef" providerId="LiveId" clId="{6172720D-77F7-4F02-8ED4-227E517878F6}" dt="2020-05-26T15:37:09.914" v="4965" actId="1076"/>
          <ac:spMkLst>
            <pc:docMk/>
            <pc:sldMk cId="2542862145" sldId="428"/>
            <ac:spMk id="33" creationId="{426DDEFE-D3C6-4367-AEA1-11D6D79A61C8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34" creationId="{1E102812-BEB0-4DE0-89F5-35C6FB3F746A}"/>
          </ac:spMkLst>
        </pc:spChg>
        <pc:spChg chg="add del mod">
          <ac:chgData name="Haihua Xu" userId="e2a73bf0b4cd19ef" providerId="LiveId" clId="{6172720D-77F7-4F02-8ED4-227E517878F6}" dt="2020-05-26T15:36:46.463" v="4957" actId="478"/>
          <ac:spMkLst>
            <pc:docMk/>
            <pc:sldMk cId="2542862145" sldId="428"/>
            <ac:spMk id="37" creationId="{D2ECE6F1-7F1E-4D49-BF04-A4753F1CCDDA}"/>
          </ac:spMkLst>
        </pc:spChg>
        <pc:spChg chg="add del mod">
          <ac:chgData name="Haihua Xu" userId="e2a73bf0b4cd19ef" providerId="LiveId" clId="{6172720D-77F7-4F02-8ED4-227E517878F6}" dt="2020-05-26T15:36:44.207" v="4956" actId="478"/>
          <ac:spMkLst>
            <pc:docMk/>
            <pc:sldMk cId="2542862145" sldId="428"/>
            <ac:spMk id="38" creationId="{E83292A1-90C6-4A1B-9482-9340CAE32911}"/>
          </ac:spMkLst>
        </pc:spChg>
        <pc:spChg chg="add del mod">
          <ac:chgData name="Haihua Xu" userId="e2a73bf0b4cd19ef" providerId="LiveId" clId="{6172720D-77F7-4F02-8ED4-227E517878F6}" dt="2020-05-26T15:36:47.853" v="4958" actId="478"/>
          <ac:spMkLst>
            <pc:docMk/>
            <pc:sldMk cId="2542862145" sldId="428"/>
            <ac:spMk id="39" creationId="{0247AF87-8552-4148-AA1E-DF7A4FFEB793}"/>
          </ac:spMkLst>
        </pc:spChg>
        <pc:spChg chg="add mod">
          <ac:chgData name="Haihua Xu" userId="e2a73bf0b4cd19ef" providerId="LiveId" clId="{6172720D-77F7-4F02-8ED4-227E517878F6}" dt="2020-05-26T15:36:37.708" v="4955" actId="1076"/>
          <ac:spMkLst>
            <pc:docMk/>
            <pc:sldMk cId="2542862145" sldId="428"/>
            <ac:spMk id="40" creationId="{BD9525EB-E7C8-4D4A-8E66-FF8B5D4B4D67}"/>
          </ac:spMkLst>
        </pc:spChg>
        <pc:spChg chg="add mod">
          <ac:chgData name="Haihua Xu" userId="e2a73bf0b4cd19ef" providerId="LiveId" clId="{6172720D-77F7-4F02-8ED4-227E517878F6}" dt="2020-05-26T15:37:31.245" v="4976" actId="1076"/>
          <ac:spMkLst>
            <pc:docMk/>
            <pc:sldMk cId="2542862145" sldId="428"/>
            <ac:spMk id="42" creationId="{F24CA05F-930B-47EB-BC4B-57CCAE6D4C3A}"/>
          </ac:spMkLst>
        </pc:spChg>
        <pc:spChg chg="add mod">
          <ac:chgData name="Haihua Xu" userId="e2a73bf0b4cd19ef" providerId="LiveId" clId="{6172720D-77F7-4F02-8ED4-227E517878F6}" dt="2020-05-26T15:39:04.753" v="5018" actId="1076"/>
          <ac:spMkLst>
            <pc:docMk/>
            <pc:sldMk cId="2542862145" sldId="428"/>
            <ac:spMk id="44" creationId="{A64C654E-3B0B-4733-A66A-CBD52AC1FE65}"/>
          </ac:spMkLst>
        </pc:spChg>
        <pc:spChg chg="add mod">
          <ac:chgData name="Haihua Xu" userId="e2a73bf0b4cd19ef" providerId="LiveId" clId="{6172720D-77F7-4F02-8ED4-227E517878F6}" dt="2020-05-26T15:38:53.755" v="5013" actId="1076"/>
          <ac:spMkLst>
            <pc:docMk/>
            <pc:sldMk cId="2542862145" sldId="428"/>
            <ac:spMk id="50" creationId="{8AA657EF-2858-460C-BDEC-5F87C2E354E3}"/>
          </ac:spMkLst>
        </pc:spChg>
        <pc:graphicFrameChg chg="add mod modGraphic">
          <ac:chgData name="Haihua Xu" userId="e2a73bf0b4cd19ef" providerId="LiveId" clId="{6172720D-77F7-4F02-8ED4-227E517878F6}" dt="2020-05-26T15:40:16.005" v="5068" actId="20577"/>
          <ac:graphicFrameMkLst>
            <pc:docMk/>
            <pc:sldMk cId="2542862145" sldId="428"/>
            <ac:graphicFrameMk id="4" creationId="{23AC91E0-C4D9-4E78-AD65-BBC0C9A296EC}"/>
          </ac:graphicFrameMkLst>
        </pc:graphicFrame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7" creationId="{6A12E97F-9BF4-4F39-9C47-F2A450C2F817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8" creationId="{1639F006-DCB4-4A6D-A6C8-B37ECCC17E17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9" creationId="{E3108592-7F88-429B-B182-D8EF8F338699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0" creationId="{0F3CE4B0-7215-4B8E-A026-EF8E8F16701D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1" creationId="{DE276BF9-F618-45F9-997E-4FA3F273C108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2" creationId="{DB956935-5088-481C-89B0-9F43BCD784ED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3" creationId="{301BE778-B636-4D03-9B3C-66BCAE5A6FC2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4" creationId="{5897BC98-CD7B-46A5-B7CF-ECDC7392D5B3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5" creationId="{C887CFE1-DD56-4185-84F4-7BD94C079B82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6" creationId="{785CD12E-7BD2-4786-9CCB-6972777B07A5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7" creationId="{2DF707BC-78CC-47F0-A695-195A60713BAC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8" creationId="{ED75C435-7742-4F92-B4F6-A3EA6169F815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19" creationId="{BB47BB1F-8AFB-4247-8A71-B39736AAEAC7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0" creationId="{510CC5F8-E940-4ABB-BF39-641DF053952E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1" creationId="{8C0D7BD8-3633-4615-BB4C-8610B3B79D80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2" creationId="{CC8166B3-ADCD-4D02-B816-D80657608107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3" creationId="{34FC23F2-1850-402A-9001-D5A8A4162E12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4" creationId="{A1AE771F-4148-43D0-8108-9B49FE400022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5" creationId="{74B1546D-D593-4A73-85DE-8042D0B080BC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6" creationId="{E914017A-15F4-4FA1-9072-8187A6C8C5B9}"/>
          </ac:cxnSpMkLst>
        </pc:cxnChg>
        <pc:cxnChg chg="add mod">
          <ac:chgData name="Haihua Xu" userId="e2a73bf0b4cd19ef" providerId="LiveId" clId="{6172720D-77F7-4F02-8ED4-227E517878F6}" dt="2020-05-26T15:36:37.708" v="4955" actId="1076"/>
          <ac:cxnSpMkLst>
            <pc:docMk/>
            <pc:sldMk cId="2542862145" sldId="428"/>
            <ac:cxnSpMk id="27" creationId="{1356DFE5-B036-4CB3-A7A7-C50640DB2BDA}"/>
          </ac:cxnSpMkLst>
        </pc:cxnChg>
        <pc:cxnChg chg="add del mod">
          <ac:chgData name="Haihua Xu" userId="e2a73bf0b4cd19ef" providerId="LiveId" clId="{6172720D-77F7-4F02-8ED4-227E517878F6}" dt="2020-05-26T15:36:50.515" v="4960" actId="478"/>
          <ac:cxnSpMkLst>
            <pc:docMk/>
            <pc:sldMk cId="2542862145" sldId="428"/>
            <ac:cxnSpMk id="35" creationId="{1AEB4B31-0041-4B13-AF4B-CD324B079933}"/>
          </ac:cxnSpMkLst>
        </pc:cxnChg>
        <pc:cxnChg chg="add del mod">
          <ac:chgData name="Haihua Xu" userId="e2a73bf0b4cd19ef" providerId="LiveId" clId="{6172720D-77F7-4F02-8ED4-227E517878F6}" dt="2020-05-26T15:36:49.383" v="4959" actId="478"/>
          <ac:cxnSpMkLst>
            <pc:docMk/>
            <pc:sldMk cId="2542862145" sldId="428"/>
            <ac:cxnSpMk id="36" creationId="{448EE1A8-6255-4D46-BBB0-A2678DC4FAFD}"/>
          </ac:cxnSpMkLst>
        </pc:cxnChg>
        <pc:cxnChg chg="add mod">
          <ac:chgData name="Haihua Xu" userId="e2a73bf0b4cd19ef" providerId="LiveId" clId="{6172720D-77F7-4F02-8ED4-227E517878F6}" dt="2020-05-26T15:37:02.662" v="4963" actId="14100"/>
          <ac:cxnSpMkLst>
            <pc:docMk/>
            <pc:sldMk cId="2542862145" sldId="428"/>
            <ac:cxnSpMk id="41" creationId="{9811C27F-A832-48A5-AD75-998310F2E64C}"/>
          </ac:cxnSpMkLst>
        </pc:cxnChg>
        <pc:cxnChg chg="add mod">
          <ac:chgData name="Haihua Xu" userId="e2a73bf0b4cd19ef" providerId="LiveId" clId="{6172720D-77F7-4F02-8ED4-227E517878F6}" dt="2020-05-26T15:38:20.385" v="4996" actId="14100"/>
          <ac:cxnSpMkLst>
            <pc:docMk/>
            <pc:sldMk cId="2542862145" sldId="428"/>
            <ac:cxnSpMk id="45" creationId="{78FA38C9-EC67-4228-98BA-79F60B0B697C}"/>
          </ac:cxnSpMkLst>
        </pc:cxnChg>
        <pc:cxnChg chg="add mod">
          <ac:chgData name="Haihua Xu" userId="e2a73bf0b4cd19ef" providerId="LiveId" clId="{6172720D-77F7-4F02-8ED4-227E517878F6}" dt="2020-05-26T15:38:11.375" v="4994" actId="1076"/>
          <ac:cxnSpMkLst>
            <pc:docMk/>
            <pc:sldMk cId="2542862145" sldId="428"/>
            <ac:cxnSpMk id="48" creationId="{E9AEA22D-9FE3-4DE3-9B05-916E25C3E492}"/>
          </ac:cxnSpMkLst>
        </pc:cxnChg>
      </pc:sldChg>
      <pc:sldChg chg="addSp delSp modSp new mod ord">
        <pc:chgData name="Haihua Xu" userId="e2a73bf0b4cd19ef" providerId="LiveId" clId="{6172720D-77F7-4F02-8ED4-227E517878F6}" dt="2020-05-26T15:59:10.235" v="5230" actId="1076"/>
        <pc:sldMkLst>
          <pc:docMk/>
          <pc:sldMk cId="2573961180" sldId="429"/>
        </pc:sldMkLst>
        <pc:spChg chg="mod">
          <ac:chgData name="Haihua Xu" userId="e2a73bf0b4cd19ef" providerId="LiveId" clId="{6172720D-77F7-4F02-8ED4-227E517878F6}" dt="2020-05-26T15:58:22.750" v="5139" actId="20577"/>
          <ac:spMkLst>
            <pc:docMk/>
            <pc:sldMk cId="2573961180" sldId="429"/>
            <ac:spMk id="2" creationId="{2A532544-9B20-47FE-AB84-F188F5DA60A5}"/>
          </ac:spMkLst>
        </pc:spChg>
        <pc:spChg chg="add mod">
          <ac:chgData name="Haihua Xu" userId="e2a73bf0b4cd19ef" providerId="LiveId" clId="{6172720D-77F7-4F02-8ED4-227E517878F6}" dt="2020-05-26T15:59:10.235" v="5230" actId="1076"/>
          <ac:spMkLst>
            <pc:docMk/>
            <pc:sldMk cId="2573961180" sldId="429"/>
            <ac:spMk id="8" creationId="{CFF4B206-5491-40D9-9319-09A9B3BFE69E}"/>
          </ac:spMkLst>
        </pc:spChg>
        <pc:graphicFrameChg chg="add mod">
          <ac:chgData name="Haihua Xu" userId="e2a73bf0b4cd19ef" providerId="LiveId" clId="{6172720D-77F7-4F02-8ED4-227E517878F6}" dt="2020-05-26T15:51:35.019" v="5114"/>
          <ac:graphicFrameMkLst>
            <pc:docMk/>
            <pc:sldMk cId="2573961180" sldId="429"/>
            <ac:graphicFrameMk id="4" creationId="{C344BBFA-94F8-4567-AB12-E3C270C82369}"/>
          </ac:graphicFrameMkLst>
        </pc:graphicFrameChg>
        <pc:picChg chg="del mod">
          <ac:chgData name="Haihua Xu" userId="e2a73bf0b4cd19ef" providerId="LiveId" clId="{6172720D-77F7-4F02-8ED4-227E517878F6}" dt="2020-05-26T15:57:31.126" v="5119" actId="478"/>
          <ac:picMkLst>
            <pc:docMk/>
            <pc:sldMk cId="2573961180" sldId="429"/>
            <ac:picMk id="5" creationId="{78F55683-1E43-446D-B008-AB69352E5935}"/>
          </ac:picMkLst>
        </pc:picChg>
        <pc:picChg chg="del mod">
          <ac:chgData name="Haihua Xu" userId="e2a73bf0b4cd19ef" providerId="LiveId" clId="{6172720D-77F7-4F02-8ED4-227E517878F6}" dt="2020-05-26T15:58:06.787" v="5125" actId="478"/>
          <ac:picMkLst>
            <pc:docMk/>
            <pc:sldMk cId="2573961180" sldId="429"/>
            <ac:picMk id="6" creationId="{C6CAB349-89D1-4E4F-9637-3FB9D0B65699}"/>
          </ac:picMkLst>
        </pc:picChg>
        <pc:picChg chg="mod">
          <ac:chgData name="Haihua Xu" userId="e2a73bf0b4cd19ef" providerId="LiveId" clId="{6172720D-77F7-4F02-8ED4-227E517878F6}" dt="2020-05-26T15:58:32.125" v="5145" actId="1076"/>
          <ac:picMkLst>
            <pc:docMk/>
            <pc:sldMk cId="2573961180" sldId="429"/>
            <ac:picMk id="7" creationId="{71A48252-AF55-40E8-874C-6FA484742519}"/>
          </ac:picMkLst>
        </pc:picChg>
      </pc:sldChg>
      <pc:sldMasterChg chg="modSp modSldLayout">
        <pc:chgData name="Haihua Xu" userId="e2a73bf0b4cd19ef" providerId="LiveId" clId="{6172720D-77F7-4F02-8ED4-227E517878F6}" dt="2020-05-19T06:39:25.754" v="42"/>
        <pc:sldMasterMkLst>
          <pc:docMk/>
          <pc:sldMasterMk cId="1683332722" sldId="2147483660"/>
        </pc:sldMasterMkLst>
        <pc:spChg chg="mod">
          <ac:chgData name="Haihua Xu" userId="e2a73bf0b4cd19ef" providerId="LiveId" clId="{6172720D-77F7-4F02-8ED4-227E517878F6}" dt="2020-05-19T06:39:12.577" v="36" actId="14100"/>
          <ac:spMkLst>
            <pc:docMk/>
            <pc:sldMasterMk cId="1683332722" sldId="2147483660"/>
            <ac:spMk id="1027" creationId="{00000000-0000-0000-0000-000000000000}"/>
          </ac:spMkLst>
        </pc:spChg>
        <pc:sldLayoutChg chg="addSp delSp modSp mod">
          <pc:chgData name="Haihua Xu" userId="e2a73bf0b4cd19ef" providerId="LiveId" clId="{6172720D-77F7-4F02-8ED4-227E517878F6}" dt="2020-05-19T06:38:51.177" v="32" actId="1076"/>
          <pc:sldLayoutMkLst>
            <pc:docMk/>
            <pc:sldMasterMk cId="1683332722" sldId="2147483660"/>
            <pc:sldLayoutMk cId="4045044960" sldId="2147483663"/>
          </pc:sldLayoutMkLst>
          <pc:picChg chg="del">
            <ac:chgData name="Haihua Xu" userId="e2a73bf0b4cd19ef" providerId="LiveId" clId="{6172720D-77F7-4F02-8ED4-227E517878F6}" dt="2020-05-19T06:38:13.159" v="30" actId="478"/>
            <ac:picMkLst>
              <pc:docMk/>
              <pc:sldMasterMk cId="1683332722" sldId="2147483660"/>
              <pc:sldLayoutMk cId="4045044960" sldId="2147483663"/>
              <ac:picMk id="6" creationId="{BFABCA75-0731-4287-88A0-86D921776CCB}"/>
            </ac:picMkLst>
          </pc:picChg>
          <pc:picChg chg="add mod">
            <ac:chgData name="Haihua Xu" userId="e2a73bf0b4cd19ef" providerId="LiveId" clId="{6172720D-77F7-4F02-8ED4-227E517878F6}" dt="2020-05-19T06:38:51.177" v="32" actId="1076"/>
            <ac:picMkLst>
              <pc:docMk/>
              <pc:sldMasterMk cId="1683332722" sldId="2147483660"/>
              <pc:sldLayoutMk cId="4045044960" sldId="2147483663"/>
              <ac:picMk id="11" creationId="{BFABCA75-0731-4287-88A0-86D921776CCB}"/>
            </ac:picMkLst>
          </pc:picChg>
        </pc:sldLayoutChg>
        <pc:sldLayoutChg chg="addSp delSp modSp mod">
          <pc:chgData name="Haihua Xu" userId="e2a73bf0b4cd19ef" providerId="LiveId" clId="{6172720D-77F7-4F02-8ED4-227E517878F6}" dt="2020-05-19T06:38:59.515" v="35" actId="1076"/>
          <pc:sldLayoutMkLst>
            <pc:docMk/>
            <pc:sldMasterMk cId="1683332722" sldId="2147483660"/>
            <pc:sldLayoutMk cId="3757577619" sldId="2147483664"/>
          </pc:sldLayoutMkLst>
          <pc:picChg chg="del">
            <ac:chgData name="Haihua Xu" userId="e2a73bf0b4cd19ef" providerId="LiveId" clId="{6172720D-77F7-4F02-8ED4-227E517878F6}" dt="2020-05-19T06:38:54.447" v="33" actId="478"/>
            <ac:picMkLst>
              <pc:docMk/>
              <pc:sldMasterMk cId="1683332722" sldId="2147483660"/>
              <pc:sldLayoutMk cId="3757577619" sldId="2147483664"/>
              <ac:picMk id="6" creationId="{BFABCA75-0731-4287-88A0-86D921776CCB}"/>
            </ac:picMkLst>
          </pc:picChg>
          <pc:picChg chg="add mod">
            <ac:chgData name="Haihua Xu" userId="e2a73bf0b4cd19ef" providerId="LiveId" clId="{6172720D-77F7-4F02-8ED4-227E517878F6}" dt="2020-05-19T06:38:59.515" v="35" actId="1076"/>
            <ac:picMkLst>
              <pc:docMk/>
              <pc:sldMasterMk cId="1683332722" sldId="2147483660"/>
              <pc:sldLayoutMk cId="3757577619" sldId="2147483664"/>
              <ac:picMk id="7" creationId="{BFABCA75-0731-4287-88A0-86D921776CCB}"/>
            </ac:picMkLst>
          </pc:picChg>
        </pc:sldLayoutChg>
        <pc:sldLayoutChg chg="addSp delSp modSp mod">
          <pc:chgData name="Haihua Xu" userId="e2a73bf0b4cd19ef" providerId="LiveId" clId="{6172720D-77F7-4F02-8ED4-227E517878F6}" dt="2020-05-19T06:39:21.397" v="40"/>
          <pc:sldLayoutMkLst>
            <pc:docMk/>
            <pc:sldMasterMk cId="1683332722" sldId="2147483660"/>
            <pc:sldLayoutMk cId="2871217684" sldId="2147483665"/>
          </pc:sldLayoutMkLst>
          <pc:spChg chg="add del mod">
            <ac:chgData name="Haihua Xu" userId="e2a73bf0b4cd19ef" providerId="LiveId" clId="{6172720D-77F7-4F02-8ED4-227E517878F6}" dt="2020-05-19T06:39:17.355" v="39"/>
            <ac:spMkLst>
              <pc:docMk/>
              <pc:sldMasterMk cId="1683332722" sldId="2147483660"/>
              <pc:sldLayoutMk cId="2871217684" sldId="2147483665"/>
              <ac:spMk id="2" creationId="{957AD353-2700-42C6-9B81-49BF760BF931}"/>
            </ac:spMkLst>
          </pc:spChg>
          <pc:picChg chg="add mod">
            <ac:chgData name="Haihua Xu" userId="e2a73bf0b4cd19ef" providerId="LiveId" clId="{6172720D-77F7-4F02-8ED4-227E517878F6}" dt="2020-05-19T06:39:21.397" v="40"/>
            <ac:picMkLst>
              <pc:docMk/>
              <pc:sldMasterMk cId="1683332722" sldId="2147483660"/>
              <pc:sldLayoutMk cId="2871217684" sldId="2147483665"/>
              <ac:picMk id="9" creationId="{E1060B06-9D5B-4B98-9655-DCFBF8489D41}"/>
            </ac:picMkLst>
          </pc:picChg>
          <pc:picChg chg="del">
            <ac:chgData name="Haihua Xu" userId="e2a73bf0b4cd19ef" providerId="LiveId" clId="{6172720D-77F7-4F02-8ED4-227E517878F6}" dt="2020-05-19T06:39:15.527" v="37" actId="478"/>
            <ac:picMkLst>
              <pc:docMk/>
              <pc:sldMasterMk cId="1683332722" sldId="2147483660"/>
              <pc:sldLayoutMk cId="2871217684" sldId="2147483665"/>
              <ac:picMk id="13" creationId="{BFABCA75-0731-4287-88A0-86D921776CCB}"/>
            </ac:picMkLst>
          </pc:picChg>
        </pc:sldLayoutChg>
        <pc:sldLayoutChg chg="addSp delSp modSp mod">
          <pc:chgData name="Haihua Xu" userId="e2a73bf0b4cd19ef" providerId="LiveId" clId="{6172720D-77F7-4F02-8ED4-227E517878F6}" dt="2020-05-19T06:39:25.754" v="42"/>
          <pc:sldLayoutMkLst>
            <pc:docMk/>
            <pc:sldMasterMk cId="1683332722" sldId="2147483660"/>
            <pc:sldLayoutMk cId="552859790" sldId="2147483666"/>
          </pc:sldLayoutMkLst>
          <pc:picChg chg="del">
            <ac:chgData name="Haihua Xu" userId="e2a73bf0b4cd19ef" providerId="LiveId" clId="{6172720D-77F7-4F02-8ED4-227E517878F6}" dt="2020-05-19T06:39:25.407" v="41" actId="478"/>
            <ac:picMkLst>
              <pc:docMk/>
              <pc:sldMasterMk cId="1683332722" sldId="2147483660"/>
              <pc:sldLayoutMk cId="552859790" sldId="2147483666"/>
              <ac:picMk id="9" creationId="{BFABCA75-0731-4287-88A0-86D921776CCB}"/>
            </ac:picMkLst>
          </pc:picChg>
          <pc:picChg chg="add mod">
            <ac:chgData name="Haihua Xu" userId="e2a73bf0b4cd19ef" providerId="LiveId" clId="{6172720D-77F7-4F02-8ED4-227E517878F6}" dt="2020-05-19T06:39:25.754" v="42"/>
            <ac:picMkLst>
              <pc:docMk/>
              <pc:sldMasterMk cId="1683332722" sldId="2147483660"/>
              <pc:sldLayoutMk cId="552859790" sldId="2147483666"/>
              <ac:picMk id="14" creationId="{C62AEBBA-9D67-43CB-B710-F63F63820FC2}"/>
            </ac:picMkLst>
          </pc:picChg>
        </pc:sldLayoutChg>
      </pc:sldMasterChg>
    </pc:docChg>
  </pc:docChgLst>
  <pc:docChgLst>
    <pc:chgData name="Haihua Xu" userId="e2a73bf0b4cd19ef" providerId="LiveId" clId="{7E4B6C04-4760-487B-B1CF-D2800DA59D03}"/>
    <pc:docChg chg="delSld modSld">
      <pc:chgData name="Haihua Xu" userId="e2a73bf0b4cd19ef" providerId="LiveId" clId="{7E4B6C04-4760-487B-B1CF-D2800DA59D03}" dt="2020-05-26T16:01:44.840" v="6" actId="1076"/>
      <pc:docMkLst>
        <pc:docMk/>
      </pc:docMkLst>
      <pc:sldChg chg="del">
        <pc:chgData name="Haihua Xu" userId="e2a73bf0b4cd19ef" providerId="LiveId" clId="{7E4B6C04-4760-487B-B1CF-D2800DA59D03}" dt="2020-05-26T16:01:06.401" v="0" actId="47"/>
        <pc:sldMkLst>
          <pc:docMk/>
          <pc:sldMk cId="2180522236" sldId="405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1079570415" sldId="413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2984268782" sldId="414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2091250789" sldId="415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644365622" sldId="416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3476759422" sldId="418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534599862" sldId="419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783268748" sldId="420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2395520350" sldId="421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3830695268" sldId="422"/>
        </pc:sldMkLst>
      </pc:sldChg>
      <pc:sldChg chg="del">
        <pc:chgData name="Haihua Xu" userId="e2a73bf0b4cd19ef" providerId="LiveId" clId="{7E4B6C04-4760-487B-B1CF-D2800DA59D03}" dt="2020-05-26T16:01:06.401" v="0" actId="47"/>
        <pc:sldMkLst>
          <pc:docMk/>
          <pc:sldMk cId="3983283050" sldId="423"/>
        </pc:sldMkLst>
      </pc:sldChg>
      <pc:sldChg chg="addSp modSp mod">
        <pc:chgData name="Haihua Xu" userId="e2a73bf0b4cd19ef" providerId="LiveId" clId="{7E4B6C04-4760-487B-B1CF-D2800DA59D03}" dt="2020-05-26T16:01:44.840" v="6" actId="1076"/>
        <pc:sldMkLst>
          <pc:docMk/>
          <pc:sldMk cId="2835777292" sldId="425"/>
        </pc:sldMkLst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" creationId="{27B8A9D2-055B-4E06-AF96-4D2D79550AC4}"/>
          </ac:spMkLst>
        </pc:spChg>
        <pc:spChg chg="mod">
          <ac:chgData name="Haihua Xu" userId="e2a73bf0b4cd19ef" providerId="LiveId" clId="{7E4B6C04-4760-487B-B1CF-D2800DA59D03}" dt="2020-05-26T16:01:28.298" v="3" actId="1076"/>
          <ac:spMkLst>
            <pc:docMk/>
            <pc:sldMk cId="2835777292" sldId="425"/>
            <ac:spMk id="4" creationId="{FC01D2D8-4899-4EC8-9861-699BB82CBA8C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6" creationId="{0CAB4101-48B9-4896-BAAC-6171A5A80BF9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29" creationId="{00B4728F-F58B-4E90-8A54-D4E62569FF99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0" creationId="{AF5529E3-C801-490C-8D96-0FF21BC1EE65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1" creationId="{337F2A24-8605-41F3-B0F3-F73284E5829B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2" creationId="{5BA745F9-3300-4877-AF4E-BFC5A1E6A1A6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3" creationId="{CA657DAB-16B7-4431-8171-46C186D34BE7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4" creationId="{58CB6215-5F93-48AF-A50E-9B325E4BAF63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36" creationId="{2805CAF3-969F-47A7-9C06-11AC04D1F34B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0" creationId="{04EE5956-46D0-4755-8C1F-9C335B2B66D0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1" creationId="{33A2CC9F-CA9F-454E-8361-63308734AE3A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2" creationId="{3CD8F29C-62F3-42CF-96FF-D5CF59C11D03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3" creationId="{7733B5C0-45A1-43CE-A176-B6E1E78B539D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4" creationId="{0E3AC40E-3E96-4C1B-8783-8A392F70D8AB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6" creationId="{585ADCD2-2B32-4AC3-9753-58D11B9620A6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7" creationId="{2163709E-DAAB-4126-9087-A5EBCEFC9B6C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8" creationId="{79587B5A-C4BE-4C28-A572-AA8941326B8D}"/>
          </ac:spMkLst>
        </pc:spChg>
        <pc:spChg chg="mod">
          <ac:chgData name="Haihua Xu" userId="e2a73bf0b4cd19ef" providerId="LiveId" clId="{7E4B6C04-4760-487B-B1CF-D2800DA59D03}" dt="2020-05-26T16:01:24.667" v="1" actId="164"/>
          <ac:spMkLst>
            <pc:docMk/>
            <pc:sldMk cId="2835777292" sldId="425"/>
            <ac:spMk id="49" creationId="{57156611-227D-46CB-8DCA-3F0625843834}"/>
          </ac:spMkLst>
        </pc:spChg>
        <pc:grpChg chg="add mod">
          <ac:chgData name="Haihua Xu" userId="e2a73bf0b4cd19ef" providerId="LiveId" clId="{7E4B6C04-4760-487B-B1CF-D2800DA59D03}" dt="2020-05-26T16:01:44.840" v="6" actId="1076"/>
          <ac:grpSpMkLst>
            <pc:docMk/>
            <pc:sldMk cId="2835777292" sldId="425"/>
            <ac:grpSpMk id="25" creationId="{AE5A5A85-3DFB-446D-B262-C7010FD91641}"/>
          </ac:grpSpMkLst>
        </pc:grp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5" creationId="{C7303DC1-AF77-4C02-BBEB-7280B9FEFF3F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7" creationId="{30548EF2-DC9A-40CC-8A96-099F6C4C90AA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8" creationId="{F1627828-EA52-41B7-9576-DD3201CB7ABD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9" creationId="{8201E0F4-BE57-4F88-A474-8C67B59D22E4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0" creationId="{0929E1DB-0C6D-40D7-BDC5-CC17810E9A78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1" creationId="{8A3DF9B8-FE17-4B23-A8D6-E02EF8624825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2" creationId="{3A92C77C-359F-4BF8-A014-3FE7E0D13A4B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3" creationId="{77261D78-B581-4B6D-82AE-DEA7F1FD5A6F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4" creationId="{8662598F-360C-4E3F-AA3F-3E5FD4417B3B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5" creationId="{612F81E4-498B-4E95-910C-EBC99D492595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6" creationId="{5D8244B3-AA27-44AE-AAED-2A14B4EB6926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7" creationId="{A1E256B2-2AD7-421F-892E-D7F8864D893B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8" creationId="{E322CF80-136B-44D1-B09A-E73E071DB782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19" creationId="{FF1CA0A4-D894-4E23-B5F9-B03B2C093ECF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0" creationId="{921EADD3-3332-43C6-A3B1-BA278B9BF69A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1" creationId="{ECFBAE25-6B7E-44DB-98E5-62BC721E94EF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2" creationId="{E2349F3F-B3EA-4156-9990-63A98B5FFFC2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3" creationId="{A37F6D91-D85D-466A-BD07-C23ADED6EC77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4" creationId="{9F09244C-DC0C-41B7-97C4-69E4CB8509DE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6" creationId="{E3C10650-533F-47F7-9941-02353EE1936F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27" creationId="{9E70D7C3-D867-4426-8DAF-F97DA6728EF3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38" creationId="{2CFCD051-F226-4AD8-B69C-49DF989ED5B1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39" creationId="{4F5F774F-C01F-4206-998D-5E38289F677A}"/>
          </ac:cxnSpMkLst>
        </pc:cxnChg>
        <pc:cxnChg chg="mod">
          <ac:chgData name="Haihua Xu" userId="e2a73bf0b4cd19ef" providerId="LiveId" clId="{7E4B6C04-4760-487B-B1CF-D2800DA59D03}" dt="2020-05-26T16:01:24.667" v="1" actId="164"/>
          <ac:cxnSpMkLst>
            <pc:docMk/>
            <pc:sldMk cId="2835777292" sldId="425"/>
            <ac:cxnSpMk id="45" creationId="{57F4532F-189B-4AE5-A137-F13FBB7E97D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E4B878-4AD6-4AC1-BF97-E680C68A0137}" type="datetimeFigureOut">
              <a:rPr lang="en-SG" smtClean="0"/>
              <a:t>21/2/2022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9"/>
            <a:ext cx="2971800" cy="49901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56F4BA-7F86-4844-AEFE-F76A0C6764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0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data are</a:t>
            </a:r>
            <a:r>
              <a:rPr lang="en-SG" baseline="0" dirty="0"/>
              <a:t> solved in folder: D:\WP1\potentialFlowCompare</a:t>
            </a:r>
          </a:p>
          <a:p>
            <a:r>
              <a:rPr lang="en-SG" baseline="0" dirty="0"/>
              <a:t>The python scripts are:</a:t>
            </a:r>
          </a:p>
          <a:p>
            <a:r>
              <a:rPr lang="en-SG" baseline="0" dirty="0"/>
              <a:t>1 - Compare_Regular_Wave_v2.ipynb</a:t>
            </a:r>
          </a:p>
          <a:p>
            <a:r>
              <a:rPr lang="en-SG" baseline="0" dirty="0"/>
              <a:t>2 - </a:t>
            </a:r>
            <a:r>
              <a:rPr lang="en-SG" baseline="0" dirty="0" err="1"/>
              <a:t>Compare_Irregular_Wave.ipynb</a:t>
            </a:r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6F4BA-7F86-4844-AEFE-F76A0C67642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3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271334" y="6488071"/>
            <a:ext cx="601133" cy="255587"/>
          </a:xfrm>
          <a:ln/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84E0469-6F8D-4432-9DC3-AEA02108A8F1}" type="slidenum">
              <a:rPr lang="fr-FR" altLang="en-US" smtClean="0"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42B909-4526-4BED-BA74-63FCEAA4E4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66977" y="6488072"/>
            <a:ext cx="3389313" cy="255587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FABCA75-0731-4287-88A0-86D921776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33" y="255379"/>
            <a:ext cx="164799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300274"/>
            <a:ext cx="9666106" cy="6969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1132" y="1396314"/>
            <a:ext cx="11314100" cy="428783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802130" y="6520656"/>
            <a:ext cx="338987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20656"/>
            <a:ext cx="6011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2D96423-1039-4088-9D00-83C7CEDA0C7D}" type="slidenum">
              <a:rPr lang="fr-FR" altLang="en-US" smtClean="0"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80534" y="6520656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BFABCA75-0731-4287-88A0-86D921776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65" y="300274"/>
            <a:ext cx="164799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601134" y="300274"/>
            <a:ext cx="9666106" cy="6969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01132" y="1396314"/>
            <a:ext cx="11314100" cy="428783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802130" y="6520656"/>
            <a:ext cx="338987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20656"/>
            <a:ext cx="6011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2D96423-1039-4088-9D00-83C7CEDA0C7D}" type="slidenum">
              <a:rPr lang="fr-FR" altLang="en-US" smtClean="0"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80534" y="6520656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1060B06-9D5B-4B98-9655-DCFBF848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65" y="300274"/>
            <a:ext cx="164799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275904"/>
            <a:ext cx="9666106" cy="696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193381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198091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193381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198091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0"/>
          </p:nvPr>
        </p:nvSpPr>
        <p:spPr bwMode="gray">
          <a:xfrm>
            <a:off x="8802130" y="6520656"/>
            <a:ext cx="338987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1"/>
          </p:nvPr>
        </p:nvSpPr>
        <p:spPr bwMode="gray">
          <a:xfrm>
            <a:off x="0" y="6520656"/>
            <a:ext cx="6011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2D96423-1039-4088-9D00-83C7CEDA0C7D}" type="slidenum">
              <a:rPr lang="fr-FR" altLang="en-US" smtClean="0"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2"/>
          </p:nvPr>
        </p:nvSpPr>
        <p:spPr>
          <a:xfrm>
            <a:off x="780534" y="6520656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C62AEBBA-9D67-43CB-B710-F63F63820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65" y="300274"/>
            <a:ext cx="164799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588168" y="263526"/>
            <a:ext cx="100789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Cliquez</a:t>
            </a:r>
            <a:r>
              <a:rPr lang="en-US" altLang="en-US" dirty="0"/>
              <a:t> et </a:t>
            </a:r>
            <a:r>
              <a:rPr lang="en-US" altLang="en-US" dirty="0" err="1"/>
              <a:t>modifiez</a:t>
            </a:r>
            <a:r>
              <a:rPr lang="en-US" altLang="en-US" dirty="0"/>
              <a:t> le </a:t>
            </a:r>
            <a:r>
              <a:rPr lang="en-US" altLang="en-US" dirty="0" err="1"/>
              <a:t>titre</a:t>
            </a:r>
            <a:endParaRPr lang="en-US" altLang="en-US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511301" y="1371600"/>
            <a:ext cx="10155767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Cliquez pour modifier les styles du texte du masque</a:t>
            </a:r>
          </a:p>
          <a:p>
            <a:pPr lvl="1"/>
            <a:r>
              <a:rPr lang="en-US" altLang="en-US"/>
              <a:t>Deuxième niveau</a:t>
            </a:r>
          </a:p>
          <a:p>
            <a:pPr lvl="2"/>
            <a:r>
              <a:rPr lang="en-US" altLang="en-US"/>
              <a:t>Troisième niveau</a:t>
            </a:r>
          </a:p>
          <a:p>
            <a:pPr lvl="3"/>
            <a:r>
              <a:rPr lang="en-US" altLang="en-US"/>
              <a:t>Quatrième niveau</a:t>
            </a:r>
          </a:p>
          <a:p>
            <a:pPr lvl="4"/>
            <a:r>
              <a:rPr lang="en-US" altLang="en-US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802130" y="6520656"/>
            <a:ext cx="338987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20656"/>
            <a:ext cx="6011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2D96423-1039-4088-9D00-83C7CEDA0C7D}" type="slidenum">
              <a:rPr lang="fr-FR" altLang="en-US" smtClean="0"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80534" y="6520656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3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6" r:id="rId4"/>
  </p:sldLayoutIdLst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kern="1200">
          <a:solidFill>
            <a:srgbClr val="0046AD"/>
          </a:solidFill>
          <a:latin typeface="Arial" charset="0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defTabSz="457200" rtl="0" eaLnBrk="0" fontAlgn="base" hangingPunct="0">
        <a:spcBef>
          <a:spcPct val="5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354013" indent="-171450" algn="l" defTabSz="457200" rtl="0" eaLnBrk="0" fontAlgn="base" hangingPunct="0">
        <a:spcBef>
          <a:spcPct val="30000"/>
        </a:spcBef>
        <a:spcAft>
          <a:spcPct val="0"/>
        </a:spcAft>
        <a:buClr>
          <a:srgbClr val="A59D9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39750" indent="-184150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714375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98525" indent="-182563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HOS UDW2P Converter				</a:t>
            </a:r>
            <a:endParaRPr lang="en-S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NWT JIP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076" y="5575997"/>
            <a:ext cx="539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Xu Haihua, </a:t>
            </a:r>
            <a:r>
              <a:rPr lang="en-SG" dirty="0"/>
              <a:t>Harrif </a:t>
            </a:r>
            <a:r>
              <a:rPr lang="en-SG" dirty="0" smtClean="0"/>
              <a:t>Santo, Law Yun Zhi, </a:t>
            </a:r>
            <a:r>
              <a:rPr lang="en-SG" dirty="0" err="1" smtClean="0"/>
              <a:t>Prof.</a:t>
            </a:r>
            <a:r>
              <a:rPr lang="en-SG" dirty="0" smtClean="0"/>
              <a:t> Allan Magee</a:t>
            </a:r>
          </a:p>
          <a:p>
            <a:r>
              <a:rPr lang="en-US" dirty="0" smtClean="0"/>
              <a:t>Technology </a:t>
            </a:r>
            <a:r>
              <a:rPr lang="en-US" dirty="0"/>
              <a:t>Centre for Offshore and Marine, Singapore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86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3644-DAA2-40BA-ACC3-D791E02D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Sketch of Domain for HOS and UDW2P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E5A5A85-3DFB-446D-B262-C7010FD91641}"/>
              </a:ext>
            </a:extLst>
          </p:cNvPr>
          <p:cNvGrpSpPr/>
          <p:nvPr/>
        </p:nvGrpSpPr>
        <p:grpSpPr>
          <a:xfrm>
            <a:off x="4439911" y="4131891"/>
            <a:ext cx="7819253" cy="2372651"/>
            <a:chOff x="841428" y="1180494"/>
            <a:chExt cx="9302116" cy="3390094"/>
          </a:xfrm>
        </p:grpSpPr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0E3AC40E-3E96-4C1B-8783-8A392F70D8AB}"/>
                </a:ext>
              </a:extLst>
            </p:cNvPr>
            <p:cNvSpPr/>
            <p:nvPr/>
          </p:nvSpPr>
          <p:spPr>
            <a:xfrm>
              <a:off x="2362012" y="1746222"/>
              <a:ext cx="6333685" cy="135213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7303DC1-AF77-4C02-BBEB-7280B9FEFF3F}"/>
                </a:ext>
              </a:extLst>
            </p:cNvPr>
            <p:cNvCxnSpPr/>
            <p:nvPr/>
          </p:nvCxnSpPr>
          <p:spPr>
            <a:xfrm>
              <a:off x="2362014" y="3114712"/>
              <a:ext cx="6333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0548EF2-DC9A-40CC-8A96-099F6C4C90AA}"/>
                </a:ext>
              </a:extLst>
            </p:cNvPr>
            <p:cNvCxnSpPr/>
            <p:nvPr/>
          </p:nvCxnSpPr>
          <p:spPr>
            <a:xfrm flipH="1">
              <a:off x="2438029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1627828-EA52-41B7-9576-DD3201CB7ABD}"/>
                </a:ext>
              </a:extLst>
            </p:cNvPr>
            <p:cNvCxnSpPr/>
            <p:nvPr/>
          </p:nvCxnSpPr>
          <p:spPr>
            <a:xfrm flipH="1">
              <a:off x="2786372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201E0F4-BE57-4F88-A474-8C67B59D22E4}"/>
                </a:ext>
              </a:extLst>
            </p:cNvPr>
            <p:cNvCxnSpPr/>
            <p:nvPr/>
          </p:nvCxnSpPr>
          <p:spPr>
            <a:xfrm flipH="1">
              <a:off x="3134715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929E1DB-0C6D-40D7-BDC5-CC17810E9A78}"/>
                </a:ext>
              </a:extLst>
            </p:cNvPr>
            <p:cNvCxnSpPr/>
            <p:nvPr/>
          </p:nvCxnSpPr>
          <p:spPr>
            <a:xfrm flipH="1">
              <a:off x="3483058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A3DF9B8-FE17-4B23-A8D6-E02EF8624825}"/>
                </a:ext>
              </a:extLst>
            </p:cNvPr>
            <p:cNvCxnSpPr/>
            <p:nvPr/>
          </p:nvCxnSpPr>
          <p:spPr>
            <a:xfrm flipH="1">
              <a:off x="3775418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92C77C-359F-4BF8-A014-3FE7E0D13A4B}"/>
                </a:ext>
              </a:extLst>
            </p:cNvPr>
            <p:cNvCxnSpPr/>
            <p:nvPr/>
          </p:nvCxnSpPr>
          <p:spPr>
            <a:xfrm flipH="1">
              <a:off x="4123761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7261D78-B581-4B6D-82AE-DEA7F1FD5A6F}"/>
                </a:ext>
              </a:extLst>
            </p:cNvPr>
            <p:cNvCxnSpPr/>
            <p:nvPr/>
          </p:nvCxnSpPr>
          <p:spPr>
            <a:xfrm flipH="1">
              <a:off x="4472104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662598F-360C-4E3F-AA3F-3E5FD4417B3B}"/>
                </a:ext>
              </a:extLst>
            </p:cNvPr>
            <p:cNvCxnSpPr/>
            <p:nvPr/>
          </p:nvCxnSpPr>
          <p:spPr>
            <a:xfrm flipH="1">
              <a:off x="4820447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2F81E4-498B-4E95-910C-EBC99D492595}"/>
                </a:ext>
              </a:extLst>
            </p:cNvPr>
            <p:cNvCxnSpPr/>
            <p:nvPr/>
          </p:nvCxnSpPr>
          <p:spPr>
            <a:xfrm flipH="1">
              <a:off x="5168790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8244B3-AA27-44AE-AAED-2A14B4EB6926}"/>
                </a:ext>
              </a:extLst>
            </p:cNvPr>
            <p:cNvCxnSpPr/>
            <p:nvPr/>
          </p:nvCxnSpPr>
          <p:spPr>
            <a:xfrm flipH="1">
              <a:off x="5517133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1E256B2-2AD7-421F-892E-D7F8864D893B}"/>
                </a:ext>
              </a:extLst>
            </p:cNvPr>
            <p:cNvCxnSpPr/>
            <p:nvPr/>
          </p:nvCxnSpPr>
          <p:spPr>
            <a:xfrm flipH="1">
              <a:off x="5865476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22CF80-136B-44D1-B09A-E73E071DB782}"/>
                </a:ext>
              </a:extLst>
            </p:cNvPr>
            <p:cNvCxnSpPr/>
            <p:nvPr/>
          </p:nvCxnSpPr>
          <p:spPr>
            <a:xfrm flipH="1">
              <a:off x="6213819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F1CA0A4-D894-4E23-B5F9-B03B2C093ECF}"/>
                </a:ext>
              </a:extLst>
            </p:cNvPr>
            <p:cNvCxnSpPr/>
            <p:nvPr/>
          </p:nvCxnSpPr>
          <p:spPr>
            <a:xfrm flipH="1">
              <a:off x="6506179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21EADD3-3332-43C6-A3B1-BA278B9BF69A}"/>
                </a:ext>
              </a:extLst>
            </p:cNvPr>
            <p:cNvCxnSpPr/>
            <p:nvPr/>
          </p:nvCxnSpPr>
          <p:spPr>
            <a:xfrm flipH="1">
              <a:off x="6854522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FBAE25-6B7E-44DB-98E5-62BC721E94EF}"/>
                </a:ext>
              </a:extLst>
            </p:cNvPr>
            <p:cNvCxnSpPr/>
            <p:nvPr/>
          </p:nvCxnSpPr>
          <p:spPr>
            <a:xfrm flipH="1">
              <a:off x="7202865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349F3F-B3EA-4156-9990-63A98B5FFFC2}"/>
                </a:ext>
              </a:extLst>
            </p:cNvPr>
            <p:cNvCxnSpPr/>
            <p:nvPr/>
          </p:nvCxnSpPr>
          <p:spPr>
            <a:xfrm flipH="1">
              <a:off x="7551208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37F6D91-D85D-466A-BD07-C23ADED6EC77}"/>
                </a:ext>
              </a:extLst>
            </p:cNvPr>
            <p:cNvCxnSpPr/>
            <p:nvPr/>
          </p:nvCxnSpPr>
          <p:spPr>
            <a:xfrm flipH="1">
              <a:off x="7980413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F09244C-DC0C-41B7-97C4-69E4CB8509DE}"/>
                </a:ext>
              </a:extLst>
            </p:cNvPr>
            <p:cNvCxnSpPr/>
            <p:nvPr/>
          </p:nvCxnSpPr>
          <p:spPr>
            <a:xfrm flipH="1">
              <a:off x="8328756" y="3125840"/>
              <a:ext cx="149290" cy="111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3C10650-533F-47F7-9941-02353EE1936F}"/>
                </a:ext>
              </a:extLst>
            </p:cNvPr>
            <p:cNvCxnSpPr/>
            <p:nvPr/>
          </p:nvCxnSpPr>
          <p:spPr>
            <a:xfrm flipV="1">
              <a:off x="2362014" y="1940853"/>
              <a:ext cx="0" cy="117385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E70D7C3-D867-4426-8DAF-F97DA6728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5702" y="2038824"/>
              <a:ext cx="0" cy="108701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0B4728F-F58B-4E90-8A54-D4E62569FF99}"/>
                </a:ext>
              </a:extLst>
            </p:cNvPr>
            <p:cNvSpPr txBox="1"/>
            <p:nvPr/>
          </p:nvSpPr>
          <p:spPr>
            <a:xfrm>
              <a:off x="1783664" y="1417893"/>
              <a:ext cx="1058766" cy="868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HOS Left BC</a:t>
              </a:r>
              <a:endParaRPr lang="en-SG" sz="1000" dirty="0"/>
            </a:p>
            <a:p>
              <a:r>
                <a:rPr lang="en-SG" sz="1000" dirty="0"/>
                <a:t>      (Periodic)</a:t>
              </a:r>
              <a:endParaRPr lang="en-SG" sz="1100" dirty="0"/>
            </a:p>
            <a:p>
              <a:endParaRPr lang="en-SG" sz="11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5529E3-C801-490C-8D96-0FF21BC1EE65}"/>
                </a:ext>
              </a:extLst>
            </p:cNvPr>
            <p:cNvSpPr txBox="1"/>
            <p:nvPr/>
          </p:nvSpPr>
          <p:spPr>
            <a:xfrm>
              <a:off x="8148351" y="1353223"/>
              <a:ext cx="1119790" cy="868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HOS Right BC</a:t>
              </a:r>
              <a:endParaRPr lang="en-SG" sz="1000" dirty="0"/>
            </a:p>
            <a:p>
              <a:r>
                <a:rPr lang="en-SG" sz="1000" dirty="0"/>
                <a:t>      (Periodic)</a:t>
              </a:r>
              <a:endParaRPr lang="en-SG" sz="1100" dirty="0"/>
            </a:p>
            <a:p>
              <a:endParaRPr lang="en-SG" sz="1100" dirty="0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337F2A24-8605-41F3-B0F3-F73284E5829B}"/>
                </a:ext>
              </a:extLst>
            </p:cNvPr>
            <p:cNvSpPr/>
            <p:nvPr/>
          </p:nvSpPr>
          <p:spPr>
            <a:xfrm>
              <a:off x="2128511" y="2211830"/>
              <a:ext cx="587825" cy="15522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5BA745F9-3300-4877-AF4E-BFC5A1E6A1A6}"/>
                </a:ext>
              </a:extLst>
            </p:cNvPr>
            <p:cNvSpPr/>
            <p:nvPr/>
          </p:nvSpPr>
          <p:spPr>
            <a:xfrm>
              <a:off x="8498045" y="2188992"/>
              <a:ext cx="587825" cy="15522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A657DAB-16B7-4431-8171-46C186D34BE7}"/>
                </a:ext>
              </a:extLst>
            </p:cNvPr>
            <p:cNvSpPr txBox="1"/>
            <p:nvPr/>
          </p:nvSpPr>
          <p:spPr>
            <a:xfrm>
              <a:off x="841428" y="2134805"/>
              <a:ext cx="1333375" cy="32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dirty="0"/>
                <a:t>Wave From right BC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8CB6215-5F93-48AF-A50E-9B325E4BAF63}"/>
                </a:ext>
              </a:extLst>
            </p:cNvPr>
            <p:cNvSpPr txBox="1"/>
            <p:nvPr/>
          </p:nvSpPr>
          <p:spPr>
            <a:xfrm>
              <a:off x="9059985" y="2136973"/>
              <a:ext cx="1083559" cy="32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dirty="0"/>
                <a:t>Wave to left BC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805CAF3-969F-47A7-9C06-11AC04D1F34B}"/>
                </a:ext>
              </a:extLst>
            </p:cNvPr>
            <p:cNvSpPr/>
            <p:nvPr/>
          </p:nvSpPr>
          <p:spPr>
            <a:xfrm>
              <a:off x="2382044" y="2105076"/>
              <a:ext cx="6300041" cy="168868"/>
            </a:xfrm>
            <a:custGeom>
              <a:avLst/>
              <a:gdLst>
                <a:gd name="connsiteX0" fmla="*/ 0 w 6334750"/>
                <a:gd name="connsiteY0" fmla="*/ 140359 h 461213"/>
                <a:gd name="connsiteX1" fmla="*/ 699796 w 6334750"/>
                <a:gd name="connsiteY1" fmla="*/ 65714 h 461213"/>
                <a:gd name="connsiteX2" fmla="*/ 709127 w 6334750"/>
                <a:gd name="connsiteY2" fmla="*/ 65714 h 461213"/>
                <a:gd name="connsiteX3" fmla="*/ 1334278 w 6334750"/>
                <a:gd name="connsiteY3" fmla="*/ 233665 h 461213"/>
                <a:gd name="connsiteX4" fmla="*/ 2136710 w 6334750"/>
                <a:gd name="connsiteY4" fmla="*/ 399 h 461213"/>
                <a:gd name="connsiteX5" fmla="*/ 3107094 w 6334750"/>
                <a:gd name="connsiteY5" fmla="*/ 177681 h 461213"/>
                <a:gd name="connsiteX6" fmla="*/ 3844212 w 6334750"/>
                <a:gd name="connsiteY6" fmla="*/ 177681 h 461213"/>
                <a:gd name="connsiteX7" fmla="*/ 4889241 w 6334750"/>
                <a:gd name="connsiteY7" fmla="*/ 252326 h 461213"/>
                <a:gd name="connsiteX8" fmla="*/ 5514392 w 6334750"/>
                <a:gd name="connsiteY8" fmla="*/ 233665 h 461213"/>
                <a:gd name="connsiteX9" fmla="*/ 5868955 w 6334750"/>
                <a:gd name="connsiteY9" fmla="*/ 159020 h 461213"/>
                <a:gd name="connsiteX10" fmla="*/ 6195527 w 6334750"/>
                <a:gd name="connsiteY10" fmla="*/ 177681 h 461213"/>
                <a:gd name="connsiteX11" fmla="*/ 6326155 w 6334750"/>
                <a:gd name="connsiteY11" fmla="*/ 177681 h 461213"/>
                <a:gd name="connsiteX12" fmla="*/ 5971592 w 6334750"/>
                <a:gd name="connsiteY12" fmla="*/ 438938 h 461213"/>
                <a:gd name="connsiteX13" fmla="*/ 5971592 w 6334750"/>
                <a:gd name="connsiteY13" fmla="*/ 429608 h 461213"/>
                <a:gd name="connsiteX0" fmla="*/ 0 w 6334750"/>
                <a:gd name="connsiteY0" fmla="*/ 140359 h 438938"/>
                <a:gd name="connsiteX1" fmla="*/ 699796 w 6334750"/>
                <a:gd name="connsiteY1" fmla="*/ 65714 h 438938"/>
                <a:gd name="connsiteX2" fmla="*/ 709127 w 6334750"/>
                <a:gd name="connsiteY2" fmla="*/ 65714 h 438938"/>
                <a:gd name="connsiteX3" fmla="*/ 1334278 w 6334750"/>
                <a:gd name="connsiteY3" fmla="*/ 233665 h 438938"/>
                <a:gd name="connsiteX4" fmla="*/ 2136710 w 6334750"/>
                <a:gd name="connsiteY4" fmla="*/ 399 h 438938"/>
                <a:gd name="connsiteX5" fmla="*/ 3107094 w 6334750"/>
                <a:gd name="connsiteY5" fmla="*/ 177681 h 438938"/>
                <a:gd name="connsiteX6" fmla="*/ 3844212 w 6334750"/>
                <a:gd name="connsiteY6" fmla="*/ 177681 h 438938"/>
                <a:gd name="connsiteX7" fmla="*/ 4889241 w 6334750"/>
                <a:gd name="connsiteY7" fmla="*/ 252326 h 438938"/>
                <a:gd name="connsiteX8" fmla="*/ 5514392 w 6334750"/>
                <a:gd name="connsiteY8" fmla="*/ 233665 h 438938"/>
                <a:gd name="connsiteX9" fmla="*/ 5868955 w 6334750"/>
                <a:gd name="connsiteY9" fmla="*/ 159020 h 438938"/>
                <a:gd name="connsiteX10" fmla="*/ 6195527 w 6334750"/>
                <a:gd name="connsiteY10" fmla="*/ 177681 h 438938"/>
                <a:gd name="connsiteX11" fmla="*/ 6326155 w 6334750"/>
                <a:gd name="connsiteY11" fmla="*/ 177681 h 438938"/>
                <a:gd name="connsiteX12" fmla="*/ 5971592 w 6334750"/>
                <a:gd name="connsiteY12" fmla="*/ 438938 h 438938"/>
                <a:gd name="connsiteX0" fmla="*/ 0 w 6196589"/>
                <a:gd name="connsiteY0" fmla="*/ 140359 h 438938"/>
                <a:gd name="connsiteX1" fmla="*/ 699796 w 6196589"/>
                <a:gd name="connsiteY1" fmla="*/ 65714 h 438938"/>
                <a:gd name="connsiteX2" fmla="*/ 709127 w 6196589"/>
                <a:gd name="connsiteY2" fmla="*/ 65714 h 438938"/>
                <a:gd name="connsiteX3" fmla="*/ 1334278 w 6196589"/>
                <a:gd name="connsiteY3" fmla="*/ 233665 h 438938"/>
                <a:gd name="connsiteX4" fmla="*/ 2136710 w 6196589"/>
                <a:gd name="connsiteY4" fmla="*/ 399 h 438938"/>
                <a:gd name="connsiteX5" fmla="*/ 3107094 w 6196589"/>
                <a:gd name="connsiteY5" fmla="*/ 177681 h 438938"/>
                <a:gd name="connsiteX6" fmla="*/ 3844212 w 6196589"/>
                <a:gd name="connsiteY6" fmla="*/ 177681 h 438938"/>
                <a:gd name="connsiteX7" fmla="*/ 4889241 w 6196589"/>
                <a:gd name="connsiteY7" fmla="*/ 252326 h 438938"/>
                <a:gd name="connsiteX8" fmla="*/ 5514392 w 6196589"/>
                <a:gd name="connsiteY8" fmla="*/ 233665 h 438938"/>
                <a:gd name="connsiteX9" fmla="*/ 5868955 w 6196589"/>
                <a:gd name="connsiteY9" fmla="*/ 159020 h 438938"/>
                <a:gd name="connsiteX10" fmla="*/ 6195527 w 6196589"/>
                <a:gd name="connsiteY10" fmla="*/ 177681 h 438938"/>
                <a:gd name="connsiteX11" fmla="*/ 5971592 w 6196589"/>
                <a:gd name="connsiteY11" fmla="*/ 438938 h 438938"/>
                <a:gd name="connsiteX0" fmla="*/ 0 w 6272049"/>
                <a:gd name="connsiteY0" fmla="*/ 140359 h 255540"/>
                <a:gd name="connsiteX1" fmla="*/ 699796 w 6272049"/>
                <a:gd name="connsiteY1" fmla="*/ 65714 h 255540"/>
                <a:gd name="connsiteX2" fmla="*/ 709127 w 6272049"/>
                <a:gd name="connsiteY2" fmla="*/ 65714 h 255540"/>
                <a:gd name="connsiteX3" fmla="*/ 1334278 w 6272049"/>
                <a:gd name="connsiteY3" fmla="*/ 233665 h 255540"/>
                <a:gd name="connsiteX4" fmla="*/ 2136710 w 6272049"/>
                <a:gd name="connsiteY4" fmla="*/ 399 h 255540"/>
                <a:gd name="connsiteX5" fmla="*/ 3107094 w 6272049"/>
                <a:gd name="connsiteY5" fmla="*/ 177681 h 255540"/>
                <a:gd name="connsiteX6" fmla="*/ 3844212 w 6272049"/>
                <a:gd name="connsiteY6" fmla="*/ 177681 h 255540"/>
                <a:gd name="connsiteX7" fmla="*/ 4889241 w 6272049"/>
                <a:gd name="connsiteY7" fmla="*/ 252326 h 255540"/>
                <a:gd name="connsiteX8" fmla="*/ 5514392 w 6272049"/>
                <a:gd name="connsiteY8" fmla="*/ 233665 h 255540"/>
                <a:gd name="connsiteX9" fmla="*/ 5868955 w 6272049"/>
                <a:gd name="connsiteY9" fmla="*/ 159020 h 255540"/>
                <a:gd name="connsiteX10" fmla="*/ 6195527 w 6272049"/>
                <a:gd name="connsiteY10" fmla="*/ 177681 h 255540"/>
                <a:gd name="connsiteX11" fmla="*/ 6251510 w 6272049"/>
                <a:gd name="connsiteY11" fmla="*/ 177681 h 255540"/>
                <a:gd name="connsiteX0" fmla="*/ 0 w 6272049"/>
                <a:gd name="connsiteY0" fmla="*/ 140359 h 255540"/>
                <a:gd name="connsiteX1" fmla="*/ 699796 w 6272049"/>
                <a:gd name="connsiteY1" fmla="*/ 65714 h 255540"/>
                <a:gd name="connsiteX2" fmla="*/ 503853 w 6272049"/>
                <a:gd name="connsiteY2" fmla="*/ 28392 h 255540"/>
                <a:gd name="connsiteX3" fmla="*/ 1334278 w 6272049"/>
                <a:gd name="connsiteY3" fmla="*/ 233665 h 255540"/>
                <a:gd name="connsiteX4" fmla="*/ 2136710 w 6272049"/>
                <a:gd name="connsiteY4" fmla="*/ 399 h 255540"/>
                <a:gd name="connsiteX5" fmla="*/ 3107094 w 6272049"/>
                <a:gd name="connsiteY5" fmla="*/ 177681 h 255540"/>
                <a:gd name="connsiteX6" fmla="*/ 3844212 w 6272049"/>
                <a:gd name="connsiteY6" fmla="*/ 177681 h 255540"/>
                <a:gd name="connsiteX7" fmla="*/ 4889241 w 6272049"/>
                <a:gd name="connsiteY7" fmla="*/ 252326 h 255540"/>
                <a:gd name="connsiteX8" fmla="*/ 5514392 w 6272049"/>
                <a:gd name="connsiteY8" fmla="*/ 233665 h 255540"/>
                <a:gd name="connsiteX9" fmla="*/ 5868955 w 6272049"/>
                <a:gd name="connsiteY9" fmla="*/ 159020 h 255540"/>
                <a:gd name="connsiteX10" fmla="*/ 6195527 w 6272049"/>
                <a:gd name="connsiteY10" fmla="*/ 177681 h 255540"/>
                <a:gd name="connsiteX11" fmla="*/ 6251510 w 6272049"/>
                <a:gd name="connsiteY11" fmla="*/ 177681 h 255540"/>
                <a:gd name="connsiteX0" fmla="*/ 0 w 6272049"/>
                <a:gd name="connsiteY0" fmla="*/ 140359 h 255540"/>
                <a:gd name="connsiteX1" fmla="*/ 699796 w 6272049"/>
                <a:gd name="connsiteY1" fmla="*/ 65714 h 255540"/>
                <a:gd name="connsiteX2" fmla="*/ 942391 w 6272049"/>
                <a:gd name="connsiteY2" fmla="*/ 9731 h 255540"/>
                <a:gd name="connsiteX3" fmla="*/ 1334278 w 6272049"/>
                <a:gd name="connsiteY3" fmla="*/ 233665 h 255540"/>
                <a:gd name="connsiteX4" fmla="*/ 2136710 w 6272049"/>
                <a:gd name="connsiteY4" fmla="*/ 399 h 255540"/>
                <a:gd name="connsiteX5" fmla="*/ 3107094 w 6272049"/>
                <a:gd name="connsiteY5" fmla="*/ 177681 h 255540"/>
                <a:gd name="connsiteX6" fmla="*/ 3844212 w 6272049"/>
                <a:gd name="connsiteY6" fmla="*/ 177681 h 255540"/>
                <a:gd name="connsiteX7" fmla="*/ 4889241 w 6272049"/>
                <a:gd name="connsiteY7" fmla="*/ 252326 h 255540"/>
                <a:gd name="connsiteX8" fmla="*/ 5514392 w 6272049"/>
                <a:gd name="connsiteY8" fmla="*/ 233665 h 255540"/>
                <a:gd name="connsiteX9" fmla="*/ 5868955 w 6272049"/>
                <a:gd name="connsiteY9" fmla="*/ 159020 h 255540"/>
                <a:gd name="connsiteX10" fmla="*/ 6195527 w 6272049"/>
                <a:gd name="connsiteY10" fmla="*/ 177681 h 255540"/>
                <a:gd name="connsiteX11" fmla="*/ 6251510 w 6272049"/>
                <a:gd name="connsiteY11" fmla="*/ 177681 h 255540"/>
                <a:gd name="connsiteX0" fmla="*/ 0 w 6272049"/>
                <a:gd name="connsiteY0" fmla="*/ 140359 h 255540"/>
                <a:gd name="connsiteX1" fmla="*/ 699796 w 6272049"/>
                <a:gd name="connsiteY1" fmla="*/ 65714 h 255540"/>
                <a:gd name="connsiteX2" fmla="*/ 942391 w 6272049"/>
                <a:gd name="connsiteY2" fmla="*/ 9731 h 255540"/>
                <a:gd name="connsiteX3" fmla="*/ 1334278 w 6272049"/>
                <a:gd name="connsiteY3" fmla="*/ 233665 h 255540"/>
                <a:gd name="connsiteX4" fmla="*/ 2136710 w 6272049"/>
                <a:gd name="connsiteY4" fmla="*/ 399 h 255540"/>
                <a:gd name="connsiteX5" fmla="*/ 3107094 w 6272049"/>
                <a:gd name="connsiteY5" fmla="*/ 177681 h 255540"/>
                <a:gd name="connsiteX6" fmla="*/ 3844212 w 6272049"/>
                <a:gd name="connsiteY6" fmla="*/ 177681 h 255540"/>
                <a:gd name="connsiteX7" fmla="*/ 4889241 w 6272049"/>
                <a:gd name="connsiteY7" fmla="*/ 252326 h 255540"/>
                <a:gd name="connsiteX8" fmla="*/ 5514392 w 6272049"/>
                <a:gd name="connsiteY8" fmla="*/ 233665 h 255540"/>
                <a:gd name="connsiteX9" fmla="*/ 5868955 w 6272049"/>
                <a:gd name="connsiteY9" fmla="*/ 159020 h 255540"/>
                <a:gd name="connsiteX10" fmla="*/ 6195527 w 6272049"/>
                <a:gd name="connsiteY10" fmla="*/ 177681 h 255540"/>
                <a:gd name="connsiteX11" fmla="*/ 6251510 w 6272049"/>
                <a:gd name="connsiteY11" fmla="*/ 177681 h 255540"/>
                <a:gd name="connsiteX0" fmla="*/ 0 w 6272049"/>
                <a:gd name="connsiteY0" fmla="*/ 147738 h 262919"/>
                <a:gd name="connsiteX1" fmla="*/ 699796 w 6272049"/>
                <a:gd name="connsiteY1" fmla="*/ 73093 h 262919"/>
                <a:gd name="connsiteX2" fmla="*/ 942391 w 6272049"/>
                <a:gd name="connsiteY2" fmla="*/ 17110 h 262919"/>
                <a:gd name="connsiteX3" fmla="*/ 1334278 w 6272049"/>
                <a:gd name="connsiteY3" fmla="*/ 241044 h 262919"/>
                <a:gd name="connsiteX4" fmla="*/ 2136710 w 6272049"/>
                <a:gd name="connsiteY4" fmla="*/ 7778 h 262919"/>
                <a:gd name="connsiteX5" fmla="*/ 3107094 w 6272049"/>
                <a:gd name="connsiteY5" fmla="*/ 185060 h 262919"/>
                <a:gd name="connsiteX6" fmla="*/ 3844212 w 6272049"/>
                <a:gd name="connsiteY6" fmla="*/ 185060 h 262919"/>
                <a:gd name="connsiteX7" fmla="*/ 4889241 w 6272049"/>
                <a:gd name="connsiteY7" fmla="*/ 259705 h 262919"/>
                <a:gd name="connsiteX8" fmla="*/ 5514392 w 6272049"/>
                <a:gd name="connsiteY8" fmla="*/ 241044 h 262919"/>
                <a:gd name="connsiteX9" fmla="*/ 5868955 w 6272049"/>
                <a:gd name="connsiteY9" fmla="*/ 166399 h 262919"/>
                <a:gd name="connsiteX10" fmla="*/ 6195527 w 6272049"/>
                <a:gd name="connsiteY10" fmla="*/ 185060 h 262919"/>
                <a:gd name="connsiteX11" fmla="*/ 6251510 w 6272049"/>
                <a:gd name="connsiteY11" fmla="*/ 185060 h 262919"/>
                <a:gd name="connsiteX0" fmla="*/ 0 w 6272049"/>
                <a:gd name="connsiteY0" fmla="*/ 140360 h 255541"/>
                <a:gd name="connsiteX1" fmla="*/ 447870 w 6272049"/>
                <a:gd name="connsiteY1" fmla="*/ 56385 h 255541"/>
                <a:gd name="connsiteX2" fmla="*/ 942391 w 6272049"/>
                <a:gd name="connsiteY2" fmla="*/ 9732 h 255541"/>
                <a:gd name="connsiteX3" fmla="*/ 1334278 w 6272049"/>
                <a:gd name="connsiteY3" fmla="*/ 233666 h 255541"/>
                <a:gd name="connsiteX4" fmla="*/ 2136710 w 6272049"/>
                <a:gd name="connsiteY4" fmla="*/ 400 h 255541"/>
                <a:gd name="connsiteX5" fmla="*/ 3107094 w 6272049"/>
                <a:gd name="connsiteY5" fmla="*/ 177682 h 255541"/>
                <a:gd name="connsiteX6" fmla="*/ 3844212 w 6272049"/>
                <a:gd name="connsiteY6" fmla="*/ 177682 h 255541"/>
                <a:gd name="connsiteX7" fmla="*/ 4889241 w 6272049"/>
                <a:gd name="connsiteY7" fmla="*/ 252327 h 255541"/>
                <a:gd name="connsiteX8" fmla="*/ 5514392 w 6272049"/>
                <a:gd name="connsiteY8" fmla="*/ 233666 h 255541"/>
                <a:gd name="connsiteX9" fmla="*/ 5868955 w 6272049"/>
                <a:gd name="connsiteY9" fmla="*/ 159021 h 255541"/>
                <a:gd name="connsiteX10" fmla="*/ 6195527 w 6272049"/>
                <a:gd name="connsiteY10" fmla="*/ 177682 h 255541"/>
                <a:gd name="connsiteX11" fmla="*/ 6251510 w 6272049"/>
                <a:gd name="connsiteY11" fmla="*/ 177682 h 255541"/>
                <a:gd name="connsiteX0" fmla="*/ 0 w 6272049"/>
                <a:gd name="connsiteY0" fmla="*/ 140360 h 255541"/>
                <a:gd name="connsiteX1" fmla="*/ 447870 w 6272049"/>
                <a:gd name="connsiteY1" fmla="*/ 56385 h 255541"/>
                <a:gd name="connsiteX2" fmla="*/ 849085 w 6272049"/>
                <a:gd name="connsiteY2" fmla="*/ 56385 h 255541"/>
                <a:gd name="connsiteX3" fmla="*/ 1334278 w 6272049"/>
                <a:gd name="connsiteY3" fmla="*/ 233666 h 255541"/>
                <a:gd name="connsiteX4" fmla="*/ 2136710 w 6272049"/>
                <a:gd name="connsiteY4" fmla="*/ 400 h 255541"/>
                <a:gd name="connsiteX5" fmla="*/ 3107094 w 6272049"/>
                <a:gd name="connsiteY5" fmla="*/ 177682 h 255541"/>
                <a:gd name="connsiteX6" fmla="*/ 3844212 w 6272049"/>
                <a:gd name="connsiteY6" fmla="*/ 177682 h 255541"/>
                <a:gd name="connsiteX7" fmla="*/ 4889241 w 6272049"/>
                <a:gd name="connsiteY7" fmla="*/ 252327 h 255541"/>
                <a:gd name="connsiteX8" fmla="*/ 5514392 w 6272049"/>
                <a:gd name="connsiteY8" fmla="*/ 233666 h 255541"/>
                <a:gd name="connsiteX9" fmla="*/ 5868955 w 6272049"/>
                <a:gd name="connsiteY9" fmla="*/ 159021 h 255541"/>
                <a:gd name="connsiteX10" fmla="*/ 6195527 w 6272049"/>
                <a:gd name="connsiteY10" fmla="*/ 177682 h 255541"/>
                <a:gd name="connsiteX11" fmla="*/ 6251510 w 6272049"/>
                <a:gd name="connsiteY11" fmla="*/ 177682 h 255541"/>
                <a:gd name="connsiteX0" fmla="*/ 0 w 6272049"/>
                <a:gd name="connsiteY0" fmla="*/ 100328 h 215509"/>
                <a:gd name="connsiteX1" fmla="*/ 447870 w 6272049"/>
                <a:gd name="connsiteY1" fmla="*/ 16353 h 215509"/>
                <a:gd name="connsiteX2" fmla="*/ 849085 w 6272049"/>
                <a:gd name="connsiteY2" fmla="*/ 16353 h 215509"/>
                <a:gd name="connsiteX3" fmla="*/ 1334278 w 6272049"/>
                <a:gd name="connsiteY3" fmla="*/ 193634 h 215509"/>
                <a:gd name="connsiteX4" fmla="*/ 2360645 w 6272049"/>
                <a:gd name="connsiteY4" fmla="*/ 53674 h 215509"/>
                <a:gd name="connsiteX5" fmla="*/ 3107094 w 6272049"/>
                <a:gd name="connsiteY5" fmla="*/ 137650 h 215509"/>
                <a:gd name="connsiteX6" fmla="*/ 3844212 w 6272049"/>
                <a:gd name="connsiteY6" fmla="*/ 137650 h 215509"/>
                <a:gd name="connsiteX7" fmla="*/ 4889241 w 6272049"/>
                <a:gd name="connsiteY7" fmla="*/ 212295 h 215509"/>
                <a:gd name="connsiteX8" fmla="*/ 5514392 w 6272049"/>
                <a:gd name="connsiteY8" fmla="*/ 193634 h 215509"/>
                <a:gd name="connsiteX9" fmla="*/ 5868955 w 6272049"/>
                <a:gd name="connsiteY9" fmla="*/ 118989 h 215509"/>
                <a:gd name="connsiteX10" fmla="*/ 6195527 w 6272049"/>
                <a:gd name="connsiteY10" fmla="*/ 137650 h 215509"/>
                <a:gd name="connsiteX11" fmla="*/ 6251510 w 6272049"/>
                <a:gd name="connsiteY11" fmla="*/ 137650 h 215509"/>
                <a:gd name="connsiteX0" fmla="*/ 0 w 6272049"/>
                <a:gd name="connsiteY0" fmla="*/ 86895 h 202076"/>
                <a:gd name="connsiteX1" fmla="*/ 447870 w 6272049"/>
                <a:gd name="connsiteY1" fmla="*/ 2920 h 202076"/>
                <a:gd name="connsiteX2" fmla="*/ 839754 w 6272049"/>
                <a:gd name="connsiteY2" fmla="*/ 49573 h 202076"/>
                <a:gd name="connsiteX3" fmla="*/ 1334278 w 6272049"/>
                <a:gd name="connsiteY3" fmla="*/ 180201 h 202076"/>
                <a:gd name="connsiteX4" fmla="*/ 2360645 w 6272049"/>
                <a:gd name="connsiteY4" fmla="*/ 40241 h 202076"/>
                <a:gd name="connsiteX5" fmla="*/ 3107094 w 6272049"/>
                <a:gd name="connsiteY5" fmla="*/ 124217 h 202076"/>
                <a:gd name="connsiteX6" fmla="*/ 3844212 w 6272049"/>
                <a:gd name="connsiteY6" fmla="*/ 124217 h 202076"/>
                <a:gd name="connsiteX7" fmla="*/ 4889241 w 6272049"/>
                <a:gd name="connsiteY7" fmla="*/ 198862 h 202076"/>
                <a:gd name="connsiteX8" fmla="*/ 5514392 w 6272049"/>
                <a:gd name="connsiteY8" fmla="*/ 180201 h 202076"/>
                <a:gd name="connsiteX9" fmla="*/ 5868955 w 6272049"/>
                <a:gd name="connsiteY9" fmla="*/ 105556 h 202076"/>
                <a:gd name="connsiteX10" fmla="*/ 6195527 w 6272049"/>
                <a:gd name="connsiteY10" fmla="*/ 124217 h 202076"/>
                <a:gd name="connsiteX11" fmla="*/ 6251510 w 6272049"/>
                <a:gd name="connsiteY11" fmla="*/ 124217 h 202076"/>
                <a:gd name="connsiteX0" fmla="*/ 0 w 6272049"/>
                <a:gd name="connsiteY0" fmla="*/ 86895 h 205381"/>
                <a:gd name="connsiteX1" fmla="*/ 447870 w 6272049"/>
                <a:gd name="connsiteY1" fmla="*/ 2920 h 205381"/>
                <a:gd name="connsiteX2" fmla="*/ 839754 w 6272049"/>
                <a:gd name="connsiteY2" fmla="*/ 49573 h 205381"/>
                <a:gd name="connsiteX3" fmla="*/ 1334278 w 6272049"/>
                <a:gd name="connsiteY3" fmla="*/ 180201 h 205381"/>
                <a:gd name="connsiteX4" fmla="*/ 2360645 w 6272049"/>
                <a:gd name="connsiteY4" fmla="*/ 40241 h 205381"/>
                <a:gd name="connsiteX5" fmla="*/ 3107094 w 6272049"/>
                <a:gd name="connsiteY5" fmla="*/ 124217 h 205381"/>
                <a:gd name="connsiteX6" fmla="*/ 3890865 w 6272049"/>
                <a:gd name="connsiteY6" fmla="*/ 77564 h 205381"/>
                <a:gd name="connsiteX7" fmla="*/ 4889241 w 6272049"/>
                <a:gd name="connsiteY7" fmla="*/ 198862 h 205381"/>
                <a:gd name="connsiteX8" fmla="*/ 5514392 w 6272049"/>
                <a:gd name="connsiteY8" fmla="*/ 180201 h 205381"/>
                <a:gd name="connsiteX9" fmla="*/ 5868955 w 6272049"/>
                <a:gd name="connsiteY9" fmla="*/ 105556 h 205381"/>
                <a:gd name="connsiteX10" fmla="*/ 6195527 w 6272049"/>
                <a:gd name="connsiteY10" fmla="*/ 124217 h 205381"/>
                <a:gd name="connsiteX11" fmla="*/ 6251510 w 6272049"/>
                <a:gd name="connsiteY11" fmla="*/ 124217 h 205381"/>
                <a:gd name="connsiteX0" fmla="*/ 0 w 6300041"/>
                <a:gd name="connsiteY0" fmla="*/ 124217 h 205381"/>
                <a:gd name="connsiteX1" fmla="*/ 475862 w 6300041"/>
                <a:gd name="connsiteY1" fmla="*/ 2920 h 205381"/>
                <a:gd name="connsiteX2" fmla="*/ 867746 w 6300041"/>
                <a:gd name="connsiteY2" fmla="*/ 49573 h 205381"/>
                <a:gd name="connsiteX3" fmla="*/ 1362270 w 6300041"/>
                <a:gd name="connsiteY3" fmla="*/ 180201 h 205381"/>
                <a:gd name="connsiteX4" fmla="*/ 2388637 w 6300041"/>
                <a:gd name="connsiteY4" fmla="*/ 40241 h 205381"/>
                <a:gd name="connsiteX5" fmla="*/ 3135086 w 6300041"/>
                <a:gd name="connsiteY5" fmla="*/ 124217 h 205381"/>
                <a:gd name="connsiteX6" fmla="*/ 3918857 w 6300041"/>
                <a:gd name="connsiteY6" fmla="*/ 77564 h 205381"/>
                <a:gd name="connsiteX7" fmla="*/ 4917233 w 6300041"/>
                <a:gd name="connsiteY7" fmla="*/ 198862 h 205381"/>
                <a:gd name="connsiteX8" fmla="*/ 5542384 w 6300041"/>
                <a:gd name="connsiteY8" fmla="*/ 180201 h 205381"/>
                <a:gd name="connsiteX9" fmla="*/ 5896947 w 6300041"/>
                <a:gd name="connsiteY9" fmla="*/ 105556 h 205381"/>
                <a:gd name="connsiteX10" fmla="*/ 6223519 w 6300041"/>
                <a:gd name="connsiteY10" fmla="*/ 124217 h 205381"/>
                <a:gd name="connsiteX11" fmla="*/ 6279502 w 6300041"/>
                <a:gd name="connsiteY11" fmla="*/ 124217 h 205381"/>
                <a:gd name="connsiteX0" fmla="*/ 0 w 6300041"/>
                <a:gd name="connsiteY0" fmla="*/ 87704 h 168868"/>
                <a:gd name="connsiteX1" fmla="*/ 475862 w 6300041"/>
                <a:gd name="connsiteY1" fmla="*/ 13060 h 168868"/>
                <a:gd name="connsiteX2" fmla="*/ 867746 w 6300041"/>
                <a:gd name="connsiteY2" fmla="*/ 13060 h 168868"/>
                <a:gd name="connsiteX3" fmla="*/ 1362270 w 6300041"/>
                <a:gd name="connsiteY3" fmla="*/ 143688 h 168868"/>
                <a:gd name="connsiteX4" fmla="*/ 2388637 w 6300041"/>
                <a:gd name="connsiteY4" fmla="*/ 3728 h 168868"/>
                <a:gd name="connsiteX5" fmla="*/ 3135086 w 6300041"/>
                <a:gd name="connsiteY5" fmla="*/ 87704 h 168868"/>
                <a:gd name="connsiteX6" fmla="*/ 3918857 w 6300041"/>
                <a:gd name="connsiteY6" fmla="*/ 41051 h 168868"/>
                <a:gd name="connsiteX7" fmla="*/ 4917233 w 6300041"/>
                <a:gd name="connsiteY7" fmla="*/ 162349 h 168868"/>
                <a:gd name="connsiteX8" fmla="*/ 5542384 w 6300041"/>
                <a:gd name="connsiteY8" fmla="*/ 143688 h 168868"/>
                <a:gd name="connsiteX9" fmla="*/ 5896947 w 6300041"/>
                <a:gd name="connsiteY9" fmla="*/ 69043 h 168868"/>
                <a:gd name="connsiteX10" fmla="*/ 6223519 w 6300041"/>
                <a:gd name="connsiteY10" fmla="*/ 87704 h 168868"/>
                <a:gd name="connsiteX11" fmla="*/ 6279502 w 6300041"/>
                <a:gd name="connsiteY11" fmla="*/ 87704 h 168868"/>
                <a:gd name="connsiteX0" fmla="*/ 0 w 6300041"/>
                <a:gd name="connsiteY0" fmla="*/ 87704 h 168868"/>
                <a:gd name="connsiteX1" fmla="*/ 475862 w 6300041"/>
                <a:gd name="connsiteY1" fmla="*/ 13060 h 168868"/>
                <a:gd name="connsiteX2" fmla="*/ 867746 w 6300041"/>
                <a:gd name="connsiteY2" fmla="*/ 13060 h 168868"/>
                <a:gd name="connsiteX3" fmla="*/ 1362270 w 6300041"/>
                <a:gd name="connsiteY3" fmla="*/ 143688 h 168868"/>
                <a:gd name="connsiteX4" fmla="*/ 2388637 w 6300041"/>
                <a:gd name="connsiteY4" fmla="*/ 3728 h 168868"/>
                <a:gd name="connsiteX5" fmla="*/ 3135086 w 6300041"/>
                <a:gd name="connsiteY5" fmla="*/ 87704 h 168868"/>
                <a:gd name="connsiteX6" fmla="*/ 3918857 w 6300041"/>
                <a:gd name="connsiteY6" fmla="*/ 41051 h 168868"/>
                <a:gd name="connsiteX7" fmla="*/ 4917233 w 6300041"/>
                <a:gd name="connsiteY7" fmla="*/ 162349 h 168868"/>
                <a:gd name="connsiteX8" fmla="*/ 5542384 w 6300041"/>
                <a:gd name="connsiteY8" fmla="*/ 143688 h 168868"/>
                <a:gd name="connsiteX9" fmla="*/ 5896947 w 6300041"/>
                <a:gd name="connsiteY9" fmla="*/ 69043 h 168868"/>
                <a:gd name="connsiteX10" fmla="*/ 6223519 w 6300041"/>
                <a:gd name="connsiteY10" fmla="*/ 87704 h 168868"/>
                <a:gd name="connsiteX11" fmla="*/ 6279502 w 6300041"/>
                <a:gd name="connsiteY11" fmla="*/ 87704 h 16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00041" h="168868">
                  <a:moveTo>
                    <a:pt x="0" y="87704"/>
                  </a:moveTo>
                  <a:lnTo>
                    <a:pt x="475862" y="13060"/>
                  </a:lnTo>
                  <a:cubicBezTo>
                    <a:pt x="594050" y="619"/>
                    <a:pt x="720011" y="-8711"/>
                    <a:pt x="867746" y="13060"/>
                  </a:cubicBezTo>
                  <a:cubicBezTo>
                    <a:pt x="1015481" y="34831"/>
                    <a:pt x="1108788" y="145243"/>
                    <a:pt x="1362270" y="143688"/>
                  </a:cubicBezTo>
                  <a:cubicBezTo>
                    <a:pt x="1615752" y="142133"/>
                    <a:pt x="2093168" y="13059"/>
                    <a:pt x="2388637" y="3728"/>
                  </a:cubicBezTo>
                  <a:cubicBezTo>
                    <a:pt x="2684106" y="-5603"/>
                    <a:pt x="2880049" y="81484"/>
                    <a:pt x="3135086" y="87704"/>
                  </a:cubicBezTo>
                  <a:cubicBezTo>
                    <a:pt x="3390123" y="93924"/>
                    <a:pt x="3621833" y="28610"/>
                    <a:pt x="3918857" y="41051"/>
                  </a:cubicBezTo>
                  <a:cubicBezTo>
                    <a:pt x="4215881" y="53492"/>
                    <a:pt x="4646645" y="145243"/>
                    <a:pt x="4917233" y="162349"/>
                  </a:cubicBezTo>
                  <a:cubicBezTo>
                    <a:pt x="5187821" y="179455"/>
                    <a:pt x="5379098" y="159239"/>
                    <a:pt x="5542384" y="143688"/>
                  </a:cubicBezTo>
                  <a:cubicBezTo>
                    <a:pt x="5705670" y="128137"/>
                    <a:pt x="5783424" y="78374"/>
                    <a:pt x="5896947" y="69043"/>
                  </a:cubicBezTo>
                  <a:cubicBezTo>
                    <a:pt x="6010470" y="59712"/>
                    <a:pt x="6159760" y="84594"/>
                    <a:pt x="6223519" y="87704"/>
                  </a:cubicBezTo>
                  <a:cubicBezTo>
                    <a:pt x="6287278" y="90814"/>
                    <a:pt x="6326155" y="33276"/>
                    <a:pt x="6279502" y="877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CFCD051-F226-4AD8-B69C-49DF989ED5B1}"/>
                </a:ext>
              </a:extLst>
            </p:cNvPr>
            <p:cNvCxnSpPr/>
            <p:nvPr/>
          </p:nvCxnSpPr>
          <p:spPr>
            <a:xfrm>
              <a:off x="4198406" y="1729188"/>
              <a:ext cx="0" cy="13743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5F774F-C01F-4206-998D-5E38289F677A}"/>
                </a:ext>
              </a:extLst>
            </p:cNvPr>
            <p:cNvCxnSpPr/>
            <p:nvPr/>
          </p:nvCxnSpPr>
          <p:spPr>
            <a:xfrm>
              <a:off x="6655469" y="1751444"/>
              <a:ext cx="0" cy="13743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4EE5956-46D0-4755-8C1F-9C335B2B66D0}"/>
                </a:ext>
              </a:extLst>
            </p:cNvPr>
            <p:cNvSpPr txBox="1"/>
            <p:nvPr/>
          </p:nvSpPr>
          <p:spPr>
            <a:xfrm>
              <a:off x="3482373" y="1180494"/>
              <a:ext cx="1268537" cy="879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UDW2P Left BC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>
                  <a:solidFill>
                    <a:srgbClr val="FF0000"/>
                  </a:solidFill>
                </a:rPr>
                <a:t>xmin</a:t>
              </a:r>
              <a:r>
                <a:rPr lang="en-SG" sz="1100" dirty="0"/>
                <a:t>)</a:t>
              </a:r>
              <a:endParaRPr lang="en-SG" sz="1000" dirty="0"/>
            </a:p>
            <a:p>
              <a:endParaRPr lang="en-SG" sz="11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A2CC9F-CA9F-454E-8361-63308734AE3A}"/>
                </a:ext>
              </a:extLst>
            </p:cNvPr>
            <p:cNvSpPr txBox="1"/>
            <p:nvPr/>
          </p:nvSpPr>
          <p:spPr>
            <a:xfrm>
              <a:off x="6000388" y="1197506"/>
              <a:ext cx="1358166" cy="879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UDW2P Right BC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>
                  <a:solidFill>
                    <a:srgbClr val="FF0000"/>
                  </a:solidFill>
                </a:rPr>
                <a:t>xmax</a:t>
              </a:r>
              <a:r>
                <a:rPr lang="en-SG" sz="1100" dirty="0"/>
                <a:t>)</a:t>
              </a:r>
              <a:endParaRPr lang="en-SG" sz="1000" dirty="0"/>
            </a:p>
            <a:p>
              <a:endParaRPr lang="en-SG" sz="1100" dirty="0"/>
            </a:p>
          </p:txBody>
        </p: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id="{3CD8F29C-62F3-42CF-96FF-D5CF59C11D03}"/>
                </a:ext>
              </a:extLst>
            </p:cNvPr>
            <p:cNvSpPr/>
            <p:nvPr/>
          </p:nvSpPr>
          <p:spPr>
            <a:xfrm>
              <a:off x="4198406" y="1751444"/>
              <a:ext cx="2470680" cy="1352139"/>
            </a:xfrm>
            <a:prstGeom prst="flowChartProcess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733B5C0-45A1-43CE-A176-B6E1E78B539D}"/>
                </a:ext>
              </a:extLst>
            </p:cNvPr>
            <p:cNvSpPr txBox="1"/>
            <p:nvPr/>
          </p:nvSpPr>
          <p:spPr>
            <a:xfrm>
              <a:off x="4710430" y="1822691"/>
              <a:ext cx="1318119" cy="637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UDW2P Domain</a:t>
              </a:r>
              <a:endParaRPr lang="en-SG" sz="1000" dirty="0"/>
            </a:p>
            <a:p>
              <a:endParaRPr lang="en-SG" sz="11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F4532F-189B-4AE5-A137-F13FBB7E97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2014" y="3455410"/>
              <a:ext cx="63336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sm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163709E-DAAB-4126-9087-A5EBCEFC9B6C}"/>
                </a:ext>
              </a:extLst>
            </p:cNvPr>
            <p:cNvSpPr txBox="1"/>
            <p:nvPr/>
          </p:nvSpPr>
          <p:spPr>
            <a:xfrm>
              <a:off x="4966629" y="3447494"/>
              <a:ext cx="1205606" cy="395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HOS Domain </a:t>
              </a: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585ADCD2-2B32-4AC3-9753-58D11B9620A6}"/>
                </a:ext>
              </a:extLst>
            </p:cNvPr>
            <p:cNvSpPr/>
            <p:nvPr/>
          </p:nvSpPr>
          <p:spPr>
            <a:xfrm>
              <a:off x="929300" y="3971409"/>
              <a:ext cx="890464" cy="16785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9587B5A-C4BE-4C28-A572-AA8941326B8D}"/>
                </a:ext>
              </a:extLst>
            </p:cNvPr>
            <p:cNvSpPr txBox="1"/>
            <p:nvPr/>
          </p:nvSpPr>
          <p:spPr>
            <a:xfrm>
              <a:off x="1873822" y="3862008"/>
              <a:ext cx="1297142" cy="395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: HOS Domain </a:t>
              </a:r>
            </a:p>
          </p:txBody>
        </p:sp>
        <p:sp>
          <p:nvSpPr>
            <p:cNvPr id="49" name="流程图: 过程 48">
              <a:extLst>
                <a:ext uri="{FF2B5EF4-FFF2-40B4-BE49-F238E27FC236}">
                  <a16:creationId xmlns:a16="http://schemas.microsoft.com/office/drawing/2014/main" id="{57156611-227D-46CB-8DCA-3F0625843834}"/>
                </a:ext>
              </a:extLst>
            </p:cNvPr>
            <p:cNvSpPr/>
            <p:nvPr/>
          </p:nvSpPr>
          <p:spPr>
            <a:xfrm>
              <a:off x="929299" y="4275545"/>
              <a:ext cx="890463" cy="167855"/>
            </a:xfrm>
            <a:prstGeom prst="flowChartProcess">
              <a:avLst/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7B8A9D2-055B-4E06-AF96-4D2D79550AC4}"/>
                </a:ext>
              </a:extLst>
            </p:cNvPr>
            <p:cNvSpPr/>
            <p:nvPr/>
          </p:nvSpPr>
          <p:spPr>
            <a:xfrm>
              <a:off x="1872339" y="4174806"/>
              <a:ext cx="891638" cy="395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200" dirty="0"/>
                <a:t>: UDW2P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CAB4101-48B9-4896-BAAC-6171A5A80BF9}"/>
                </a:ext>
              </a:extLst>
            </p:cNvPr>
            <p:cNvSpPr txBox="1"/>
            <p:nvPr/>
          </p:nvSpPr>
          <p:spPr>
            <a:xfrm>
              <a:off x="3908357" y="3903827"/>
              <a:ext cx="3589510" cy="395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Fig 1. Sketch of Domain for HOS and UDW2P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2">
                <a:extLst>
                  <a:ext uri="{FF2B5EF4-FFF2-40B4-BE49-F238E27FC236}">
                    <a16:creationId xmlns:a16="http://schemas.microsoft.com/office/drawing/2014/main" id="{426E1656-E01B-485C-9E97-277FE5513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212" y="859524"/>
                <a:ext cx="10939544" cy="5319637"/>
              </a:xfrm>
            </p:spPr>
            <p:txBody>
              <a:bodyPr/>
              <a:lstStyle/>
              <a:p>
                <a:r>
                  <a:rPr lang="en-SG" sz="1600" dirty="0" smtClean="0"/>
                  <a:t>Function:</a:t>
                </a:r>
              </a:p>
              <a:p>
                <a:pPr marL="182563" lvl="1" indent="0">
                  <a:buNone/>
                </a:pPr>
                <a:r>
                  <a:rPr lang="en-US" sz="1600" dirty="0" smtClean="0"/>
                  <a:t>The </a:t>
                </a:r>
                <a:r>
                  <a:rPr lang="en-US" sz="1600" b="1" dirty="0" smtClean="0"/>
                  <a:t>HOS </a:t>
                </a:r>
                <a:r>
                  <a:rPr lang="en-US" sz="1600" b="1" dirty="0"/>
                  <a:t>UDW2P </a:t>
                </a:r>
                <a:r>
                  <a:rPr lang="en-US" sz="1600" b="1" dirty="0" smtClean="0"/>
                  <a:t>Converter </a:t>
                </a:r>
                <a:r>
                  <a:rPr lang="en-US" sz="1600" dirty="0" smtClean="0"/>
                  <a:t>converts </a:t>
                </a:r>
                <a:r>
                  <a:rPr lang="en-US" sz="1600" dirty="0"/>
                  <a:t>the HOS results to UDW2P file format to carry out the potential flow and CFD coupling.</a:t>
                </a:r>
              </a:p>
              <a:p>
                <a:r>
                  <a:rPr lang="en-SG" sz="1600" dirty="0" smtClean="0"/>
                  <a:t>Program</a:t>
                </a:r>
                <a:endParaRPr lang="en-SG" sz="1600" dirty="0"/>
              </a:p>
              <a:p>
                <a:pPr lvl="1"/>
                <a:r>
                  <a:rPr lang="en-SG" sz="1600" dirty="0"/>
                  <a:t>Program name: HOS2UDW2P_Converter.exe</a:t>
                </a:r>
              </a:p>
              <a:p>
                <a:pPr lvl="1"/>
                <a:r>
                  <a:rPr lang="en-SG" sz="1600" dirty="0"/>
                  <a:t>input file: input_converter.dat, modes_HOS_SWENSE.dat</a:t>
                </a:r>
              </a:p>
              <a:p>
                <a:pPr lvl="1"/>
                <a:r>
                  <a:rPr lang="en-SG" sz="1600" dirty="0"/>
                  <a:t>output file: </a:t>
                </a:r>
                <a:r>
                  <a:rPr lang="en-SG" sz="1600" dirty="0" err="1"/>
                  <a:t>PNWT.rec</a:t>
                </a:r>
                <a:endParaRPr lang="en-SG" sz="1600" dirty="0"/>
              </a:p>
              <a:p>
                <a:r>
                  <a:rPr lang="en-SG" sz="1600" dirty="0"/>
                  <a:t>Data Unit normalized by water depth </a:t>
                </a:r>
                <a14:m>
                  <m:oMath xmlns:m="http://schemas.openxmlformats.org/officeDocument/2006/math">
                    <m:r>
                      <a:rPr lang="en-SG" sz="1600" b="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SG" sz="1600" dirty="0"/>
                  <a:t> and gravity</a:t>
                </a:r>
                <a14:m>
                  <m:oMath xmlns:m="http://schemas.openxmlformats.org/officeDocument/2006/math">
                    <m:r>
                      <a:rPr lang="en-SG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600" b="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SG" sz="1600" dirty="0"/>
              </a:p>
              <a:p>
                <a:pPr lvl="1"/>
                <a:r>
                  <a:rPr lang="en-SG" sz="1600" dirty="0"/>
                  <a:t>Length: normalized by water depth </a:t>
                </a:r>
                <a14:m>
                  <m:oMath xmlns:m="http://schemas.openxmlformats.org/officeDocument/2006/math">
                    <m:r>
                      <a:rPr lang="en-SG" sz="16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SG" sz="1600" dirty="0"/>
              </a:p>
              <a:p>
                <a:pPr lvl="1"/>
                <a:r>
                  <a:rPr lang="en-SG" sz="1600" dirty="0"/>
                  <a:t>Time: normalized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SG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endParaRPr lang="en-SG" sz="1600" dirty="0"/>
              </a:p>
              <a:p>
                <a:pPr lvl="1"/>
                <a:r>
                  <a:rPr lang="en-SG" sz="1600" dirty="0">
                    <a:ea typeface="Cambria Math" panose="02040503050406030204" pitchFamily="18" charset="0"/>
                  </a:rPr>
                  <a:t>Grid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600" dirty="0"/>
                  <a:t>: normalized by </a:t>
                </a:r>
                <a14:m>
                  <m:oMath xmlns:m="http://schemas.openxmlformats.org/officeDocument/2006/math">
                    <m:r>
                      <a:rPr lang="en-SG" sz="16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SG" sz="1600" dirty="0"/>
              </a:p>
              <a:p>
                <a:pPr lvl="1"/>
                <a:r>
                  <a:rPr lang="en-SG" sz="1600" dirty="0"/>
                  <a:t>Surface elevation </a:t>
                </a:r>
                <a14:m>
                  <m:oMath xmlns:m="http://schemas.openxmlformats.org/officeDocument/2006/math">
                    <m:r>
                      <a:rPr lang="en-SG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SG" sz="1600" dirty="0"/>
                  <a:t>:normalized by </a:t>
                </a:r>
                <a14:m>
                  <m:oMath xmlns:m="http://schemas.openxmlformats.org/officeDocument/2006/math">
                    <m:r>
                      <a:rPr lang="en-SG" sz="16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SG" sz="1600" dirty="0"/>
              </a:p>
              <a:p>
                <a:pPr lvl="1"/>
                <a:r>
                  <a:rPr lang="en-SG" sz="1600" dirty="0"/>
                  <a:t>Velocity,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600" dirty="0"/>
                  <a:t>: normalized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rad>
                  </m:oMath>
                </a14:m>
                <a:endParaRPr lang="en-SG" sz="1600" dirty="0"/>
              </a:p>
              <a:p>
                <a:pPr lvl="1"/>
                <a:endParaRPr lang="en-SG" sz="1600" dirty="0"/>
              </a:p>
              <a:p>
                <a:pPr lvl="1"/>
                <a:endParaRPr lang="en-SG" sz="2000" dirty="0"/>
              </a:p>
            </p:txBody>
          </p:sp>
        </mc:Choice>
        <mc:Fallback xmlns="">
          <p:sp>
            <p:nvSpPr>
              <p:cNvPr id="50" name="内容占位符 2">
                <a:extLst>
                  <a:ext uri="{FF2B5EF4-FFF2-40B4-BE49-F238E27FC236}">
                    <a16:creationId xmlns:a16="http://schemas.microsoft.com/office/drawing/2014/main" id="{426E1656-E01B-485C-9E97-277FE5513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212" y="859524"/>
                <a:ext cx="10939544" cy="5319637"/>
              </a:xfrm>
              <a:blipFill>
                <a:blip r:embed="rId2"/>
                <a:stretch>
                  <a:fillRect l="-1059" t="-12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1B9A18-B7ED-4ABB-8823-00A748BE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28" y="1186154"/>
            <a:ext cx="5344042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68C7CA6-08BC-4C55-B34D-37B38445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“input_converter.dat”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B14E3919-E698-4A41-89B7-26A7C8227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580653"/>
                  </p:ext>
                </p:extLst>
              </p:nvPr>
            </p:nvGraphicFramePr>
            <p:xfrm>
              <a:off x="129916" y="997187"/>
              <a:ext cx="6588126" cy="566575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72215">
                      <a:extLst>
                        <a:ext uri="{9D8B030D-6E8A-4147-A177-3AD203B41FA5}">
                          <a16:colId xmlns:a16="http://schemas.microsoft.com/office/drawing/2014/main" val="2883694133"/>
                        </a:ext>
                      </a:extLst>
                    </a:gridCol>
                    <a:gridCol w="3170162">
                      <a:extLst>
                        <a:ext uri="{9D8B030D-6E8A-4147-A177-3AD203B41FA5}">
                          <a16:colId xmlns:a16="http://schemas.microsoft.com/office/drawing/2014/main" val="818239225"/>
                        </a:ext>
                      </a:extLst>
                    </a:gridCol>
                    <a:gridCol w="2345749">
                      <a:extLst>
                        <a:ext uri="{9D8B030D-6E8A-4147-A177-3AD203B41FA5}">
                          <a16:colId xmlns:a16="http://schemas.microsoft.com/office/drawing/2014/main" val="2292010314"/>
                        </a:ext>
                      </a:extLst>
                    </a:gridCol>
                  </a:tblGrid>
                  <a:tr h="2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Meaning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Remarks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33325"/>
                      </a:ext>
                    </a:extLst>
                  </a:tr>
                  <a:tr h="2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xmin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Minimum x in UDW2P domain, unit is m.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Shown in </a:t>
                          </a:r>
                          <a:r>
                            <a:rPr lang="en-US" altLang="zh-CN" sz="1200" dirty="0" smtClean="0"/>
                            <a:t> Fig 1 </a:t>
                          </a:r>
                        </a:p>
                        <a:p>
                          <a:pPr algn="ctr"/>
                          <a:r>
                            <a:rPr lang="en-US" altLang="zh-CN" sz="1200" dirty="0" smtClean="0"/>
                            <a:t>(only works</a:t>
                          </a:r>
                          <a:r>
                            <a:rPr lang="en-US" altLang="zh-CN" sz="1200" baseline="0" dirty="0" smtClean="0"/>
                            <a:t> for </a:t>
                          </a:r>
                          <a:r>
                            <a:rPr lang="en-US" altLang="zh-CN" sz="1200" baseline="0" dirty="0" err="1" smtClean="0"/>
                            <a:t>iHOS</a:t>
                          </a:r>
                          <a:r>
                            <a:rPr lang="en-US" altLang="zh-CN" sz="1200" baseline="0" dirty="0" smtClean="0"/>
                            <a:t>=1)</a:t>
                          </a:r>
                          <a:endParaRPr lang="en-SG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3698265"/>
                      </a:ext>
                    </a:extLst>
                  </a:tr>
                  <a:tr h="2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xmax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Minimum x in UDW2P domain, unit is m.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Shown in </a:t>
                          </a:r>
                          <a:r>
                            <a:rPr lang="en-SG" sz="1200" dirty="0"/>
                            <a:t>fig </a:t>
                          </a:r>
                          <a:r>
                            <a:rPr lang="en-SG" sz="1200" dirty="0" smtClean="0"/>
                            <a:t>1</a:t>
                          </a: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(only works</a:t>
                          </a:r>
                          <a:r>
                            <a:rPr lang="en-US" altLang="zh-CN" sz="1200" baseline="0" dirty="0" smtClean="0"/>
                            <a:t> for </a:t>
                          </a:r>
                          <a:r>
                            <a:rPr lang="en-US" altLang="zh-CN" sz="1200" baseline="0" dirty="0" err="1" smtClean="0"/>
                            <a:t>iHOS</a:t>
                          </a:r>
                          <a:r>
                            <a:rPr lang="en-US" altLang="zh-CN" sz="1200" baseline="0" dirty="0" smtClean="0"/>
                            <a:t>=1)</a:t>
                          </a:r>
                          <a:endParaRPr lang="en-SG" sz="12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54219"/>
                      </a:ext>
                    </a:extLst>
                  </a:tr>
                  <a:tr h="363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nx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Number of x axis grid points in UDW2p 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smtClean="0"/>
                            <a:t>Distance between two grid points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200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  <m:r>
                                <a:rPr lang="en-SG" sz="12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SG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SG" sz="1200" b="0" i="0" smtClean="0">
                                      <a:latin typeface="Cambria Math" panose="02040503050406030204" pitchFamily="18" charset="0"/>
                                    </a:rPr>
                                    <m:t>xm</m:t>
                                  </m:r>
                                  <m:r>
                                    <a:rPr lang="en-SG" sz="12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SG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1200" b="0" i="1" smtClean="0">
                                      <a:latin typeface="Cambria Math" panose="02040503050406030204" pitchFamily="18" charset="0"/>
                                    </a:rPr>
                                    <m:t>𝑥𝑚𝑖𝑛</m:t>
                                  </m:r>
                                </m:num>
                                <m:den>
                                  <m:r>
                                    <a:rPr lang="en-SG" sz="12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den>
                              </m:f>
                            </m:oMath>
                          </a14:m>
                          <a:endParaRPr lang="en-US" sz="1200" b="0" dirty="0" smtClean="0"/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:r>
                            <a:rPr lang="en-US" altLang="zh-CN" sz="1200" dirty="0" smtClean="0"/>
                            <a:t>(only works</a:t>
                          </a:r>
                          <a:r>
                            <a:rPr lang="en-US" altLang="zh-CN" sz="1200" baseline="0" dirty="0" smtClean="0"/>
                            <a:t> for </a:t>
                          </a:r>
                          <a:r>
                            <a:rPr lang="en-US" altLang="zh-CN" sz="1200" baseline="0" dirty="0" err="1" smtClean="0"/>
                            <a:t>iHOS</a:t>
                          </a:r>
                          <a:r>
                            <a:rPr lang="en-US" altLang="zh-CN" sz="1200" baseline="0" smtClean="0"/>
                            <a:t>=1)</a:t>
                          </a:r>
                          <a:endParaRPr lang="en-SG" sz="120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638396"/>
                      </a:ext>
                    </a:extLst>
                  </a:tr>
                  <a:tr h="735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nz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Number of sigma layer in UDW2p domain.</a:t>
                          </a:r>
                          <a:r>
                            <a:rPr lang="zh-CN" altLang="en-US" sz="1200" dirty="0"/>
                            <a:t> </a:t>
                          </a:r>
                          <a:r>
                            <a:rPr lang="en-SG" altLang="zh-CN" sz="1200" dirty="0" err="1"/>
                            <a:t>nz</a:t>
                          </a:r>
                          <a:r>
                            <a:rPr lang="en-SG" altLang="zh-CN" sz="1200" dirty="0"/>
                            <a:t>=20 in current version.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Number of sigma</a:t>
                          </a:r>
                          <a:r>
                            <a:rPr lang="en-SG" sz="1200" baseline="0" dirty="0"/>
                            <a:t> layers in </a:t>
                          </a:r>
                          <a:r>
                            <a:rPr lang="en-SG" sz="1200" dirty="0"/>
                            <a:t>UDW2P domain. </a:t>
                          </a:r>
                          <a14:m>
                            <m:oMath xmlns:m="http://schemas.openxmlformats.org/officeDocument/2006/math">
                              <m:r>
                                <a:rPr lang="en-SG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SG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a14:m>
                          <a:endParaRPr lang="en-SG" sz="1200" dirty="0"/>
                        </a:p>
                        <a:p>
                          <a:pPr algn="ctr"/>
                          <a:r>
                            <a:rPr lang="en-SG" sz="1200" dirty="0"/>
                            <a:t>Point location is</a:t>
                          </a:r>
                          <a:r>
                            <a:rPr lang="fr-FR" sz="1200" dirty="0"/>
                            <a:t> Gauss quadrature sampling points. </a:t>
                          </a:r>
                          <a:endParaRPr lang="en-SG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310987"/>
                      </a:ext>
                    </a:extLst>
                  </a:tr>
                  <a:tr h="363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tStart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Start time to extract from HOS results, unit is second.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HOS time always start from t=0.</a:t>
                          </a:r>
                          <a:endParaRPr lang="en-SG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10671"/>
                      </a:ext>
                    </a:extLst>
                  </a:tr>
                  <a:tr h="363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tEnd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End time to extract from HOS results, unit is second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End time must not larger than HOS output time.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0490344"/>
                      </a:ext>
                    </a:extLst>
                  </a:tr>
                  <a:tr h="363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iHOS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Type of HOS model.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SG" sz="1200" dirty="0"/>
                            <a:t>HOS Ocean model </a:t>
                          </a:r>
                          <a:r>
                            <a:rPr lang="en-SG" sz="1200" dirty="0" err="1"/>
                            <a:t>iHOS</a:t>
                          </a:r>
                          <a:r>
                            <a:rPr lang="en-SG" sz="1200" dirty="0"/>
                            <a:t>=1</a:t>
                          </a:r>
                        </a:p>
                        <a:p>
                          <a:pPr marL="171450" indent="-1714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SG" sz="1200" dirty="0"/>
                            <a:t>HOS NWT model </a:t>
                          </a:r>
                          <a:r>
                            <a:rPr lang="en-SG" sz="1200" dirty="0" err="1"/>
                            <a:t>iHOS</a:t>
                          </a:r>
                          <a:r>
                            <a:rPr lang="en-SG" sz="1200" dirty="0"/>
                            <a:t> =2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3437400"/>
                      </a:ext>
                    </a:extLst>
                  </a:tr>
                  <a:tr h="2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fileName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HOS </a:t>
                          </a:r>
                          <a:r>
                            <a:rPr lang="en-SG" sz="1200" dirty="0" smtClean="0"/>
                            <a:t>results </a:t>
                          </a:r>
                          <a:r>
                            <a:rPr lang="en-SG" sz="1200" dirty="0"/>
                            <a:t>file 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The HOS SWENSE file path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4328985"/>
                      </a:ext>
                    </a:extLst>
                  </a:tr>
                  <a:tr h="363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iOMPCores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Number of Cores of OpenMP parallel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Suggest value is equal to  the number of cores in the computer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2538015"/>
                      </a:ext>
                    </a:extLst>
                  </a:tr>
                  <a:tr h="724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iDebug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=1 Output ASICII file for debug the results.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Output file:</a:t>
                          </a: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 err="1"/>
                            <a:t>Debug_LF</a:t>
                          </a:r>
                          <a:r>
                            <a:rPr lang="en-SG" sz="1200" dirty="0"/>
                            <a:t>_*.</a:t>
                          </a:r>
                          <a:r>
                            <a:rPr lang="en-SG" sz="1200" dirty="0" err="1"/>
                            <a:t>dat</a:t>
                          </a:r>
                          <a:r>
                            <a:rPr lang="en-SG" sz="1200" dirty="0"/>
                            <a:t>, Debug_RF_*.dat and Debug_SF_*.dat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835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B14E3919-E698-4A41-89B7-26A7C8227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580653"/>
                  </p:ext>
                </p:extLst>
              </p:nvPr>
            </p:nvGraphicFramePr>
            <p:xfrm>
              <a:off x="129916" y="997187"/>
              <a:ext cx="6588126" cy="566575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72215">
                      <a:extLst>
                        <a:ext uri="{9D8B030D-6E8A-4147-A177-3AD203B41FA5}">
                          <a16:colId xmlns:a16="http://schemas.microsoft.com/office/drawing/2014/main" val="2883694133"/>
                        </a:ext>
                      </a:extLst>
                    </a:gridCol>
                    <a:gridCol w="3170162">
                      <a:extLst>
                        <a:ext uri="{9D8B030D-6E8A-4147-A177-3AD203B41FA5}">
                          <a16:colId xmlns:a16="http://schemas.microsoft.com/office/drawing/2014/main" val="818239225"/>
                        </a:ext>
                      </a:extLst>
                    </a:gridCol>
                    <a:gridCol w="2345749">
                      <a:extLst>
                        <a:ext uri="{9D8B030D-6E8A-4147-A177-3AD203B41FA5}">
                          <a16:colId xmlns:a16="http://schemas.microsoft.com/office/drawing/2014/main" val="229201031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Meaning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Remarks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33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xmin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Minimum x in UDW2P domain, unit is m.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Shown in </a:t>
                          </a:r>
                          <a:r>
                            <a:rPr lang="en-US" altLang="zh-CN" sz="1200" dirty="0" smtClean="0"/>
                            <a:t> Fig 1 </a:t>
                          </a:r>
                        </a:p>
                        <a:p>
                          <a:pPr algn="ctr"/>
                          <a:r>
                            <a:rPr lang="en-US" altLang="zh-CN" sz="1200" dirty="0" smtClean="0"/>
                            <a:t>(only works</a:t>
                          </a:r>
                          <a:r>
                            <a:rPr lang="en-US" altLang="zh-CN" sz="1200" baseline="0" dirty="0" smtClean="0"/>
                            <a:t> for </a:t>
                          </a:r>
                          <a:r>
                            <a:rPr lang="en-US" altLang="zh-CN" sz="1200" baseline="0" dirty="0" err="1" smtClean="0"/>
                            <a:t>iHOS</a:t>
                          </a:r>
                          <a:r>
                            <a:rPr lang="en-US" altLang="zh-CN" sz="1200" baseline="0" dirty="0" smtClean="0"/>
                            <a:t>=1)</a:t>
                          </a:r>
                          <a:endParaRPr lang="en-SG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36982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xmax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Minimum x in UDW2P domain, unit is m.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Shown in </a:t>
                          </a:r>
                          <a:r>
                            <a:rPr lang="en-SG" sz="1200" dirty="0"/>
                            <a:t>fig </a:t>
                          </a:r>
                          <a:r>
                            <a:rPr lang="en-SG" sz="1200" dirty="0" smtClean="0"/>
                            <a:t>1</a:t>
                          </a: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(only works</a:t>
                          </a:r>
                          <a:r>
                            <a:rPr lang="en-US" altLang="zh-CN" sz="1200" baseline="0" dirty="0" smtClean="0"/>
                            <a:t> for </a:t>
                          </a:r>
                          <a:r>
                            <a:rPr lang="en-US" altLang="zh-CN" sz="1200" baseline="0" dirty="0" err="1" smtClean="0"/>
                            <a:t>iHOS</a:t>
                          </a:r>
                          <a:r>
                            <a:rPr lang="en-US" altLang="zh-CN" sz="1200" baseline="0" dirty="0" smtClean="0"/>
                            <a:t>=1)</a:t>
                          </a:r>
                          <a:endParaRPr lang="en-SG" sz="12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54219"/>
                      </a:ext>
                    </a:extLst>
                  </a:tr>
                  <a:tr h="723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nx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Number of x axis grid points in UDW2p 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1299" t="-164706" r="-1039" b="-5201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638396"/>
                      </a:ext>
                    </a:extLst>
                  </a:tr>
                  <a:tr h="925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nz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Number of sigma layer in UDW2p domain.</a:t>
                          </a:r>
                          <a:r>
                            <a:rPr lang="zh-CN" altLang="en-US" sz="1200" dirty="0"/>
                            <a:t> </a:t>
                          </a:r>
                          <a:r>
                            <a:rPr lang="en-SG" altLang="zh-CN" sz="1200" dirty="0" err="1"/>
                            <a:t>nz</a:t>
                          </a:r>
                          <a:r>
                            <a:rPr lang="en-SG" altLang="zh-CN" sz="1200" dirty="0"/>
                            <a:t>=20 in current version.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1299" t="-207237" r="-1039" b="-3072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3109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tStart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Start time to extract from HOS results, unit is second.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HOS time always start from t=0.</a:t>
                          </a:r>
                          <a:endParaRPr lang="en-SG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106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tEnd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End time to extract from HOS results, unit is second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/>
                            <a:t>End time must not larger than HOS output time.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04903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iHOS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Type of HOS model.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SG" sz="1200" dirty="0"/>
                            <a:t>HOS Ocean model </a:t>
                          </a:r>
                          <a:r>
                            <a:rPr lang="en-SG" sz="1200" dirty="0" err="1"/>
                            <a:t>iHOS</a:t>
                          </a:r>
                          <a:r>
                            <a:rPr lang="en-SG" sz="1200" dirty="0"/>
                            <a:t>=1</a:t>
                          </a:r>
                        </a:p>
                        <a:p>
                          <a:pPr marL="171450" indent="-1714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SG" sz="1200" dirty="0"/>
                            <a:t>HOS NWT model </a:t>
                          </a:r>
                          <a:r>
                            <a:rPr lang="en-SG" sz="1200" dirty="0" err="1"/>
                            <a:t>iHOS</a:t>
                          </a:r>
                          <a:r>
                            <a:rPr lang="en-SG" sz="1200" dirty="0"/>
                            <a:t> =2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34374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fileName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HOS </a:t>
                          </a:r>
                          <a:r>
                            <a:rPr lang="en-SG" sz="1200" dirty="0" smtClean="0"/>
                            <a:t>results </a:t>
                          </a:r>
                          <a:r>
                            <a:rPr lang="en-SG" sz="1200" dirty="0"/>
                            <a:t>file 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The HOS SWENSE file path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43289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iOMPCores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Number of Cores of OpenMP parallel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Suggest value is equal to  the number of cores in the computer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2538015"/>
                      </a:ext>
                    </a:extLst>
                  </a:tr>
                  <a:tr h="724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200" dirty="0" err="1"/>
                            <a:t>iDebug</a:t>
                          </a:r>
                          <a:endParaRPr lang="en-SG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200" dirty="0"/>
                            <a:t>=1 Output ASICII file for debug the results.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/>
                            <a:t>Output file:</a:t>
                          </a: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SG" sz="1200" dirty="0" err="1"/>
                            <a:t>Debug_LF</a:t>
                          </a:r>
                          <a:r>
                            <a:rPr lang="en-SG" sz="1200" dirty="0"/>
                            <a:t>_*.</a:t>
                          </a:r>
                          <a:r>
                            <a:rPr lang="en-SG" sz="1200" dirty="0" err="1"/>
                            <a:t>dat</a:t>
                          </a:r>
                          <a:r>
                            <a:rPr lang="en-SG" sz="1200" dirty="0"/>
                            <a:t>, Debug_RF_*.dat and Debug_SF_*.dat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83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95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786F4B-8FC3-4146-8373-4BFC42B8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4"/>
          <a:stretch/>
        </p:blipFill>
        <p:spPr>
          <a:xfrm>
            <a:off x="638579" y="1359017"/>
            <a:ext cx="6326233" cy="40563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D704DE-3255-4F40-86DD-FC0BFBB4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“</a:t>
            </a:r>
            <a:r>
              <a:rPr lang="en-SG" dirty="0" err="1"/>
              <a:t>PNWT.rec</a:t>
            </a:r>
            <a:r>
              <a:rPr lang="en-SG" dirty="0"/>
              <a:t>” file format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16A447-AE91-4156-88E6-58328ED1A2F3}"/>
              </a:ext>
            </a:extLst>
          </p:cNvPr>
          <p:cNvSpPr txBox="1"/>
          <p:nvPr/>
        </p:nvSpPr>
        <p:spPr>
          <a:xfrm>
            <a:off x="536895" y="6182686"/>
            <a:ext cx="256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Reference from  NWT JIP 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5B24F31E-CA7C-4013-AB96-4B3BA41F1FFC}"/>
              </a:ext>
            </a:extLst>
          </p:cNvPr>
          <p:cNvSpPr/>
          <p:nvPr/>
        </p:nvSpPr>
        <p:spPr>
          <a:xfrm rot="10800000">
            <a:off x="909173" y="2267403"/>
            <a:ext cx="244692" cy="1979802"/>
          </a:xfrm>
          <a:prstGeom prst="rightBrace">
            <a:avLst>
              <a:gd name="adj1" fmla="val 8333"/>
              <a:gd name="adj2" fmla="val 523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231CEF-9083-4B71-8108-0C954F1F1F6B}"/>
              </a:ext>
            </a:extLst>
          </p:cNvPr>
          <p:cNvSpPr txBox="1"/>
          <p:nvPr/>
        </p:nvSpPr>
        <p:spPr>
          <a:xfrm>
            <a:off x="-52309" y="3010176"/>
            <a:ext cx="9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ASCII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17F7CD-D4E5-4C13-8AE6-28733D9E29EB}"/>
                  </a:ext>
                </a:extLst>
              </p:cNvPr>
              <p:cNvSpPr txBox="1"/>
              <p:nvPr/>
            </p:nvSpPr>
            <p:spPr>
              <a:xfrm>
                <a:off x="3554831" y="3708940"/>
                <a:ext cx="2877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>
                    <a:solidFill>
                      <a:srgbClr val="FF0000"/>
                    </a:solidFill>
                  </a:rPr>
                  <a:t>xScale is water depth 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SG" sz="1200" dirty="0">
                    <a:solidFill>
                      <a:srgbClr val="FF0000"/>
                    </a:solidFill>
                  </a:rPr>
                  <a:t>, hence WD=h is 1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17F7CD-D4E5-4C13-8AE6-28733D9E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1" y="3708940"/>
                <a:ext cx="2877804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059996-3BBB-43A1-92E2-2F838BC64D4B}"/>
                  </a:ext>
                </a:extLst>
              </p:cNvPr>
              <p:cNvSpPr txBox="1"/>
              <p:nvPr/>
            </p:nvSpPr>
            <p:spPr>
              <a:xfrm>
                <a:off x="3554832" y="3899989"/>
                <a:ext cx="1409033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>
                    <a:solidFill>
                      <a:srgbClr val="FF0000"/>
                    </a:solidFill>
                  </a:rPr>
                  <a:t>tScale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rad>
                  </m:oMath>
                </a14:m>
                <a:endParaRPr lang="en-SG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059996-3BBB-43A1-92E2-2F838BC64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2" y="3899989"/>
                <a:ext cx="1409033" cy="315984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798FD0C-9010-493A-B51A-6F8158532915}"/>
              </a:ext>
            </a:extLst>
          </p:cNvPr>
          <p:cNvSpPr txBox="1"/>
          <p:nvPr/>
        </p:nvSpPr>
        <p:spPr>
          <a:xfrm>
            <a:off x="3554830" y="3517891"/>
            <a:ext cx="2702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err="1">
                <a:solidFill>
                  <a:srgbClr val="FF0000"/>
                </a:solidFill>
              </a:rPr>
              <a:t>xCalib</a:t>
            </a:r>
            <a:r>
              <a:rPr lang="en-SG" sz="1200" dirty="0">
                <a:solidFill>
                  <a:srgbClr val="FF0000"/>
                </a:solidFill>
              </a:rPr>
              <a:t> unknown, set </a:t>
            </a:r>
            <a:r>
              <a:rPr lang="en-SG" sz="1200">
                <a:solidFill>
                  <a:srgbClr val="FF0000"/>
                </a:solidFill>
              </a:rPr>
              <a:t>to 0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0B41B704-45EA-403A-ACB3-45AD7BFB9549}"/>
              </a:ext>
            </a:extLst>
          </p:cNvPr>
          <p:cNvSpPr/>
          <p:nvPr/>
        </p:nvSpPr>
        <p:spPr>
          <a:xfrm>
            <a:off x="6842466" y="4038166"/>
            <a:ext cx="244692" cy="1226976"/>
          </a:xfrm>
          <a:prstGeom prst="rightBrace">
            <a:avLst>
              <a:gd name="adj1" fmla="val 23586"/>
              <a:gd name="adj2" fmla="val 523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D38E8-B034-432D-A2AD-E09CE440256C}"/>
              </a:ext>
            </a:extLst>
          </p:cNvPr>
          <p:cNvSpPr/>
          <p:nvPr/>
        </p:nvSpPr>
        <p:spPr>
          <a:xfrm>
            <a:off x="7087158" y="4497765"/>
            <a:ext cx="1055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Binary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181FB6-9782-48A6-BB82-86B433AC76A8}"/>
                  </a:ext>
                </a:extLst>
              </p:cNvPr>
              <p:cNvSpPr txBox="1"/>
              <p:nvPr/>
            </p:nvSpPr>
            <p:spPr>
              <a:xfrm>
                <a:off x="7585787" y="1128467"/>
                <a:ext cx="4322786" cy="16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Binary data in each record is </a:t>
                </a:r>
                <a:r>
                  <a:rPr lang="en-US" altLang="zh-CN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Free surface elevation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Free surface elevation time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den>
                    </m:f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/>
                  <a:t>Left side boundary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Right side boundary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181FB6-9782-48A6-BB82-86B433AC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787" y="1128467"/>
                <a:ext cx="4322786" cy="1607556"/>
              </a:xfrm>
              <a:prstGeom prst="rect">
                <a:avLst/>
              </a:prstGeom>
              <a:blipFill>
                <a:blip r:embed="rId5"/>
                <a:stretch>
                  <a:fillRect l="-1127" t="-1894" b="-49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850FF5EA-DB1B-4204-A28E-2774415F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989" y="3400489"/>
            <a:ext cx="4500382" cy="92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8C9C16-BE79-4D00-BF01-6C85C523F6A6}"/>
              </a:ext>
            </a:extLst>
          </p:cNvPr>
          <p:cNvSpPr txBox="1"/>
          <p:nvPr/>
        </p:nvSpPr>
        <p:spPr>
          <a:xfrm>
            <a:off x="8788035" y="3121223"/>
            <a:ext cx="215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Related Fortran subroutine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14B309-F5C3-476B-9C90-956EC3EB9A57}"/>
              </a:ext>
            </a:extLst>
          </p:cNvPr>
          <p:cNvSpPr txBox="1"/>
          <p:nvPr/>
        </p:nvSpPr>
        <p:spPr>
          <a:xfrm>
            <a:off x="2345851" y="2523090"/>
            <a:ext cx="183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Software change to HOS</a:t>
            </a:r>
          </a:p>
        </p:txBody>
      </p:sp>
    </p:spTree>
    <p:extLst>
      <p:ext uri="{BB962C8B-B14F-4D97-AF65-F5344CB8AC3E}">
        <p14:creationId xmlns:p14="http://schemas.microsoft.com/office/powerpoint/2010/main" val="22892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74BF-9488-46F0-8CB1-356EB05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 file data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2872D7-3E1F-4938-A6B9-36B43B6AD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34" y="997186"/>
                <a:ext cx="4885266" cy="5319637"/>
              </a:xfrm>
            </p:spPr>
            <p:txBody>
              <a:bodyPr/>
              <a:lstStyle/>
              <a:p>
                <a:r>
                  <a:rPr lang="en-SG" sz="2000" dirty="0"/>
                  <a:t>Debug_SF_*.</a:t>
                </a:r>
                <a:r>
                  <a:rPr lang="en-SG" sz="2000" dirty="0" err="1"/>
                  <a:t>dat</a:t>
                </a:r>
                <a:r>
                  <a:rPr lang="en-SG" sz="2000" dirty="0"/>
                  <a:t>: free surface data</a:t>
                </a:r>
              </a:p>
              <a:p>
                <a:pPr lvl="1"/>
                <a:r>
                  <a:rPr lang="zh-CN" altLang="en-US" sz="2000" dirty="0"/>
                  <a:t>* </a:t>
                </a:r>
                <a:r>
                  <a:rPr lang="en-US" altLang="zh-CN" sz="2000" dirty="0"/>
                  <a:t>is record number</a:t>
                </a:r>
                <a:endParaRPr lang="en-SG" sz="2000" dirty="0"/>
              </a:p>
              <a:p>
                <a:pPr lvl="1"/>
                <a:r>
                  <a:rPr lang="en-SG" sz="2000" dirty="0"/>
                  <a:t>o</a:t>
                </a:r>
                <a:r>
                  <a:rPr lang="en-SG" sz="2000" b="0" dirty="0"/>
                  <a:t>utput data </a:t>
                </a:r>
                <a:r>
                  <a:rPr lang="zh-CN" altLang="en-US" sz="2000" b="0" dirty="0"/>
                  <a:t>：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000" dirty="0"/>
              </a:p>
              <a:p>
                <a:endParaRPr lang="en-SG" sz="2000" dirty="0"/>
              </a:p>
              <a:p>
                <a:r>
                  <a:rPr lang="en-SG" sz="2000" dirty="0" err="1"/>
                  <a:t>Debug_LF</a:t>
                </a:r>
                <a:r>
                  <a:rPr lang="en-SG" sz="2000" dirty="0"/>
                  <a:t>_*.</a:t>
                </a:r>
                <a:r>
                  <a:rPr lang="en-SG" sz="2000" dirty="0" err="1"/>
                  <a:t>dat</a:t>
                </a:r>
                <a:r>
                  <a:rPr lang="en-SG" sz="2000" dirty="0"/>
                  <a:t>: left side BC data:</a:t>
                </a:r>
              </a:p>
              <a:p>
                <a:pPr lvl="1"/>
                <a:r>
                  <a:rPr lang="zh-CN" altLang="en-US" sz="2000" dirty="0"/>
                  <a:t>* </a:t>
                </a:r>
                <a:r>
                  <a:rPr lang="en-US" altLang="zh-CN" sz="2000" dirty="0"/>
                  <a:t>is record number</a:t>
                </a:r>
                <a:endParaRPr lang="en-SG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SG" sz="2000" dirty="0"/>
                  <a:t>o</a:t>
                </a:r>
                <a:r>
                  <a:rPr lang="en-SG" sz="2000" b="0" dirty="0"/>
                  <a:t>utput data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000" dirty="0"/>
              </a:p>
              <a:p>
                <a:endParaRPr lang="en-SG" sz="2000" dirty="0"/>
              </a:p>
              <a:p>
                <a:r>
                  <a:rPr lang="en-SG" sz="2000" dirty="0" err="1"/>
                  <a:t>Debug_RF</a:t>
                </a:r>
                <a:r>
                  <a:rPr lang="en-SG" sz="2000" dirty="0"/>
                  <a:t>_*.</a:t>
                </a:r>
                <a:r>
                  <a:rPr lang="en-SG" sz="2000" dirty="0" err="1"/>
                  <a:t>dat</a:t>
                </a:r>
                <a:r>
                  <a:rPr lang="en-SG" sz="2000" dirty="0"/>
                  <a:t>: right side BC data</a:t>
                </a:r>
              </a:p>
              <a:p>
                <a:pPr lvl="1"/>
                <a:r>
                  <a:rPr lang="zh-CN" altLang="en-US" sz="2000" dirty="0"/>
                  <a:t>* </a:t>
                </a:r>
                <a:r>
                  <a:rPr lang="en-US" altLang="zh-CN" sz="2000" dirty="0"/>
                  <a:t>is record number</a:t>
                </a:r>
                <a:endParaRPr lang="en-SG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SG" sz="2000" dirty="0"/>
                  <a:t>output data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000" dirty="0"/>
              </a:p>
              <a:p>
                <a:pPr marL="182563" lvl="1" indent="0">
                  <a:buNone/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2872D7-3E1F-4938-A6B9-36B43B6AD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34" y="997186"/>
                <a:ext cx="4885266" cy="5319637"/>
              </a:xfrm>
              <a:blipFill>
                <a:blip r:embed="rId2"/>
                <a:stretch>
                  <a:fillRect l="-2996" t="-13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C43B90-FCDE-4A2E-A967-6FE626FFD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4" t="-370" r="464" b="40999"/>
          <a:stretch/>
        </p:blipFill>
        <p:spPr>
          <a:xfrm>
            <a:off x="5563621" y="903880"/>
            <a:ext cx="6027245" cy="1496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3ECCF-7BFF-4A05-BAAA-1D9E357B7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719" b="34240"/>
          <a:stretch/>
        </p:blipFill>
        <p:spPr>
          <a:xfrm>
            <a:off x="5563621" y="2493992"/>
            <a:ext cx="6027245" cy="1496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5F39B7-E9EA-4096-9CE0-D92B79830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11" b="40649"/>
          <a:stretch/>
        </p:blipFill>
        <p:spPr>
          <a:xfrm>
            <a:off x="5563621" y="4185216"/>
            <a:ext cx="6027246" cy="158229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6CB838F-7A2A-4B13-8CFA-ED9C8F2226FA}"/>
              </a:ext>
            </a:extLst>
          </p:cNvPr>
          <p:cNvSpPr/>
          <p:nvPr/>
        </p:nvSpPr>
        <p:spPr>
          <a:xfrm>
            <a:off x="4758612" y="1266600"/>
            <a:ext cx="805009" cy="24259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50A4A5-4985-4F07-AECC-4E072D64A2B5}"/>
              </a:ext>
            </a:extLst>
          </p:cNvPr>
          <p:cNvSpPr/>
          <p:nvPr/>
        </p:nvSpPr>
        <p:spPr>
          <a:xfrm>
            <a:off x="4720001" y="2779338"/>
            <a:ext cx="805009" cy="24259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BBA0B7F-33B4-47CE-832D-EFAFEA816984}"/>
              </a:ext>
            </a:extLst>
          </p:cNvPr>
          <p:cNvSpPr/>
          <p:nvPr/>
        </p:nvSpPr>
        <p:spPr>
          <a:xfrm>
            <a:off x="4758612" y="4804085"/>
            <a:ext cx="805009" cy="24259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92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AD1FF-3F49-4CF5-A3DD-06C2B79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Benchmark data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3AC91E0-C4D9-4E78-AD65-BBC0C9A29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48155"/>
              </p:ext>
            </p:extLst>
          </p:nvPr>
        </p:nvGraphicFramePr>
        <p:xfrm>
          <a:off x="500342" y="1492898"/>
          <a:ext cx="3597112" cy="34179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09593">
                  <a:extLst>
                    <a:ext uri="{9D8B030D-6E8A-4147-A177-3AD203B41FA5}">
                      <a16:colId xmlns:a16="http://schemas.microsoft.com/office/drawing/2014/main" val="392716003"/>
                    </a:ext>
                  </a:extLst>
                </a:gridCol>
                <a:gridCol w="1587519">
                  <a:extLst>
                    <a:ext uri="{9D8B030D-6E8A-4147-A177-3AD203B41FA5}">
                      <a16:colId xmlns:a16="http://schemas.microsoft.com/office/drawing/2014/main" val="2493177910"/>
                    </a:ext>
                  </a:extLst>
                </a:gridCol>
              </a:tblGrid>
              <a:tr h="40779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Case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62079"/>
                  </a:ext>
                </a:extLst>
              </a:tr>
              <a:tr h="39761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Wave Height H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1141"/>
                  </a:ext>
                </a:extLst>
              </a:tr>
              <a:tr h="4031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Depth D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519514"/>
                  </a:ext>
                </a:extLst>
              </a:tr>
              <a:tr h="4031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Wave Length </a:t>
                      </a:r>
                      <a:r>
                        <a:rPr lang="el-GR" sz="1600" dirty="0"/>
                        <a:t>λ</a:t>
                      </a:r>
                      <a:r>
                        <a:rPr lang="en-SG" sz="1600" dirty="0"/>
                        <a:t>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900671"/>
                  </a:ext>
                </a:extLst>
              </a:tr>
              <a:tr h="4031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Wave Period T</a:t>
                      </a:r>
                      <a:r>
                        <a:rPr lang="en-SG" sz="1600" baseline="0" dirty="0"/>
                        <a:t> (s)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0.79049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566498"/>
                  </a:ext>
                </a:extLst>
              </a:tr>
              <a:tr h="46772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Wave steepness</a:t>
                      </a:r>
                      <a:r>
                        <a:rPr lang="en-SG" sz="1600" baseline="0" dirty="0"/>
                        <a:t> H/</a:t>
                      </a:r>
                      <a:r>
                        <a:rPr lang="el-GR" sz="1600" dirty="0"/>
                        <a:t>λ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6408"/>
                  </a:ext>
                </a:extLst>
              </a:tr>
              <a:tr h="46772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Domain Length L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60m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0730"/>
                  </a:ext>
                </a:extLst>
              </a:tr>
              <a:tr h="46772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Simulation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80s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8403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77B3C3-439E-469F-B423-08E7A8014D86}"/>
              </a:ext>
            </a:extLst>
          </p:cNvPr>
          <p:cNvSpPr txBox="1"/>
          <p:nvPr/>
        </p:nvSpPr>
        <p:spPr>
          <a:xfrm>
            <a:off x="1107771" y="1123566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Wave Parameters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4F172052-52D1-4443-A883-C8998D839C92}"/>
              </a:ext>
            </a:extLst>
          </p:cNvPr>
          <p:cNvSpPr/>
          <p:nvPr/>
        </p:nvSpPr>
        <p:spPr>
          <a:xfrm>
            <a:off x="4749352" y="2503033"/>
            <a:ext cx="6333685" cy="886531"/>
          </a:xfrm>
          <a:prstGeom prst="flowChartProcess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12E97F-9BF4-4F39-9C47-F2A450C2F817}"/>
              </a:ext>
            </a:extLst>
          </p:cNvPr>
          <p:cNvCxnSpPr/>
          <p:nvPr/>
        </p:nvCxnSpPr>
        <p:spPr>
          <a:xfrm>
            <a:off x="4749354" y="3405915"/>
            <a:ext cx="6333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39F006-DCB4-4A6D-A6C8-B37ECCC17E17}"/>
              </a:ext>
            </a:extLst>
          </p:cNvPr>
          <p:cNvCxnSpPr/>
          <p:nvPr/>
        </p:nvCxnSpPr>
        <p:spPr>
          <a:xfrm flipH="1">
            <a:off x="4825369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3108592-7F88-429B-B182-D8EF8F338699}"/>
              </a:ext>
            </a:extLst>
          </p:cNvPr>
          <p:cNvCxnSpPr/>
          <p:nvPr/>
        </p:nvCxnSpPr>
        <p:spPr>
          <a:xfrm flipH="1">
            <a:off x="5173712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3CE4B0-7215-4B8E-A026-EF8E8F16701D}"/>
              </a:ext>
            </a:extLst>
          </p:cNvPr>
          <p:cNvCxnSpPr/>
          <p:nvPr/>
        </p:nvCxnSpPr>
        <p:spPr>
          <a:xfrm flipH="1">
            <a:off x="5522055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276BF9-F618-45F9-997E-4FA3F273C108}"/>
              </a:ext>
            </a:extLst>
          </p:cNvPr>
          <p:cNvCxnSpPr/>
          <p:nvPr/>
        </p:nvCxnSpPr>
        <p:spPr>
          <a:xfrm flipH="1">
            <a:off x="5870398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956935-5088-481C-89B0-9F43BCD784ED}"/>
              </a:ext>
            </a:extLst>
          </p:cNvPr>
          <p:cNvCxnSpPr/>
          <p:nvPr/>
        </p:nvCxnSpPr>
        <p:spPr>
          <a:xfrm flipH="1">
            <a:off x="6162758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1BE778-B636-4D03-9B3C-66BCAE5A6FC2}"/>
              </a:ext>
            </a:extLst>
          </p:cNvPr>
          <p:cNvCxnSpPr/>
          <p:nvPr/>
        </p:nvCxnSpPr>
        <p:spPr>
          <a:xfrm flipH="1">
            <a:off x="6511101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97BC98-CD7B-46A5-B7CF-ECDC7392D5B3}"/>
              </a:ext>
            </a:extLst>
          </p:cNvPr>
          <p:cNvCxnSpPr/>
          <p:nvPr/>
        </p:nvCxnSpPr>
        <p:spPr>
          <a:xfrm flipH="1">
            <a:off x="6859444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87CFE1-DD56-4185-84F4-7BD94C079B82}"/>
              </a:ext>
            </a:extLst>
          </p:cNvPr>
          <p:cNvCxnSpPr/>
          <p:nvPr/>
        </p:nvCxnSpPr>
        <p:spPr>
          <a:xfrm flipH="1">
            <a:off x="7207787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85CD12E-7BD2-4786-9CCB-6972777B07A5}"/>
              </a:ext>
            </a:extLst>
          </p:cNvPr>
          <p:cNvCxnSpPr/>
          <p:nvPr/>
        </p:nvCxnSpPr>
        <p:spPr>
          <a:xfrm flipH="1">
            <a:off x="7556130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DF707BC-78CC-47F0-A695-195A60713BAC}"/>
              </a:ext>
            </a:extLst>
          </p:cNvPr>
          <p:cNvCxnSpPr/>
          <p:nvPr/>
        </p:nvCxnSpPr>
        <p:spPr>
          <a:xfrm flipH="1">
            <a:off x="7904473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75C435-7742-4F92-B4F6-A3EA6169F815}"/>
              </a:ext>
            </a:extLst>
          </p:cNvPr>
          <p:cNvCxnSpPr/>
          <p:nvPr/>
        </p:nvCxnSpPr>
        <p:spPr>
          <a:xfrm flipH="1">
            <a:off x="8252816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47BB1F-8AFB-4247-8A71-B39736AAEAC7}"/>
              </a:ext>
            </a:extLst>
          </p:cNvPr>
          <p:cNvCxnSpPr/>
          <p:nvPr/>
        </p:nvCxnSpPr>
        <p:spPr>
          <a:xfrm flipH="1">
            <a:off x="8601159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10CC5F8-E940-4ABB-BF39-641DF053952E}"/>
              </a:ext>
            </a:extLst>
          </p:cNvPr>
          <p:cNvCxnSpPr/>
          <p:nvPr/>
        </p:nvCxnSpPr>
        <p:spPr>
          <a:xfrm flipH="1">
            <a:off x="8893519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C0D7BD8-3633-4615-BB4C-8610B3B79D80}"/>
              </a:ext>
            </a:extLst>
          </p:cNvPr>
          <p:cNvCxnSpPr/>
          <p:nvPr/>
        </p:nvCxnSpPr>
        <p:spPr>
          <a:xfrm flipH="1">
            <a:off x="9241862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8166B3-ADCD-4D02-B816-D80657608107}"/>
              </a:ext>
            </a:extLst>
          </p:cNvPr>
          <p:cNvCxnSpPr/>
          <p:nvPr/>
        </p:nvCxnSpPr>
        <p:spPr>
          <a:xfrm flipH="1">
            <a:off x="9590205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4FC23F2-1850-402A-9001-D5A8A4162E12}"/>
              </a:ext>
            </a:extLst>
          </p:cNvPr>
          <p:cNvCxnSpPr/>
          <p:nvPr/>
        </p:nvCxnSpPr>
        <p:spPr>
          <a:xfrm flipH="1">
            <a:off x="9938548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1AE771F-4148-43D0-8108-9B49FE400022}"/>
              </a:ext>
            </a:extLst>
          </p:cNvPr>
          <p:cNvCxnSpPr/>
          <p:nvPr/>
        </p:nvCxnSpPr>
        <p:spPr>
          <a:xfrm flipH="1">
            <a:off x="10367753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4B1546D-D593-4A73-85DE-8042D0B080BC}"/>
              </a:ext>
            </a:extLst>
          </p:cNvPr>
          <p:cNvCxnSpPr/>
          <p:nvPr/>
        </p:nvCxnSpPr>
        <p:spPr>
          <a:xfrm flipH="1">
            <a:off x="10716096" y="3417043"/>
            <a:ext cx="149290" cy="11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14017A-15F4-4FA1-9072-8187A6C8C5B9}"/>
              </a:ext>
            </a:extLst>
          </p:cNvPr>
          <p:cNvCxnSpPr/>
          <p:nvPr/>
        </p:nvCxnSpPr>
        <p:spPr>
          <a:xfrm flipV="1">
            <a:off x="4749354" y="2232056"/>
            <a:ext cx="0" cy="11738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356DFE5-B036-4CB3-A7A7-C50640DB2BDA}"/>
              </a:ext>
            </a:extLst>
          </p:cNvPr>
          <p:cNvCxnSpPr>
            <a:cxnSpLocks/>
          </p:cNvCxnSpPr>
          <p:nvPr/>
        </p:nvCxnSpPr>
        <p:spPr>
          <a:xfrm flipV="1">
            <a:off x="11083042" y="2330027"/>
            <a:ext cx="0" cy="10870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E78CDB-4289-48C9-BA44-411D0F075A1F}"/>
              </a:ext>
            </a:extLst>
          </p:cNvPr>
          <p:cNvSpPr txBox="1"/>
          <p:nvPr/>
        </p:nvSpPr>
        <p:spPr>
          <a:xfrm>
            <a:off x="4171004" y="1709096"/>
            <a:ext cx="1176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HOS Left BC</a:t>
            </a:r>
            <a:endParaRPr lang="en-SG" sz="1200" dirty="0"/>
          </a:p>
          <a:p>
            <a:r>
              <a:rPr lang="en-SG" sz="1200" dirty="0"/>
              <a:t>      (Periodic)</a:t>
            </a:r>
            <a:endParaRPr lang="en-SG" sz="1600" dirty="0"/>
          </a:p>
          <a:p>
            <a:endParaRPr lang="en-SG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4D14B0-480A-4CF1-8062-4FC40A7581EF}"/>
              </a:ext>
            </a:extLst>
          </p:cNvPr>
          <p:cNvSpPr txBox="1"/>
          <p:nvPr/>
        </p:nvSpPr>
        <p:spPr>
          <a:xfrm>
            <a:off x="10535691" y="1644426"/>
            <a:ext cx="128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HOS Right BC</a:t>
            </a:r>
            <a:endParaRPr lang="en-SG" sz="1200" dirty="0"/>
          </a:p>
          <a:p>
            <a:r>
              <a:rPr lang="en-SG" sz="1200" dirty="0"/>
              <a:t>      (Periodic)</a:t>
            </a:r>
            <a:endParaRPr lang="en-SG" sz="1600" dirty="0"/>
          </a:p>
          <a:p>
            <a:endParaRPr lang="en-SG" sz="1600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685C4A1-A531-45CF-9D56-91ABC7BE4140}"/>
              </a:ext>
            </a:extLst>
          </p:cNvPr>
          <p:cNvSpPr/>
          <p:nvPr/>
        </p:nvSpPr>
        <p:spPr>
          <a:xfrm>
            <a:off x="4515851" y="2503033"/>
            <a:ext cx="587825" cy="15522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E00EB40-672D-44D3-8956-1487050A71DB}"/>
              </a:ext>
            </a:extLst>
          </p:cNvPr>
          <p:cNvSpPr/>
          <p:nvPr/>
        </p:nvSpPr>
        <p:spPr>
          <a:xfrm>
            <a:off x="10885385" y="2480195"/>
            <a:ext cx="587825" cy="15522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D223BB-B837-422B-8599-A5CCDCF9E8F1}"/>
              </a:ext>
            </a:extLst>
          </p:cNvPr>
          <p:cNvSpPr txBox="1"/>
          <p:nvPr/>
        </p:nvSpPr>
        <p:spPr>
          <a:xfrm>
            <a:off x="4171004" y="2594554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Wave From right BC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6DDEFE-D3C6-4367-AEA1-11D6D79A61C8}"/>
              </a:ext>
            </a:extLst>
          </p:cNvPr>
          <p:cNvSpPr txBox="1"/>
          <p:nvPr/>
        </p:nvSpPr>
        <p:spPr>
          <a:xfrm>
            <a:off x="10642932" y="2617148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Wave to left BC</a:t>
            </a: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E102812-BEB0-4DE0-89F5-35C6FB3F746A}"/>
              </a:ext>
            </a:extLst>
          </p:cNvPr>
          <p:cNvSpPr/>
          <p:nvPr/>
        </p:nvSpPr>
        <p:spPr>
          <a:xfrm>
            <a:off x="4769384" y="2396279"/>
            <a:ext cx="6300041" cy="168868"/>
          </a:xfrm>
          <a:custGeom>
            <a:avLst/>
            <a:gdLst>
              <a:gd name="connsiteX0" fmla="*/ 0 w 6334750"/>
              <a:gd name="connsiteY0" fmla="*/ 140359 h 461213"/>
              <a:gd name="connsiteX1" fmla="*/ 699796 w 6334750"/>
              <a:gd name="connsiteY1" fmla="*/ 65714 h 461213"/>
              <a:gd name="connsiteX2" fmla="*/ 709127 w 6334750"/>
              <a:gd name="connsiteY2" fmla="*/ 65714 h 461213"/>
              <a:gd name="connsiteX3" fmla="*/ 1334278 w 6334750"/>
              <a:gd name="connsiteY3" fmla="*/ 233665 h 461213"/>
              <a:gd name="connsiteX4" fmla="*/ 2136710 w 6334750"/>
              <a:gd name="connsiteY4" fmla="*/ 399 h 461213"/>
              <a:gd name="connsiteX5" fmla="*/ 3107094 w 6334750"/>
              <a:gd name="connsiteY5" fmla="*/ 177681 h 461213"/>
              <a:gd name="connsiteX6" fmla="*/ 3844212 w 6334750"/>
              <a:gd name="connsiteY6" fmla="*/ 177681 h 461213"/>
              <a:gd name="connsiteX7" fmla="*/ 4889241 w 6334750"/>
              <a:gd name="connsiteY7" fmla="*/ 252326 h 461213"/>
              <a:gd name="connsiteX8" fmla="*/ 5514392 w 6334750"/>
              <a:gd name="connsiteY8" fmla="*/ 233665 h 461213"/>
              <a:gd name="connsiteX9" fmla="*/ 5868955 w 6334750"/>
              <a:gd name="connsiteY9" fmla="*/ 159020 h 461213"/>
              <a:gd name="connsiteX10" fmla="*/ 6195527 w 6334750"/>
              <a:gd name="connsiteY10" fmla="*/ 177681 h 461213"/>
              <a:gd name="connsiteX11" fmla="*/ 6326155 w 6334750"/>
              <a:gd name="connsiteY11" fmla="*/ 177681 h 461213"/>
              <a:gd name="connsiteX12" fmla="*/ 5971592 w 6334750"/>
              <a:gd name="connsiteY12" fmla="*/ 438938 h 461213"/>
              <a:gd name="connsiteX13" fmla="*/ 5971592 w 6334750"/>
              <a:gd name="connsiteY13" fmla="*/ 429608 h 461213"/>
              <a:gd name="connsiteX0" fmla="*/ 0 w 6334750"/>
              <a:gd name="connsiteY0" fmla="*/ 140359 h 438938"/>
              <a:gd name="connsiteX1" fmla="*/ 699796 w 6334750"/>
              <a:gd name="connsiteY1" fmla="*/ 65714 h 438938"/>
              <a:gd name="connsiteX2" fmla="*/ 709127 w 6334750"/>
              <a:gd name="connsiteY2" fmla="*/ 65714 h 438938"/>
              <a:gd name="connsiteX3" fmla="*/ 1334278 w 6334750"/>
              <a:gd name="connsiteY3" fmla="*/ 233665 h 438938"/>
              <a:gd name="connsiteX4" fmla="*/ 2136710 w 6334750"/>
              <a:gd name="connsiteY4" fmla="*/ 399 h 438938"/>
              <a:gd name="connsiteX5" fmla="*/ 3107094 w 6334750"/>
              <a:gd name="connsiteY5" fmla="*/ 177681 h 438938"/>
              <a:gd name="connsiteX6" fmla="*/ 3844212 w 6334750"/>
              <a:gd name="connsiteY6" fmla="*/ 177681 h 438938"/>
              <a:gd name="connsiteX7" fmla="*/ 4889241 w 6334750"/>
              <a:gd name="connsiteY7" fmla="*/ 252326 h 438938"/>
              <a:gd name="connsiteX8" fmla="*/ 5514392 w 6334750"/>
              <a:gd name="connsiteY8" fmla="*/ 233665 h 438938"/>
              <a:gd name="connsiteX9" fmla="*/ 5868955 w 6334750"/>
              <a:gd name="connsiteY9" fmla="*/ 159020 h 438938"/>
              <a:gd name="connsiteX10" fmla="*/ 6195527 w 6334750"/>
              <a:gd name="connsiteY10" fmla="*/ 177681 h 438938"/>
              <a:gd name="connsiteX11" fmla="*/ 6326155 w 6334750"/>
              <a:gd name="connsiteY11" fmla="*/ 177681 h 438938"/>
              <a:gd name="connsiteX12" fmla="*/ 5971592 w 6334750"/>
              <a:gd name="connsiteY12" fmla="*/ 438938 h 438938"/>
              <a:gd name="connsiteX0" fmla="*/ 0 w 6196589"/>
              <a:gd name="connsiteY0" fmla="*/ 140359 h 438938"/>
              <a:gd name="connsiteX1" fmla="*/ 699796 w 6196589"/>
              <a:gd name="connsiteY1" fmla="*/ 65714 h 438938"/>
              <a:gd name="connsiteX2" fmla="*/ 709127 w 6196589"/>
              <a:gd name="connsiteY2" fmla="*/ 65714 h 438938"/>
              <a:gd name="connsiteX3" fmla="*/ 1334278 w 6196589"/>
              <a:gd name="connsiteY3" fmla="*/ 233665 h 438938"/>
              <a:gd name="connsiteX4" fmla="*/ 2136710 w 6196589"/>
              <a:gd name="connsiteY4" fmla="*/ 399 h 438938"/>
              <a:gd name="connsiteX5" fmla="*/ 3107094 w 6196589"/>
              <a:gd name="connsiteY5" fmla="*/ 177681 h 438938"/>
              <a:gd name="connsiteX6" fmla="*/ 3844212 w 6196589"/>
              <a:gd name="connsiteY6" fmla="*/ 177681 h 438938"/>
              <a:gd name="connsiteX7" fmla="*/ 4889241 w 6196589"/>
              <a:gd name="connsiteY7" fmla="*/ 252326 h 438938"/>
              <a:gd name="connsiteX8" fmla="*/ 5514392 w 6196589"/>
              <a:gd name="connsiteY8" fmla="*/ 233665 h 438938"/>
              <a:gd name="connsiteX9" fmla="*/ 5868955 w 6196589"/>
              <a:gd name="connsiteY9" fmla="*/ 159020 h 438938"/>
              <a:gd name="connsiteX10" fmla="*/ 6195527 w 6196589"/>
              <a:gd name="connsiteY10" fmla="*/ 177681 h 438938"/>
              <a:gd name="connsiteX11" fmla="*/ 5971592 w 6196589"/>
              <a:gd name="connsiteY11" fmla="*/ 438938 h 438938"/>
              <a:gd name="connsiteX0" fmla="*/ 0 w 6272049"/>
              <a:gd name="connsiteY0" fmla="*/ 140359 h 255540"/>
              <a:gd name="connsiteX1" fmla="*/ 699796 w 6272049"/>
              <a:gd name="connsiteY1" fmla="*/ 65714 h 255540"/>
              <a:gd name="connsiteX2" fmla="*/ 709127 w 6272049"/>
              <a:gd name="connsiteY2" fmla="*/ 65714 h 255540"/>
              <a:gd name="connsiteX3" fmla="*/ 1334278 w 6272049"/>
              <a:gd name="connsiteY3" fmla="*/ 233665 h 255540"/>
              <a:gd name="connsiteX4" fmla="*/ 2136710 w 6272049"/>
              <a:gd name="connsiteY4" fmla="*/ 399 h 255540"/>
              <a:gd name="connsiteX5" fmla="*/ 3107094 w 6272049"/>
              <a:gd name="connsiteY5" fmla="*/ 177681 h 255540"/>
              <a:gd name="connsiteX6" fmla="*/ 3844212 w 6272049"/>
              <a:gd name="connsiteY6" fmla="*/ 177681 h 255540"/>
              <a:gd name="connsiteX7" fmla="*/ 4889241 w 6272049"/>
              <a:gd name="connsiteY7" fmla="*/ 252326 h 255540"/>
              <a:gd name="connsiteX8" fmla="*/ 5514392 w 6272049"/>
              <a:gd name="connsiteY8" fmla="*/ 233665 h 255540"/>
              <a:gd name="connsiteX9" fmla="*/ 5868955 w 6272049"/>
              <a:gd name="connsiteY9" fmla="*/ 159020 h 255540"/>
              <a:gd name="connsiteX10" fmla="*/ 6195527 w 6272049"/>
              <a:gd name="connsiteY10" fmla="*/ 177681 h 255540"/>
              <a:gd name="connsiteX11" fmla="*/ 6251510 w 6272049"/>
              <a:gd name="connsiteY11" fmla="*/ 177681 h 255540"/>
              <a:gd name="connsiteX0" fmla="*/ 0 w 6272049"/>
              <a:gd name="connsiteY0" fmla="*/ 140359 h 255540"/>
              <a:gd name="connsiteX1" fmla="*/ 699796 w 6272049"/>
              <a:gd name="connsiteY1" fmla="*/ 65714 h 255540"/>
              <a:gd name="connsiteX2" fmla="*/ 503853 w 6272049"/>
              <a:gd name="connsiteY2" fmla="*/ 28392 h 255540"/>
              <a:gd name="connsiteX3" fmla="*/ 1334278 w 6272049"/>
              <a:gd name="connsiteY3" fmla="*/ 233665 h 255540"/>
              <a:gd name="connsiteX4" fmla="*/ 2136710 w 6272049"/>
              <a:gd name="connsiteY4" fmla="*/ 399 h 255540"/>
              <a:gd name="connsiteX5" fmla="*/ 3107094 w 6272049"/>
              <a:gd name="connsiteY5" fmla="*/ 177681 h 255540"/>
              <a:gd name="connsiteX6" fmla="*/ 3844212 w 6272049"/>
              <a:gd name="connsiteY6" fmla="*/ 177681 h 255540"/>
              <a:gd name="connsiteX7" fmla="*/ 4889241 w 6272049"/>
              <a:gd name="connsiteY7" fmla="*/ 252326 h 255540"/>
              <a:gd name="connsiteX8" fmla="*/ 5514392 w 6272049"/>
              <a:gd name="connsiteY8" fmla="*/ 233665 h 255540"/>
              <a:gd name="connsiteX9" fmla="*/ 5868955 w 6272049"/>
              <a:gd name="connsiteY9" fmla="*/ 159020 h 255540"/>
              <a:gd name="connsiteX10" fmla="*/ 6195527 w 6272049"/>
              <a:gd name="connsiteY10" fmla="*/ 177681 h 255540"/>
              <a:gd name="connsiteX11" fmla="*/ 6251510 w 6272049"/>
              <a:gd name="connsiteY11" fmla="*/ 177681 h 255540"/>
              <a:gd name="connsiteX0" fmla="*/ 0 w 6272049"/>
              <a:gd name="connsiteY0" fmla="*/ 140359 h 255540"/>
              <a:gd name="connsiteX1" fmla="*/ 699796 w 6272049"/>
              <a:gd name="connsiteY1" fmla="*/ 65714 h 255540"/>
              <a:gd name="connsiteX2" fmla="*/ 942391 w 6272049"/>
              <a:gd name="connsiteY2" fmla="*/ 9731 h 255540"/>
              <a:gd name="connsiteX3" fmla="*/ 1334278 w 6272049"/>
              <a:gd name="connsiteY3" fmla="*/ 233665 h 255540"/>
              <a:gd name="connsiteX4" fmla="*/ 2136710 w 6272049"/>
              <a:gd name="connsiteY4" fmla="*/ 399 h 255540"/>
              <a:gd name="connsiteX5" fmla="*/ 3107094 w 6272049"/>
              <a:gd name="connsiteY5" fmla="*/ 177681 h 255540"/>
              <a:gd name="connsiteX6" fmla="*/ 3844212 w 6272049"/>
              <a:gd name="connsiteY6" fmla="*/ 177681 h 255540"/>
              <a:gd name="connsiteX7" fmla="*/ 4889241 w 6272049"/>
              <a:gd name="connsiteY7" fmla="*/ 252326 h 255540"/>
              <a:gd name="connsiteX8" fmla="*/ 5514392 w 6272049"/>
              <a:gd name="connsiteY8" fmla="*/ 233665 h 255540"/>
              <a:gd name="connsiteX9" fmla="*/ 5868955 w 6272049"/>
              <a:gd name="connsiteY9" fmla="*/ 159020 h 255540"/>
              <a:gd name="connsiteX10" fmla="*/ 6195527 w 6272049"/>
              <a:gd name="connsiteY10" fmla="*/ 177681 h 255540"/>
              <a:gd name="connsiteX11" fmla="*/ 6251510 w 6272049"/>
              <a:gd name="connsiteY11" fmla="*/ 177681 h 255540"/>
              <a:gd name="connsiteX0" fmla="*/ 0 w 6272049"/>
              <a:gd name="connsiteY0" fmla="*/ 140359 h 255540"/>
              <a:gd name="connsiteX1" fmla="*/ 699796 w 6272049"/>
              <a:gd name="connsiteY1" fmla="*/ 65714 h 255540"/>
              <a:gd name="connsiteX2" fmla="*/ 942391 w 6272049"/>
              <a:gd name="connsiteY2" fmla="*/ 9731 h 255540"/>
              <a:gd name="connsiteX3" fmla="*/ 1334278 w 6272049"/>
              <a:gd name="connsiteY3" fmla="*/ 233665 h 255540"/>
              <a:gd name="connsiteX4" fmla="*/ 2136710 w 6272049"/>
              <a:gd name="connsiteY4" fmla="*/ 399 h 255540"/>
              <a:gd name="connsiteX5" fmla="*/ 3107094 w 6272049"/>
              <a:gd name="connsiteY5" fmla="*/ 177681 h 255540"/>
              <a:gd name="connsiteX6" fmla="*/ 3844212 w 6272049"/>
              <a:gd name="connsiteY6" fmla="*/ 177681 h 255540"/>
              <a:gd name="connsiteX7" fmla="*/ 4889241 w 6272049"/>
              <a:gd name="connsiteY7" fmla="*/ 252326 h 255540"/>
              <a:gd name="connsiteX8" fmla="*/ 5514392 w 6272049"/>
              <a:gd name="connsiteY8" fmla="*/ 233665 h 255540"/>
              <a:gd name="connsiteX9" fmla="*/ 5868955 w 6272049"/>
              <a:gd name="connsiteY9" fmla="*/ 159020 h 255540"/>
              <a:gd name="connsiteX10" fmla="*/ 6195527 w 6272049"/>
              <a:gd name="connsiteY10" fmla="*/ 177681 h 255540"/>
              <a:gd name="connsiteX11" fmla="*/ 6251510 w 6272049"/>
              <a:gd name="connsiteY11" fmla="*/ 177681 h 255540"/>
              <a:gd name="connsiteX0" fmla="*/ 0 w 6272049"/>
              <a:gd name="connsiteY0" fmla="*/ 147738 h 262919"/>
              <a:gd name="connsiteX1" fmla="*/ 699796 w 6272049"/>
              <a:gd name="connsiteY1" fmla="*/ 73093 h 262919"/>
              <a:gd name="connsiteX2" fmla="*/ 942391 w 6272049"/>
              <a:gd name="connsiteY2" fmla="*/ 17110 h 262919"/>
              <a:gd name="connsiteX3" fmla="*/ 1334278 w 6272049"/>
              <a:gd name="connsiteY3" fmla="*/ 241044 h 262919"/>
              <a:gd name="connsiteX4" fmla="*/ 2136710 w 6272049"/>
              <a:gd name="connsiteY4" fmla="*/ 7778 h 262919"/>
              <a:gd name="connsiteX5" fmla="*/ 3107094 w 6272049"/>
              <a:gd name="connsiteY5" fmla="*/ 185060 h 262919"/>
              <a:gd name="connsiteX6" fmla="*/ 3844212 w 6272049"/>
              <a:gd name="connsiteY6" fmla="*/ 185060 h 262919"/>
              <a:gd name="connsiteX7" fmla="*/ 4889241 w 6272049"/>
              <a:gd name="connsiteY7" fmla="*/ 259705 h 262919"/>
              <a:gd name="connsiteX8" fmla="*/ 5514392 w 6272049"/>
              <a:gd name="connsiteY8" fmla="*/ 241044 h 262919"/>
              <a:gd name="connsiteX9" fmla="*/ 5868955 w 6272049"/>
              <a:gd name="connsiteY9" fmla="*/ 166399 h 262919"/>
              <a:gd name="connsiteX10" fmla="*/ 6195527 w 6272049"/>
              <a:gd name="connsiteY10" fmla="*/ 185060 h 262919"/>
              <a:gd name="connsiteX11" fmla="*/ 6251510 w 6272049"/>
              <a:gd name="connsiteY11" fmla="*/ 185060 h 262919"/>
              <a:gd name="connsiteX0" fmla="*/ 0 w 6272049"/>
              <a:gd name="connsiteY0" fmla="*/ 140360 h 255541"/>
              <a:gd name="connsiteX1" fmla="*/ 447870 w 6272049"/>
              <a:gd name="connsiteY1" fmla="*/ 56385 h 255541"/>
              <a:gd name="connsiteX2" fmla="*/ 942391 w 6272049"/>
              <a:gd name="connsiteY2" fmla="*/ 9732 h 255541"/>
              <a:gd name="connsiteX3" fmla="*/ 1334278 w 6272049"/>
              <a:gd name="connsiteY3" fmla="*/ 233666 h 255541"/>
              <a:gd name="connsiteX4" fmla="*/ 2136710 w 6272049"/>
              <a:gd name="connsiteY4" fmla="*/ 400 h 255541"/>
              <a:gd name="connsiteX5" fmla="*/ 3107094 w 6272049"/>
              <a:gd name="connsiteY5" fmla="*/ 177682 h 255541"/>
              <a:gd name="connsiteX6" fmla="*/ 3844212 w 6272049"/>
              <a:gd name="connsiteY6" fmla="*/ 177682 h 255541"/>
              <a:gd name="connsiteX7" fmla="*/ 4889241 w 6272049"/>
              <a:gd name="connsiteY7" fmla="*/ 252327 h 255541"/>
              <a:gd name="connsiteX8" fmla="*/ 5514392 w 6272049"/>
              <a:gd name="connsiteY8" fmla="*/ 233666 h 255541"/>
              <a:gd name="connsiteX9" fmla="*/ 5868955 w 6272049"/>
              <a:gd name="connsiteY9" fmla="*/ 159021 h 255541"/>
              <a:gd name="connsiteX10" fmla="*/ 6195527 w 6272049"/>
              <a:gd name="connsiteY10" fmla="*/ 177682 h 255541"/>
              <a:gd name="connsiteX11" fmla="*/ 6251510 w 6272049"/>
              <a:gd name="connsiteY11" fmla="*/ 177682 h 255541"/>
              <a:gd name="connsiteX0" fmla="*/ 0 w 6272049"/>
              <a:gd name="connsiteY0" fmla="*/ 140360 h 255541"/>
              <a:gd name="connsiteX1" fmla="*/ 447870 w 6272049"/>
              <a:gd name="connsiteY1" fmla="*/ 56385 h 255541"/>
              <a:gd name="connsiteX2" fmla="*/ 849085 w 6272049"/>
              <a:gd name="connsiteY2" fmla="*/ 56385 h 255541"/>
              <a:gd name="connsiteX3" fmla="*/ 1334278 w 6272049"/>
              <a:gd name="connsiteY3" fmla="*/ 233666 h 255541"/>
              <a:gd name="connsiteX4" fmla="*/ 2136710 w 6272049"/>
              <a:gd name="connsiteY4" fmla="*/ 400 h 255541"/>
              <a:gd name="connsiteX5" fmla="*/ 3107094 w 6272049"/>
              <a:gd name="connsiteY5" fmla="*/ 177682 h 255541"/>
              <a:gd name="connsiteX6" fmla="*/ 3844212 w 6272049"/>
              <a:gd name="connsiteY6" fmla="*/ 177682 h 255541"/>
              <a:gd name="connsiteX7" fmla="*/ 4889241 w 6272049"/>
              <a:gd name="connsiteY7" fmla="*/ 252327 h 255541"/>
              <a:gd name="connsiteX8" fmla="*/ 5514392 w 6272049"/>
              <a:gd name="connsiteY8" fmla="*/ 233666 h 255541"/>
              <a:gd name="connsiteX9" fmla="*/ 5868955 w 6272049"/>
              <a:gd name="connsiteY9" fmla="*/ 159021 h 255541"/>
              <a:gd name="connsiteX10" fmla="*/ 6195527 w 6272049"/>
              <a:gd name="connsiteY10" fmla="*/ 177682 h 255541"/>
              <a:gd name="connsiteX11" fmla="*/ 6251510 w 6272049"/>
              <a:gd name="connsiteY11" fmla="*/ 177682 h 255541"/>
              <a:gd name="connsiteX0" fmla="*/ 0 w 6272049"/>
              <a:gd name="connsiteY0" fmla="*/ 100328 h 215509"/>
              <a:gd name="connsiteX1" fmla="*/ 447870 w 6272049"/>
              <a:gd name="connsiteY1" fmla="*/ 16353 h 215509"/>
              <a:gd name="connsiteX2" fmla="*/ 849085 w 6272049"/>
              <a:gd name="connsiteY2" fmla="*/ 16353 h 215509"/>
              <a:gd name="connsiteX3" fmla="*/ 1334278 w 6272049"/>
              <a:gd name="connsiteY3" fmla="*/ 193634 h 215509"/>
              <a:gd name="connsiteX4" fmla="*/ 2360645 w 6272049"/>
              <a:gd name="connsiteY4" fmla="*/ 53674 h 215509"/>
              <a:gd name="connsiteX5" fmla="*/ 3107094 w 6272049"/>
              <a:gd name="connsiteY5" fmla="*/ 137650 h 215509"/>
              <a:gd name="connsiteX6" fmla="*/ 3844212 w 6272049"/>
              <a:gd name="connsiteY6" fmla="*/ 137650 h 215509"/>
              <a:gd name="connsiteX7" fmla="*/ 4889241 w 6272049"/>
              <a:gd name="connsiteY7" fmla="*/ 212295 h 215509"/>
              <a:gd name="connsiteX8" fmla="*/ 5514392 w 6272049"/>
              <a:gd name="connsiteY8" fmla="*/ 193634 h 215509"/>
              <a:gd name="connsiteX9" fmla="*/ 5868955 w 6272049"/>
              <a:gd name="connsiteY9" fmla="*/ 118989 h 215509"/>
              <a:gd name="connsiteX10" fmla="*/ 6195527 w 6272049"/>
              <a:gd name="connsiteY10" fmla="*/ 137650 h 215509"/>
              <a:gd name="connsiteX11" fmla="*/ 6251510 w 6272049"/>
              <a:gd name="connsiteY11" fmla="*/ 137650 h 215509"/>
              <a:gd name="connsiteX0" fmla="*/ 0 w 6272049"/>
              <a:gd name="connsiteY0" fmla="*/ 86895 h 202076"/>
              <a:gd name="connsiteX1" fmla="*/ 447870 w 6272049"/>
              <a:gd name="connsiteY1" fmla="*/ 2920 h 202076"/>
              <a:gd name="connsiteX2" fmla="*/ 839754 w 6272049"/>
              <a:gd name="connsiteY2" fmla="*/ 49573 h 202076"/>
              <a:gd name="connsiteX3" fmla="*/ 1334278 w 6272049"/>
              <a:gd name="connsiteY3" fmla="*/ 180201 h 202076"/>
              <a:gd name="connsiteX4" fmla="*/ 2360645 w 6272049"/>
              <a:gd name="connsiteY4" fmla="*/ 40241 h 202076"/>
              <a:gd name="connsiteX5" fmla="*/ 3107094 w 6272049"/>
              <a:gd name="connsiteY5" fmla="*/ 124217 h 202076"/>
              <a:gd name="connsiteX6" fmla="*/ 3844212 w 6272049"/>
              <a:gd name="connsiteY6" fmla="*/ 124217 h 202076"/>
              <a:gd name="connsiteX7" fmla="*/ 4889241 w 6272049"/>
              <a:gd name="connsiteY7" fmla="*/ 198862 h 202076"/>
              <a:gd name="connsiteX8" fmla="*/ 5514392 w 6272049"/>
              <a:gd name="connsiteY8" fmla="*/ 180201 h 202076"/>
              <a:gd name="connsiteX9" fmla="*/ 5868955 w 6272049"/>
              <a:gd name="connsiteY9" fmla="*/ 105556 h 202076"/>
              <a:gd name="connsiteX10" fmla="*/ 6195527 w 6272049"/>
              <a:gd name="connsiteY10" fmla="*/ 124217 h 202076"/>
              <a:gd name="connsiteX11" fmla="*/ 6251510 w 6272049"/>
              <a:gd name="connsiteY11" fmla="*/ 124217 h 202076"/>
              <a:gd name="connsiteX0" fmla="*/ 0 w 6272049"/>
              <a:gd name="connsiteY0" fmla="*/ 86895 h 205381"/>
              <a:gd name="connsiteX1" fmla="*/ 447870 w 6272049"/>
              <a:gd name="connsiteY1" fmla="*/ 2920 h 205381"/>
              <a:gd name="connsiteX2" fmla="*/ 839754 w 6272049"/>
              <a:gd name="connsiteY2" fmla="*/ 49573 h 205381"/>
              <a:gd name="connsiteX3" fmla="*/ 1334278 w 6272049"/>
              <a:gd name="connsiteY3" fmla="*/ 180201 h 205381"/>
              <a:gd name="connsiteX4" fmla="*/ 2360645 w 6272049"/>
              <a:gd name="connsiteY4" fmla="*/ 40241 h 205381"/>
              <a:gd name="connsiteX5" fmla="*/ 3107094 w 6272049"/>
              <a:gd name="connsiteY5" fmla="*/ 124217 h 205381"/>
              <a:gd name="connsiteX6" fmla="*/ 3890865 w 6272049"/>
              <a:gd name="connsiteY6" fmla="*/ 77564 h 205381"/>
              <a:gd name="connsiteX7" fmla="*/ 4889241 w 6272049"/>
              <a:gd name="connsiteY7" fmla="*/ 198862 h 205381"/>
              <a:gd name="connsiteX8" fmla="*/ 5514392 w 6272049"/>
              <a:gd name="connsiteY8" fmla="*/ 180201 h 205381"/>
              <a:gd name="connsiteX9" fmla="*/ 5868955 w 6272049"/>
              <a:gd name="connsiteY9" fmla="*/ 105556 h 205381"/>
              <a:gd name="connsiteX10" fmla="*/ 6195527 w 6272049"/>
              <a:gd name="connsiteY10" fmla="*/ 124217 h 205381"/>
              <a:gd name="connsiteX11" fmla="*/ 6251510 w 6272049"/>
              <a:gd name="connsiteY11" fmla="*/ 124217 h 205381"/>
              <a:gd name="connsiteX0" fmla="*/ 0 w 6300041"/>
              <a:gd name="connsiteY0" fmla="*/ 124217 h 205381"/>
              <a:gd name="connsiteX1" fmla="*/ 475862 w 6300041"/>
              <a:gd name="connsiteY1" fmla="*/ 2920 h 205381"/>
              <a:gd name="connsiteX2" fmla="*/ 867746 w 6300041"/>
              <a:gd name="connsiteY2" fmla="*/ 49573 h 205381"/>
              <a:gd name="connsiteX3" fmla="*/ 1362270 w 6300041"/>
              <a:gd name="connsiteY3" fmla="*/ 180201 h 205381"/>
              <a:gd name="connsiteX4" fmla="*/ 2388637 w 6300041"/>
              <a:gd name="connsiteY4" fmla="*/ 40241 h 205381"/>
              <a:gd name="connsiteX5" fmla="*/ 3135086 w 6300041"/>
              <a:gd name="connsiteY5" fmla="*/ 124217 h 205381"/>
              <a:gd name="connsiteX6" fmla="*/ 3918857 w 6300041"/>
              <a:gd name="connsiteY6" fmla="*/ 77564 h 205381"/>
              <a:gd name="connsiteX7" fmla="*/ 4917233 w 6300041"/>
              <a:gd name="connsiteY7" fmla="*/ 198862 h 205381"/>
              <a:gd name="connsiteX8" fmla="*/ 5542384 w 6300041"/>
              <a:gd name="connsiteY8" fmla="*/ 180201 h 205381"/>
              <a:gd name="connsiteX9" fmla="*/ 5896947 w 6300041"/>
              <a:gd name="connsiteY9" fmla="*/ 105556 h 205381"/>
              <a:gd name="connsiteX10" fmla="*/ 6223519 w 6300041"/>
              <a:gd name="connsiteY10" fmla="*/ 124217 h 205381"/>
              <a:gd name="connsiteX11" fmla="*/ 6279502 w 6300041"/>
              <a:gd name="connsiteY11" fmla="*/ 124217 h 205381"/>
              <a:gd name="connsiteX0" fmla="*/ 0 w 6300041"/>
              <a:gd name="connsiteY0" fmla="*/ 87704 h 168868"/>
              <a:gd name="connsiteX1" fmla="*/ 475862 w 6300041"/>
              <a:gd name="connsiteY1" fmla="*/ 13060 h 168868"/>
              <a:gd name="connsiteX2" fmla="*/ 867746 w 6300041"/>
              <a:gd name="connsiteY2" fmla="*/ 13060 h 168868"/>
              <a:gd name="connsiteX3" fmla="*/ 1362270 w 6300041"/>
              <a:gd name="connsiteY3" fmla="*/ 143688 h 168868"/>
              <a:gd name="connsiteX4" fmla="*/ 2388637 w 6300041"/>
              <a:gd name="connsiteY4" fmla="*/ 3728 h 168868"/>
              <a:gd name="connsiteX5" fmla="*/ 3135086 w 6300041"/>
              <a:gd name="connsiteY5" fmla="*/ 87704 h 168868"/>
              <a:gd name="connsiteX6" fmla="*/ 3918857 w 6300041"/>
              <a:gd name="connsiteY6" fmla="*/ 41051 h 168868"/>
              <a:gd name="connsiteX7" fmla="*/ 4917233 w 6300041"/>
              <a:gd name="connsiteY7" fmla="*/ 162349 h 168868"/>
              <a:gd name="connsiteX8" fmla="*/ 5542384 w 6300041"/>
              <a:gd name="connsiteY8" fmla="*/ 143688 h 168868"/>
              <a:gd name="connsiteX9" fmla="*/ 5896947 w 6300041"/>
              <a:gd name="connsiteY9" fmla="*/ 69043 h 168868"/>
              <a:gd name="connsiteX10" fmla="*/ 6223519 w 6300041"/>
              <a:gd name="connsiteY10" fmla="*/ 87704 h 168868"/>
              <a:gd name="connsiteX11" fmla="*/ 6279502 w 6300041"/>
              <a:gd name="connsiteY11" fmla="*/ 87704 h 168868"/>
              <a:gd name="connsiteX0" fmla="*/ 0 w 6300041"/>
              <a:gd name="connsiteY0" fmla="*/ 87704 h 168868"/>
              <a:gd name="connsiteX1" fmla="*/ 475862 w 6300041"/>
              <a:gd name="connsiteY1" fmla="*/ 13060 h 168868"/>
              <a:gd name="connsiteX2" fmla="*/ 867746 w 6300041"/>
              <a:gd name="connsiteY2" fmla="*/ 13060 h 168868"/>
              <a:gd name="connsiteX3" fmla="*/ 1362270 w 6300041"/>
              <a:gd name="connsiteY3" fmla="*/ 143688 h 168868"/>
              <a:gd name="connsiteX4" fmla="*/ 2388637 w 6300041"/>
              <a:gd name="connsiteY4" fmla="*/ 3728 h 168868"/>
              <a:gd name="connsiteX5" fmla="*/ 3135086 w 6300041"/>
              <a:gd name="connsiteY5" fmla="*/ 87704 h 168868"/>
              <a:gd name="connsiteX6" fmla="*/ 3918857 w 6300041"/>
              <a:gd name="connsiteY6" fmla="*/ 41051 h 168868"/>
              <a:gd name="connsiteX7" fmla="*/ 4917233 w 6300041"/>
              <a:gd name="connsiteY7" fmla="*/ 162349 h 168868"/>
              <a:gd name="connsiteX8" fmla="*/ 5542384 w 6300041"/>
              <a:gd name="connsiteY8" fmla="*/ 143688 h 168868"/>
              <a:gd name="connsiteX9" fmla="*/ 5896947 w 6300041"/>
              <a:gd name="connsiteY9" fmla="*/ 69043 h 168868"/>
              <a:gd name="connsiteX10" fmla="*/ 6223519 w 6300041"/>
              <a:gd name="connsiteY10" fmla="*/ 87704 h 168868"/>
              <a:gd name="connsiteX11" fmla="*/ 6279502 w 6300041"/>
              <a:gd name="connsiteY11" fmla="*/ 87704 h 16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00041" h="168868">
                <a:moveTo>
                  <a:pt x="0" y="87704"/>
                </a:moveTo>
                <a:lnTo>
                  <a:pt x="475862" y="13060"/>
                </a:lnTo>
                <a:cubicBezTo>
                  <a:pt x="594050" y="619"/>
                  <a:pt x="720011" y="-8711"/>
                  <a:pt x="867746" y="13060"/>
                </a:cubicBezTo>
                <a:cubicBezTo>
                  <a:pt x="1015481" y="34831"/>
                  <a:pt x="1108788" y="145243"/>
                  <a:pt x="1362270" y="143688"/>
                </a:cubicBezTo>
                <a:cubicBezTo>
                  <a:pt x="1615752" y="142133"/>
                  <a:pt x="2093168" y="13059"/>
                  <a:pt x="2388637" y="3728"/>
                </a:cubicBezTo>
                <a:cubicBezTo>
                  <a:pt x="2684106" y="-5603"/>
                  <a:pt x="2880049" y="81484"/>
                  <a:pt x="3135086" y="87704"/>
                </a:cubicBezTo>
                <a:cubicBezTo>
                  <a:pt x="3390123" y="93924"/>
                  <a:pt x="3621833" y="28610"/>
                  <a:pt x="3918857" y="41051"/>
                </a:cubicBezTo>
                <a:cubicBezTo>
                  <a:pt x="4215881" y="53492"/>
                  <a:pt x="4646645" y="145243"/>
                  <a:pt x="4917233" y="162349"/>
                </a:cubicBezTo>
                <a:cubicBezTo>
                  <a:pt x="5187821" y="179455"/>
                  <a:pt x="5379098" y="159239"/>
                  <a:pt x="5542384" y="143688"/>
                </a:cubicBezTo>
                <a:cubicBezTo>
                  <a:pt x="5705670" y="128137"/>
                  <a:pt x="5783424" y="78374"/>
                  <a:pt x="5896947" y="69043"/>
                </a:cubicBezTo>
                <a:cubicBezTo>
                  <a:pt x="6010470" y="59712"/>
                  <a:pt x="6159760" y="84594"/>
                  <a:pt x="6223519" y="87704"/>
                </a:cubicBezTo>
                <a:cubicBezTo>
                  <a:pt x="6287278" y="90814"/>
                  <a:pt x="6326155" y="33276"/>
                  <a:pt x="6279502" y="877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9525EB-E7C8-4D4A-8E66-FF8B5D4B4D67}"/>
              </a:ext>
            </a:extLst>
          </p:cNvPr>
          <p:cNvSpPr txBox="1"/>
          <p:nvPr/>
        </p:nvSpPr>
        <p:spPr>
          <a:xfrm>
            <a:off x="7097770" y="2113894"/>
            <a:ext cx="153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UDW2P Domain</a:t>
            </a:r>
            <a:endParaRPr lang="en-SG" sz="1200" dirty="0"/>
          </a:p>
          <a:p>
            <a:endParaRPr lang="en-SG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11C27F-A832-48A5-AD75-998310F2E64C}"/>
              </a:ext>
            </a:extLst>
          </p:cNvPr>
          <p:cNvCxnSpPr>
            <a:cxnSpLocks/>
          </p:cNvCxnSpPr>
          <p:nvPr/>
        </p:nvCxnSpPr>
        <p:spPr>
          <a:xfrm>
            <a:off x="4735737" y="3669091"/>
            <a:ext cx="63473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24CA05F-930B-47EB-BC4B-57CCAE6D4C3A}"/>
              </a:ext>
            </a:extLst>
          </p:cNvPr>
          <p:cNvSpPr txBox="1"/>
          <p:nvPr/>
        </p:nvSpPr>
        <p:spPr>
          <a:xfrm>
            <a:off x="7282432" y="40885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HOS Domain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C654E-3B0B-4733-A66A-CBD52AC1FE65}"/>
              </a:ext>
            </a:extLst>
          </p:cNvPr>
          <p:cNvSpPr txBox="1"/>
          <p:nvPr/>
        </p:nvSpPr>
        <p:spPr>
          <a:xfrm>
            <a:off x="7588406" y="362529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L=60m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8FA38C9-EC67-4228-98BA-79F60B0B697C}"/>
              </a:ext>
            </a:extLst>
          </p:cNvPr>
          <p:cNvCxnSpPr>
            <a:cxnSpLocks/>
          </p:cNvCxnSpPr>
          <p:nvPr/>
        </p:nvCxnSpPr>
        <p:spPr>
          <a:xfrm flipH="1">
            <a:off x="10029772" y="2478537"/>
            <a:ext cx="13278" cy="938506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AEA22D-9FE3-4DE3-9B05-916E25C3E492}"/>
              </a:ext>
            </a:extLst>
          </p:cNvPr>
          <p:cNvCxnSpPr>
            <a:cxnSpLocks/>
          </p:cNvCxnSpPr>
          <p:nvPr/>
        </p:nvCxnSpPr>
        <p:spPr>
          <a:xfrm>
            <a:off x="4749352" y="2478537"/>
            <a:ext cx="63473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AA657EF-2858-460C-BDEC-5F87C2E354E3}"/>
              </a:ext>
            </a:extLst>
          </p:cNvPr>
          <p:cNvSpPr txBox="1"/>
          <p:nvPr/>
        </p:nvSpPr>
        <p:spPr>
          <a:xfrm rot="16200000">
            <a:off x="9869917" y="2850378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H=1.0m</a:t>
            </a:r>
          </a:p>
        </p:txBody>
      </p:sp>
    </p:spTree>
    <p:extLst>
      <p:ext uri="{BB962C8B-B14F-4D97-AF65-F5344CB8AC3E}">
        <p14:creationId xmlns:p14="http://schemas.microsoft.com/office/powerpoint/2010/main" val="25428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A532544-9B20-47FE-AB84-F188F5DA60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SG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f>
                      <m:fPr>
                        <m:type m:val="lin"/>
                        <m:ctrlPr>
                          <a:rPr lang="en-SG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at T=20s  </a:t>
                </a:r>
                <a:endParaRPr lang="en-SG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A532544-9B20-47FE-AB84-F188F5DA6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2" b="-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26027-306B-4B29-B9AB-101F266C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F4B206-5491-40D9-9319-09A9B3BFE69E}"/>
                  </a:ext>
                </a:extLst>
              </p:cNvPr>
              <p:cNvSpPr txBox="1"/>
              <p:nvPr/>
            </p:nvSpPr>
            <p:spPr>
              <a:xfrm>
                <a:off x="579812" y="5277020"/>
                <a:ext cx="5942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The two results are very close, which means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𝜕𝜂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SG" dirty="0"/>
                  <a:t> is correct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F4B206-5491-40D9-9319-09A9B3BFE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12" y="5277020"/>
                <a:ext cx="5942011" cy="369332"/>
              </a:xfrm>
              <a:prstGeom prst="rect">
                <a:avLst/>
              </a:prstGeom>
              <a:blipFill>
                <a:blip r:embed="rId4"/>
                <a:stretch>
                  <a:fillRect l="-821" t="-118333" b="-18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88AC258-B771-4FC9-B5E5-0FE6F1CE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44" y="1396314"/>
            <a:ext cx="9726681" cy="37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61180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chnip Powerpoint Template-23 Mar 2011">
  <a:themeElements>
    <a:clrScheme name="Gabarit_PPT 1">
      <a:dk1>
        <a:srgbClr val="000000"/>
      </a:dk1>
      <a:lt1>
        <a:srgbClr val="FFFFFF"/>
      </a:lt1>
      <a:dk2>
        <a:srgbClr val="E98300"/>
      </a:dk2>
      <a:lt2>
        <a:srgbClr val="981E32"/>
      </a:lt2>
      <a:accent1>
        <a:srgbClr val="7AB800"/>
      </a:accent1>
      <a:accent2>
        <a:srgbClr val="00ADD0"/>
      </a:accent2>
      <a:accent3>
        <a:srgbClr val="FFFFFF"/>
      </a:accent3>
      <a:accent4>
        <a:srgbClr val="000000"/>
      </a:accent4>
      <a:accent5>
        <a:srgbClr val="BED8AA"/>
      </a:accent5>
      <a:accent6>
        <a:srgbClr val="009CBC"/>
      </a:accent6>
      <a:hlink>
        <a:srgbClr val="0A2F85"/>
      </a:hlink>
      <a:folHlink>
        <a:srgbClr val="A59D9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abarit_PPT 1">
        <a:dk1>
          <a:srgbClr val="000000"/>
        </a:dk1>
        <a:lt1>
          <a:srgbClr val="FFFFFF"/>
        </a:lt1>
        <a:dk2>
          <a:srgbClr val="E98300"/>
        </a:dk2>
        <a:lt2>
          <a:srgbClr val="981E32"/>
        </a:lt2>
        <a:accent1>
          <a:srgbClr val="7AB800"/>
        </a:accent1>
        <a:accent2>
          <a:srgbClr val="00ADD0"/>
        </a:accent2>
        <a:accent3>
          <a:srgbClr val="FFFFFF"/>
        </a:accent3>
        <a:accent4>
          <a:srgbClr val="000000"/>
        </a:accent4>
        <a:accent5>
          <a:srgbClr val="BED8AA"/>
        </a:accent5>
        <a:accent6>
          <a:srgbClr val="009CBC"/>
        </a:accent6>
        <a:hlink>
          <a:srgbClr val="0A2F85"/>
        </a:hlink>
        <a:folHlink>
          <a:srgbClr val="A59D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29757</TotalTime>
  <Words>713</Words>
  <Application>Microsoft Office PowerPoint</Application>
  <PresentationFormat>Widescreen</PresentationFormat>
  <Paragraphs>133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Wingdings</vt:lpstr>
      <vt:lpstr>New Technip Powerpoint Template-23 Mar 2011</vt:lpstr>
      <vt:lpstr>HOS UDW2P Converter    </vt:lpstr>
      <vt:lpstr>Sketch of Domain for HOS and UDW2P</vt:lpstr>
      <vt:lpstr>“input_converter.dat”</vt:lpstr>
      <vt:lpstr>“PNWT.rec” file format</vt:lpstr>
      <vt:lpstr>Debug file data</vt:lpstr>
      <vt:lpstr>Benchmark data</vt:lpstr>
      <vt:lpstr>Compare ∂η∕∂t with w+u ∂η∕∂x at T=20s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Allan Ross Magee</dc:creator>
  <cp:lastModifiedBy>Xu HaiHua</cp:lastModifiedBy>
  <cp:revision>526</cp:revision>
  <cp:lastPrinted>2020-05-23T15:35:53Z</cp:lastPrinted>
  <dcterms:created xsi:type="dcterms:W3CDTF">2019-02-25T10:29:57Z</dcterms:created>
  <dcterms:modified xsi:type="dcterms:W3CDTF">2022-02-21T02:46:00Z</dcterms:modified>
</cp:coreProperties>
</file>