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0680700" cx="7556500"/>
  <p:notesSz cx="6858000" cy="9144000"/>
  <p:embeddedFontLst>
    <p:embeddedFont>
      <p:font typeface="Helvetica Neue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5RC9v9h1mScvBgbkZ1FCG1J0m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font" Target="fonts/HelveticaNeue-regular.fntdata"/><Relationship Id="rId7" Type="http://schemas.openxmlformats.org/officeDocument/2006/relationships/font" Target="fonts/HelveticaNeue-bold.fntdata"/><Relationship Id="rId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819944" y="10091392"/>
            <a:ext cx="220003" cy="205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566976" y="1749794"/>
            <a:ext cx="6425725" cy="3722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Calibri"/>
              <a:buNone/>
              <a:defRPr sz="49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944959" y="5615678"/>
            <a:ext cx="5669757" cy="258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sz="1900"/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sz="1900"/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sz="1900"/>
            </a:lvl3pPr>
            <a:lvl4pPr indent="-22860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sz="1900"/>
            </a:lvl4pPr>
            <a:lvl5pPr indent="-22860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sz="19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819944" y="10091392"/>
            <a:ext cx="220003" cy="205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>
  <p:cSld name="標題及物件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519728" y="569241"/>
            <a:ext cx="6520220" cy="2066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519728" y="2846199"/>
            <a:ext cx="6520220" cy="6783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6819944" y="10091392"/>
            <a:ext cx="220003" cy="205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>
  <p:cSld name="章節標題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515790" y="2665532"/>
            <a:ext cx="6520221" cy="444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Calibri"/>
              <a:buNone/>
              <a:defRPr sz="49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515790" y="7155102"/>
            <a:ext cx="6520221" cy="2338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sz="19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sz="19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sz="19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sz="1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sz="19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819944" y="10091392"/>
            <a:ext cx="220003" cy="205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>
  <p:cSld name="兩項物件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519728" y="569241"/>
            <a:ext cx="6520220" cy="2066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519728" y="2846199"/>
            <a:ext cx="3212863" cy="6783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819944" y="10091392"/>
            <a:ext cx="220003" cy="205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>
  <p:cSld name="比對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520712" y="569241"/>
            <a:ext cx="6520220" cy="2066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520712" y="2620979"/>
            <a:ext cx="3198098" cy="12845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b="1" sz="19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b="1" sz="19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b="1" sz="1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b="1" sz="19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3827086" y="2620979"/>
            <a:ext cx="3213848" cy="12845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6819944" y="10091392"/>
            <a:ext cx="220003" cy="205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>
  <p:cSld name="只有標題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519728" y="569241"/>
            <a:ext cx="6520220" cy="2066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6819944" y="10091392"/>
            <a:ext cx="220003" cy="205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>
  <p:cSld name="含標題的內容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520712" y="712787"/>
            <a:ext cx="2438193" cy="24947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  <a:defRPr sz="2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3213847" y="1539425"/>
            <a:ext cx="3827086" cy="7598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937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  <a:defRPr sz="2600"/>
            </a:lvl1pPr>
            <a:lvl2pPr indent="-3937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  <a:defRPr sz="2600"/>
            </a:lvl2pPr>
            <a:lvl3pPr indent="-3937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  <a:defRPr sz="2600"/>
            </a:lvl3pPr>
            <a:lvl4pPr indent="-3937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  <a:defRPr sz="2600"/>
            </a:lvl4pPr>
            <a:lvl5pPr indent="-3937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  <a:defRPr sz="2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520711" y="3207543"/>
            <a:ext cx="2438194" cy="59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819944" y="10091392"/>
            <a:ext cx="220003" cy="205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>
  <p:cSld name="含標題的圖片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520712" y="712787"/>
            <a:ext cx="2438193" cy="24947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  <a:defRPr sz="2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1"/>
          <p:cNvSpPr/>
          <p:nvPr>
            <p:ph idx="2" type="pic"/>
          </p:nvPr>
        </p:nvSpPr>
        <p:spPr>
          <a:xfrm>
            <a:off x="3213847" y="1539425"/>
            <a:ext cx="3827086" cy="7598117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20712" y="3207543"/>
            <a:ext cx="2438193" cy="59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3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6819944" y="10091392"/>
            <a:ext cx="220003" cy="205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519728" y="569241"/>
            <a:ext cx="6520220" cy="2066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519728" y="2846199"/>
            <a:ext cx="6520220" cy="6783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746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46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46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46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46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46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6819944" y="10091392"/>
            <a:ext cx="220003" cy="205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圖片 16" id="49" name="Google Shape;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2" y="0"/>
            <a:ext cx="7554723" cy="10684624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-3079" y="1883835"/>
            <a:ext cx="752866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Microsoft JhengHei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從資料模組建構理論模型—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Microsoft JhengHei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從分子生物學實作談起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592626" y="6905307"/>
            <a:ext cx="4299310" cy="1145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icrosoft JhengHe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講員：葉筱凡 助理教授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　（長庚大學醫學系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  人文與醫學社會學科）</a:t>
            </a:r>
            <a:endParaRPr/>
          </a:p>
        </p:txBody>
      </p:sp>
      <p:sp>
        <p:nvSpPr>
          <p:cNvPr id="52" name="Google Shape;52;p1"/>
          <p:cNvSpPr txBox="1"/>
          <p:nvPr/>
        </p:nvSpPr>
        <p:spPr>
          <a:xfrm>
            <a:off x="592626" y="8189921"/>
            <a:ext cx="65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icrosoft JhengHe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時間：2022年12月9日（星期五）14:0</a:t>
            </a:r>
            <a:r>
              <a:rPr b="1"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-18:</a:t>
            </a:r>
            <a:r>
              <a:rPr b="1"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00</a:t>
            </a:r>
            <a:endParaRPr/>
          </a:p>
        </p:txBody>
      </p:sp>
      <p:sp>
        <p:nvSpPr>
          <p:cNvPr id="53" name="Google Shape;53;p1"/>
          <p:cNvSpPr txBox="1"/>
          <p:nvPr/>
        </p:nvSpPr>
        <p:spPr>
          <a:xfrm>
            <a:off x="592626" y="8714934"/>
            <a:ext cx="6118916" cy="92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icrosoft JhengHe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地點：宜蘭縣礁溪鄉 佛光大學心理學系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icrosoft JhengHe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會議室  (同步線上直播)</a:t>
            </a:r>
            <a:endParaRPr/>
          </a:p>
        </p:txBody>
      </p:sp>
      <p:grpSp>
        <p:nvGrpSpPr>
          <p:cNvPr id="54" name="Google Shape;54;p1"/>
          <p:cNvGrpSpPr/>
          <p:nvPr/>
        </p:nvGrpSpPr>
        <p:grpSpPr>
          <a:xfrm>
            <a:off x="5300222" y="6085353"/>
            <a:ext cx="1778001" cy="1980866"/>
            <a:chOff x="0" y="-1"/>
            <a:chExt cx="1778000" cy="1980865"/>
          </a:xfrm>
        </p:grpSpPr>
        <p:sp>
          <p:nvSpPr>
            <p:cNvPr id="55" name="Google Shape;55;p1"/>
            <p:cNvSpPr/>
            <p:nvPr/>
          </p:nvSpPr>
          <p:spPr>
            <a:xfrm>
              <a:off x="0" y="-1"/>
              <a:ext cx="1778000" cy="1980865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 txBox="1"/>
            <p:nvPr/>
          </p:nvSpPr>
          <p:spPr>
            <a:xfrm>
              <a:off x="52069" y="297185"/>
              <a:ext cx="1673862" cy="13864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這裡可以放：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1.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講者照片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2. QR Code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3.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不放請刪除</a:t>
              </a:r>
              <a:endParaRPr/>
            </a:p>
          </p:txBody>
        </p:sp>
      </p:grpSp>
      <p:sp>
        <p:nvSpPr>
          <p:cNvPr id="57" name="Google Shape;57;p1"/>
          <p:cNvSpPr txBox="1"/>
          <p:nvPr/>
        </p:nvSpPr>
        <p:spPr>
          <a:xfrm>
            <a:off x="559278" y="9614338"/>
            <a:ext cx="64979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主辦單位：           國家科學及技術委員會人文社會科學研究中心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          佛光大學心理學系， 國立成功大學心理學系、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          慈濟大學人類發展與心理學系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" id="58" name="Google Shape;5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4194" y="9552748"/>
            <a:ext cx="390730" cy="27958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/>
          <p:nvPr/>
        </p:nvSpPr>
        <p:spPr>
          <a:xfrm>
            <a:off x="1246654" y="517646"/>
            <a:ext cx="4676141" cy="408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7310"/>
              </a:buClr>
              <a:buSzPts val="1800"/>
              <a:buFont typeface="Microsoft JhengHei"/>
              <a:buNone/>
            </a:pPr>
            <a:r>
              <a:rPr b="1" i="0" lang="en-US" sz="1800" u="none" cap="none" strike="noStrike">
                <a:solidFill>
                  <a:srgbClr val="A6731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國家科學及技術委員會人文社會科學研究中心</a:t>
            </a:r>
            <a:endParaRPr/>
          </a:p>
        </p:txBody>
      </p:sp>
      <p:grpSp>
        <p:nvGrpSpPr>
          <p:cNvPr id="60" name="Google Shape;60;p1"/>
          <p:cNvGrpSpPr/>
          <p:nvPr/>
        </p:nvGrpSpPr>
        <p:grpSpPr>
          <a:xfrm>
            <a:off x="3995661" y="996494"/>
            <a:ext cx="1882963" cy="510541"/>
            <a:chOff x="0" y="0"/>
            <a:chExt cx="1882962" cy="510540"/>
          </a:xfrm>
        </p:grpSpPr>
        <p:sp>
          <p:nvSpPr>
            <p:cNvPr id="61" name="Google Shape;61;p1"/>
            <p:cNvSpPr/>
            <p:nvPr/>
          </p:nvSpPr>
          <p:spPr>
            <a:xfrm>
              <a:off x="0" y="12062"/>
              <a:ext cx="1882962" cy="437540"/>
            </a:xfrm>
            <a:prstGeom prst="rect">
              <a:avLst/>
            </a:prstGeom>
            <a:solidFill>
              <a:srgbClr val="AD7D2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 txBox="1"/>
            <p:nvPr/>
          </p:nvSpPr>
          <p:spPr>
            <a:xfrm>
              <a:off x="125425" y="0"/>
              <a:ext cx="1628141" cy="510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Microsoft JhengHei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學術研習營</a:t>
              </a:r>
              <a:endParaRPr/>
            </a:p>
          </p:txBody>
        </p:sp>
      </p:grpSp>
      <p:pic>
        <p:nvPicPr>
          <p:cNvPr descr="圖片 11" id="63" name="Google Shape;6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05721" y="517646"/>
            <a:ext cx="1008927" cy="9823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 2" id="64" name="Google Shape;6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3817" y="5904853"/>
            <a:ext cx="1903983" cy="2227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9125" y="3617900"/>
            <a:ext cx="1569690" cy="15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/>
          <p:nvPr/>
        </p:nvSpPr>
        <p:spPr>
          <a:xfrm>
            <a:off x="3737750" y="4096650"/>
            <a:ext cx="1084800" cy="72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掃我報名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187925" y="4669975"/>
            <a:ext cx="34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