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4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9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6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07B1-00C2-4A31-8968-6EB1C87415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A56B5-D4F5-42D7-B13D-1EA949C2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9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065" y="2372498"/>
            <a:ext cx="4834873" cy="1622854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Peak at 2138 kHz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Maximum Gain = 4784.0 (93.6 dB)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76" y="0"/>
            <a:ext cx="6696624" cy="68648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7533" y="208606"/>
            <a:ext cx="539784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5395" y="550348"/>
            <a:ext cx="7869872" cy="537424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62728" y="1614617"/>
            <a:ext cx="3972667" cy="392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 smtClean="0"/>
              <a:t>Used a 2KHz, 5V square wave as an input and received a smoothed inverted output with the same frequency.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6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Transmitter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Richards</dc:creator>
  <cp:lastModifiedBy>Thomas Richards</cp:lastModifiedBy>
  <cp:revision>3</cp:revision>
  <dcterms:created xsi:type="dcterms:W3CDTF">2018-11-13T21:15:37Z</dcterms:created>
  <dcterms:modified xsi:type="dcterms:W3CDTF">2018-11-13T21:45:50Z</dcterms:modified>
</cp:coreProperties>
</file>