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01403-1504-4AF5-B7C8-A7B881484D5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C7F35B-53A1-4DE1-ABC8-4FB7B5BB2B87}">
      <dgm:prSet/>
      <dgm:spPr/>
      <dgm:t>
        <a:bodyPr/>
        <a:lstStyle/>
        <a:p>
          <a:r>
            <a:rPr lang="en-US" dirty="0" err="1"/>
            <a:t>Abhik</a:t>
          </a:r>
          <a:r>
            <a:rPr lang="en-US" dirty="0"/>
            <a:t> Patel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Responsible for </a:t>
          </a:r>
          <a:r>
            <a:rPr lang="en-US" dirty="0" err="1"/>
            <a:t>UserPanel</a:t>
          </a:r>
          <a:r>
            <a:rPr lang="en-US" dirty="0"/>
            <a:t>.</a:t>
          </a:r>
        </a:p>
      </dgm:t>
    </dgm:pt>
    <dgm:pt modelId="{54F5E942-C8F7-45C6-9A69-D91BAA9B83AD}" type="parTrans" cxnId="{EFC2B0E6-C2A4-41D4-91FF-8C3001D9CB2D}">
      <dgm:prSet/>
      <dgm:spPr/>
      <dgm:t>
        <a:bodyPr/>
        <a:lstStyle/>
        <a:p>
          <a:endParaRPr lang="en-US"/>
        </a:p>
      </dgm:t>
    </dgm:pt>
    <dgm:pt modelId="{612225B6-B4BE-4AEB-92A6-7A126A8D62A6}" type="sibTrans" cxnId="{EFC2B0E6-C2A4-41D4-91FF-8C3001D9CB2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B24AC95-4FE7-47C8-B3E1-01C7153405E3}">
      <dgm:prSet/>
      <dgm:spPr/>
      <dgm:t>
        <a:bodyPr/>
        <a:lstStyle/>
        <a:p>
          <a:r>
            <a:rPr lang="en-US" dirty="0"/>
            <a:t>Humayoon </a:t>
          </a:r>
          <a:r>
            <a:rPr lang="en-US" dirty="0" err="1"/>
            <a:t>Jafri</a:t>
          </a:r>
          <a:r>
            <a:rPr lang="en-US" dirty="0" err="1">
              <a:sym typeface="Wingdings" panose="05000000000000000000" pitchFamily="2" charset="2"/>
            </a:rPr>
            <a:t></a:t>
          </a:r>
          <a:r>
            <a:rPr lang="en-US" dirty="0" err="1"/>
            <a:t>Responsible</a:t>
          </a:r>
          <a:r>
            <a:rPr lang="en-US" dirty="0"/>
            <a:t> </a:t>
          </a:r>
          <a:r>
            <a:rPr lang="en-US" dirty="0" err="1"/>
            <a:t>EmployeePanel</a:t>
          </a:r>
          <a:r>
            <a:rPr lang="en-US" dirty="0"/>
            <a:t>.</a:t>
          </a:r>
        </a:p>
      </dgm:t>
    </dgm:pt>
    <dgm:pt modelId="{04411F8F-8E95-426A-9088-5AE2AF2932EB}" type="parTrans" cxnId="{EB54E94D-986F-4225-9852-46BD9E811C08}">
      <dgm:prSet/>
      <dgm:spPr/>
      <dgm:t>
        <a:bodyPr/>
        <a:lstStyle/>
        <a:p>
          <a:endParaRPr lang="en-US"/>
        </a:p>
      </dgm:t>
    </dgm:pt>
    <dgm:pt modelId="{2AE471B2-A8EF-46C3-8A71-FDEC2732FAD6}" type="sibTrans" cxnId="{EB54E94D-986F-4225-9852-46BD9E811C0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2191FFB-D957-4E01-95F4-1EF399EE9452}">
      <dgm:prSet/>
      <dgm:spPr/>
      <dgm:t>
        <a:bodyPr/>
        <a:lstStyle/>
        <a:p>
          <a:r>
            <a:rPr lang="en-US" dirty="0"/>
            <a:t>Md </a:t>
          </a:r>
          <a:r>
            <a:rPr lang="en-US" dirty="0" err="1"/>
            <a:t>Inan</a:t>
          </a:r>
          <a:r>
            <a:rPr lang="en-US" dirty="0"/>
            <a:t> Khan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Responsible for </a:t>
          </a:r>
          <a:r>
            <a:rPr lang="en-US" dirty="0" err="1"/>
            <a:t>FrontEnd</a:t>
          </a:r>
          <a:endParaRPr lang="en-US" dirty="0"/>
        </a:p>
      </dgm:t>
    </dgm:pt>
    <dgm:pt modelId="{9CB9BCC3-3C45-421D-80AE-C8F5C84B6C7D}" type="parTrans" cxnId="{F7EAECA3-5B1E-4DFE-8699-B8437E043A54}">
      <dgm:prSet/>
      <dgm:spPr/>
      <dgm:t>
        <a:bodyPr/>
        <a:lstStyle/>
        <a:p>
          <a:endParaRPr lang="en-US"/>
        </a:p>
      </dgm:t>
    </dgm:pt>
    <dgm:pt modelId="{3E0B2459-BBAA-4943-BEAF-0FDFD0404F07}" type="sibTrans" cxnId="{F7EAECA3-5B1E-4DFE-8699-B8437E043A5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C3E70DB-24E0-49D0-A469-F505C32DB74C}">
      <dgm:prSet/>
      <dgm:spPr/>
      <dgm:t>
        <a:bodyPr/>
        <a:lstStyle/>
        <a:p>
          <a:r>
            <a:rPr lang="en-US" dirty="0"/>
            <a:t>Tung Chau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Responsible for admin Panel.</a:t>
          </a:r>
        </a:p>
      </dgm:t>
    </dgm:pt>
    <dgm:pt modelId="{7FEA7695-2506-421A-AABB-DA6051E3AB66}" type="parTrans" cxnId="{529B642F-2749-4372-84E1-D3D52165B8BC}">
      <dgm:prSet/>
      <dgm:spPr/>
      <dgm:t>
        <a:bodyPr/>
        <a:lstStyle/>
        <a:p>
          <a:endParaRPr lang="en-US"/>
        </a:p>
      </dgm:t>
    </dgm:pt>
    <dgm:pt modelId="{9FC798DA-1A4F-4282-ACE8-81B96AC1F9D6}" type="sibTrans" cxnId="{529B642F-2749-4372-84E1-D3D52165B8BC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633D650-7EDB-4ECC-B074-723DA2716A7B}" type="pres">
      <dgm:prSet presAssocID="{F7501403-1504-4AF5-B7C8-A7B881484D58}" presName="Name0" presStyleCnt="0">
        <dgm:presLayoutVars>
          <dgm:animLvl val="lvl"/>
          <dgm:resizeHandles val="exact"/>
        </dgm:presLayoutVars>
      </dgm:prSet>
      <dgm:spPr/>
    </dgm:pt>
    <dgm:pt modelId="{28695CF6-BF1E-4572-8E6D-2BC6703D4CDB}" type="pres">
      <dgm:prSet presAssocID="{ADC7F35B-53A1-4DE1-ABC8-4FB7B5BB2B87}" presName="compositeNode" presStyleCnt="0">
        <dgm:presLayoutVars>
          <dgm:bulletEnabled val="1"/>
        </dgm:presLayoutVars>
      </dgm:prSet>
      <dgm:spPr/>
    </dgm:pt>
    <dgm:pt modelId="{E5BA95AF-2904-4654-B5BB-97B2D32D0795}" type="pres">
      <dgm:prSet presAssocID="{ADC7F35B-53A1-4DE1-ABC8-4FB7B5BB2B87}" presName="bgRect" presStyleLbl="alignNode1" presStyleIdx="0" presStyleCnt="4"/>
      <dgm:spPr/>
    </dgm:pt>
    <dgm:pt modelId="{BB96AF8D-8B0B-493C-B1C0-03B87B15FDCE}" type="pres">
      <dgm:prSet presAssocID="{612225B6-B4BE-4AEB-92A6-7A126A8D62A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EEE6599-105C-4DFB-B07A-E757CB9A6ED2}" type="pres">
      <dgm:prSet presAssocID="{ADC7F35B-53A1-4DE1-ABC8-4FB7B5BB2B87}" presName="nodeRect" presStyleLbl="alignNode1" presStyleIdx="0" presStyleCnt="4">
        <dgm:presLayoutVars>
          <dgm:bulletEnabled val="1"/>
        </dgm:presLayoutVars>
      </dgm:prSet>
      <dgm:spPr/>
    </dgm:pt>
    <dgm:pt modelId="{A9498782-92DD-4E25-B863-4221F3A53643}" type="pres">
      <dgm:prSet presAssocID="{612225B6-B4BE-4AEB-92A6-7A126A8D62A6}" presName="sibTrans" presStyleCnt="0"/>
      <dgm:spPr/>
    </dgm:pt>
    <dgm:pt modelId="{EB6A7D62-401E-49B8-9A2C-D6052AFEFE41}" type="pres">
      <dgm:prSet presAssocID="{FB24AC95-4FE7-47C8-B3E1-01C7153405E3}" presName="compositeNode" presStyleCnt="0">
        <dgm:presLayoutVars>
          <dgm:bulletEnabled val="1"/>
        </dgm:presLayoutVars>
      </dgm:prSet>
      <dgm:spPr/>
    </dgm:pt>
    <dgm:pt modelId="{15E99B65-C839-43CE-B7DB-9DD840454780}" type="pres">
      <dgm:prSet presAssocID="{FB24AC95-4FE7-47C8-B3E1-01C7153405E3}" presName="bgRect" presStyleLbl="alignNode1" presStyleIdx="1" presStyleCnt="4"/>
      <dgm:spPr/>
    </dgm:pt>
    <dgm:pt modelId="{C93C079E-8A48-48BC-9F4B-149ADC43EFBA}" type="pres">
      <dgm:prSet presAssocID="{2AE471B2-A8EF-46C3-8A71-FDEC2732FAD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1BB6E1B-CF55-4392-8BC9-6B90090CD475}" type="pres">
      <dgm:prSet presAssocID="{FB24AC95-4FE7-47C8-B3E1-01C7153405E3}" presName="nodeRect" presStyleLbl="alignNode1" presStyleIdx="1" presStyleCnt="4">
        <dgm:presLayoutVars>
          <dgm:bulletEnabled val="1"/>
        </dgm:presLayoutVars>
      </dgm:prSet>
      <dgm:spPr/>
    </dgm:pt>
    <dgm:pt modelId="{4E502A0D-7969-4306-8B99-FF64C11DA9AD}" type="pres">
      <dgm:prSet presAssocID="{2AE471B2-A8EF-46C3-8A71-FDEC2732FAD6}" presName="sibTrans" presStyleCnt="0"/>
      <dgm:spPr/>
    </dgm:pt>
    <dgm:pt modelId="{3C48D986-74B5-4487-B834-71E3E052444E}" type="pres">
      <dgm:prSet presAssocID="{D2191FFB-D957-4E01-95F4-1EF399EE9452}" presName="compositeNode" presStyleCnt="0">
        <dgm:presLayoutVars>
          <dgm:bulletEnabled val="1"/>
        </dgm:presLayoutVars>
      </dgm:prSet>
      <dgm:spPr/>
    </dgm:pt>
    <dgm:pt modelId="{4DC9D7D5-D4B0-455C-A2D0-FADA714F13F7}" type="pres">
      <dgm:prSet presAssocID="{D2191FFB-D957-4E01-95F4-1EF399EE9452}" presName="bgRect" presStyleLbl="alignNode1" presStyleIdx="2" presStyleCnt="4"/>
      <dgm:spPr/>
    </dgm:pt>
    <dgm:pt modelId="{F93D6F75-D823-49F8-96AB-A54EAEFF91FD}" type="pres">
      <dgm:prSet presAssocID="{3E0B2459-BBAA-4943-BEAF-0FDFD0404F0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4917B7-0F68-4E05-82AD-A7AC55180575}" type="pres">
      <dgm:prSet presAssocID="{D2191FFB-D957-4E01-95F4-1EF399EE9452}" presName="nodeRect" presStyleLbl="alignNode1" presStyleIdx="2" presStyleCnt="4">
        <dgm:presLayoutVars>
          <dgm:bulletEnabled val="1"/>
        </dgm:presLayoutVars>
      </dgm:prSet>
      <dgm:spPr/>
    </dgm:pt>
    <dgm:pt modelId="{157142DA-A448-4B06-BA6D-A282D6D7EB42}" type="pres">
      <dgm:prSet presAssocID="{3E0B2459-BBAA-4943-BEAF-0FDFD0404F07}" presName="sibTrans" presStyleCnt="0"/>
      <dgm:spPr/>
    </dgm:pt>
    <dgm:pt modelId="{2A711A9F-985E-4AFD-9232-25CB71F8AE1D}" type="pres">
      <dgm:prSet presAssocID="{0C3E70DB-24E0-49D0-A469-F505C32DB74C}" presName="compositeNode" presStyleCnt="0">
        <dgm:presLayoutVars>
          <dgm:bulletEnabled val="1"/>
        </dgm:presLayoutVars>
      </dgm:prSet>
      <dgm:spPr/>
    </dgm:pt>
    <dgm:pt modelId="{26275A73-0E82-488C-9AFA-12E97340572F}" type="pres">
      <dgm:prSet presAssocID="{0C3E70DB-24E0-49D0-A469-F505C32DB74C}" presName="bgRect" presStyleLbl="alignNode1" presStyleIdx="3" presStyleCnt="4"/>
      <dgm:spPr/>
    </dgm:pt>
    <dgm:pt modelId="{0280A6A7-A5D6-4D3D-B97D-4CC63ABA2E09}" type="pres">
      <dgm:prSet presAssocID="{9FC798DA-1A4F-4282-ACE8-81B96AC1F9D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4F420B2-FADE-4DD4-BBE7-8681B4DF50D6}" type="pres">
      <dgm:prSet presAssocID="{0C3E70DB-24E0-49D0-A469-F505C32DB74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60E2308-DFBA-4047-80AC-37ACBE922887}" type="presOf" srcId="{2AE471B2-A8EF-46C3-8A71-FDEC2732FAD6}" destId="{C93C079E-8A48-48BC-9F4B-149ADC43EFBA}" srcOrd="0" destOrd="0" presId="urn:microsoft.com/office/officeart/2016/7/layout/LinearBlockProcessNumbered"/>
    <dgm:cxn modelId="{4E92D51E-E95A-4D3A-921D-1CD441E379E3}" type="presOf" srcId="{0C3E70DB-24E0-49D0-A469-F505C32DB74C}" destId="{26275A73-0E82-488C-9AFA-12E97340572F}" srcOrd="0" destOrd="0" presId="urn:microsoft.com/office/officeart/2016/7/layout/LinearBlockProcessNumbered"/>
    <dgm:cxn modelId="{348C3B2B-C3FF-4303-8285-FD2C9EB96DBD}" type="presOf" srcId="{0C3E70DB-24E0-49D0-A469-F505C32DB74C}" destId="{94F420B2-FADE-4DD4-BBE7-8681B4DF50D6}" srcOrd="1" destOrd="0" presId="urn:microsoft.com/office/officeart/2016/7/layout/LinearBlockProcessNumbered"/>
    <dgm:cxn modelId="{529B642F-2749-4372-84E1-D3D52165B8BC}" srcId="{F7501403-1504-4AF5-B7C8-A7B881484D58}" destId="{0C3E70DB-24E0-49D0-A469-F505C32DB74C}" srcOrd="3" destOrd="0" parTransId="{7FEA7695-2506-421A-AABB-DA6051E3AB66}" sibTransId="{9FC798DA-1A4F-4282-ACE8-81B96AC1F9D6}"/>
    <dgm:cxn modelId="{0A4AF032-86E5-42AF-8A99-70693DC30758}" type="presOf" srcId="{9FC798DA-1A4F-4282-ACE8-81B96AC1F9D6}" destId="{0280A6A7-A5D6-4D3D-B97D-4CC63ABA2E09}" srcOrd="0" destOrd="0" presId="urn:microsoft.com/office/officeart/2016/7/layout/LinearBlockProcessNumbered"/>
    <dgm:cxn modelId="{80825045-61DE-4B18-9495-9C3A02266CFC}" type="presOf" srcId="{F7501403-1504-4AF5-B7C8-A7B881484D58}" destId="{9633D650-7EDB-4ECC-B074-723DA2716A7B}" srcOrd="0" destOrd="0" presId="urn:microsoft.com/office/officeart/2016/7/layout/LinearBlockProcessNumbered"/>
    <dgm:cxn modelId="{73EF3C67-E0B3-4950-9809-4859773765E7}" type="presOf" srcId="{ADC7F35B-53A1-4DE1-ABC8-4FB7B5BB2B87}" destId="{E5BA95AF-2904-4654-B5BB-97B2D32D0795}" srcOrd="0" destOrd="0" presId="urn:microsoft.com/office/officeart/2016/7/layout/LinearBlockProcessNumbered"/>
    <dgm:cxn modelId="{EB54E94D-986F-4225-9852-46BD9E811C08}" srcId="{F7501403-1504-4AF5-B7C8-A7B881484D58}" destId="{FB24AC95-4FE7-47C8-B3E1-01C7153405E3}" srcOrd="1" destOrd="0" parTransId="{04411F8F-8E95-426A-9088-5AE2AF2932EB}" sibTransId="{2AE471B2-A8EF-46C3-8A71-FDEC2732FAD6}"/>
    <dgm:cxn modelId="{1491F76F-5F1C-4557-8416-8A033EE2CDD7}" type="presOf" srcId="{D2191FFB-D957-4E01-95F4-1EF399EE9452}" destId="{1D4917B7-0F68-4E05-82AD-A7AC55180575}" srcOrd="1" destOrd="0" presId="urn:microsoft.com/office/officeart/2016/7/layout/LinearBlockProcessNumbered"/>
    <dgm:cxn modelId="{F065C150-D52C-4C6B-9796-2923B54AA407}" type="presOf" srcId="{ADC7F35B-53A1-4DE1-ABC8-4FB7B5BB2B87}" destId="{AEEE6599-105C-4DFB-B07A-E757CB9A6ED2}" srcOrd="1" destOrd="0" presId="urn:microsoft.com/office/officeart/2016/7/layout/LinearBlockProcessNumbered"/>
    <dgm:cxn modelId="{45644253-C387-441B-861E-9700A53F9D50}" type="presOf" srcId="{612225B6-B4BE-4AEB-92A6-7A126A8D62A6}" destId="{BB96AF8D-8B0B-493C-B1C0-03B87B15FDCE}" srcOrd="0" destOrd="0" presId="urn:microsoft.com/office/officeart/2016/7/layout/LinearBlockProcessNumbered"/>
    <dgm:cxn modelId="{F7EAECA3-5B1E-4DFE-8699-B8437E043A54}" srcId="{F7501403-1504-4AF5-B7C8-A7B881484D58}" destId="{D2191FFB-D957-4E01-95F4-1EF399EE9452}" srcOrd="2" destOrd="0" parTransId="{9CB9BCC3-3C45-421D-80AE-C8F5C84B6C7D}" sibTransId="{3E0B2459-BBAA-4943-BEAF-0FDFD0404F07}"/>
    <dgm:cxn modelId="{0022DAB6-A71C-4C8A-91F7-31D90D494E33}" type="presOf" srcId="{FB24AC95-4FE7-47C8-B3E1-01C7153405E3}" destId="{15E99B65-C839-43CE-B7DB-9DD840454780}" srcOrd="0" destOrd="0" presId="urn:microsoft.com/office/officeart/2016/7/layout/LinearBlockProcessNumbered"/>
    <dgm:cxn modelId="{8D8633C5-9D8C-47B9-AE8B-7232B2FAF8FB}" type="presOf" srcId="{3E0B2459-BBAA-4943-BEAF-0FDFD0404F07}" destId="{F93D6F75-D823-49F8-96AB-A54EAEFF91FD}" srcOrd="0" destOrd="0" presId="urn:microsoft.com/office/officeart/2016/7/layout/LinearBlockProcessNumbered"/>
    <dgm:cxn modelId="{47B96BCE-F84E-488B-91DE-A189FA14F46B}" type="presOf" srcId="{D2191FFB-D957-4E01-95F4-1EF399EE9452}" destId="{4DC9D7D5-D4B0-455C-A2D0-FADA714F13F7}" srcOrd="0" destOrd="0" presId="urn:microsoft.com/office/officeart/2016/7/layout/LinearBlockProcessNumbered"/>
    <dgm:cxn modelId="{EFC2B0E6-C2A4-41D4-91FF-8C3001D9CB2D}" srcId="{F7501403-1504-4AF5-B7C8-A7B881484D58}" destId="{ADC7F35B-53A1-4DE1-ABC8-4FB7B5BB2B87}" srcOrd="0" destOrd="0" parTransId="{54F5E942-C8F7-45C6-9A69-D91BAA9B83AD}" sibTransId="{612225B6-B4BE-4AEB-92A6-7A126A8D62A6}"/>
    <dgm:cxn modelId="{36566BFF-8CDB-47A6-B7D3-5F41E55E1885}" type="presOf" srcId="{FB24AC95-4FE7-47C8-B3E1-01C7153405E3}" destId="{31BB6E1B-CF55-4392-8BC9-6B90090CD475}" srcOrd="1" destOrd="0" presId="urn:microsoft.com/office/officeart/2016/7/layout/LinearBlockProcessNumbered"/>
    <dgm:cxn modelId="{3AB8C590-E94B-42DA-A811-F98F242F0410}" type="presParOf" srcId="{9633D650-7EDB-4ECC-B074-723DA2716A7B}" destId="{28695CF6-BF1E-4572-8E6D-2BC6703D4CDB}" srcOrd="0" destOrd="0" presId="urn:microsoft.com/office/officeart/2016/7/layout/LinearBlockProcessNumbered"/>
    <dgm:cxn modelId="{E0059D37-37F2-4326-ACAB-2EF946463987}" type="presParOf" srcId="{28695CF6-BF1E-4572-8E6D-2BC6703D4CDB}" destId="{E5BA95AF-2904-4654-B5BB-97B2D32D0795}" srcOrd="0" destOrd="0" presId="urn:microsoft.com/office/officeart/2016/7/layout/LinearBlockProcessNumbered"/>
    <dgm:cxn modelId="{EEE48D72-BD93-4F15-A802-D9D8BC868993}" type="presParOf" srcId="{28695CF6-BF1E-4572-8E6D-2BC6703D4CDB}" destId="{BB96AF8D-8B0B-493C-B1C0-03B87B15FDCE}" srcOrd="1" destOrd="0" presId="urn:microsoft.com/office/officeart/2016/7/layout/LinearBlockProcessNumbered"/>
    <dgm:cxn modelId="{787C5804-CB41-4593-BEF9-FCBDD127AD5D}" type="presParOf" srcId="{28695CF6-BF1E-4572-8E6D-2BC6703D4CDB}" destId="{AEEE6599-105C-4DFB-B07A-E757CB9A6ED2}" srcOrd="2" destOrd="0" presId="urn:microsoft.com/office/officeart/2016/7/layout/LinearBlockProcessNumbered"/>
    <dgm:cxn modelId="{B22216CE-D5C0-4373-ADC3-95158A863B91}" type="presParOf" srcId="{9633D650-7EDB-4ECC-B074-723DA2716A7B}" destId="{A9498782-92DD-4E25-B863-4221F3A53643}" srcOrd="1" destOrd="0" presId="urn:microsoft.com/office/officeart/2016/7/layout/LinearBlockProcessNumbered"/>
    <dgm:cxn modelId="{BECD5364-E2D6-4452-A60C-323FFCFE56D8}" type="presParOf" srcId="{9633D650-7EDB-4ECC-B074-723DA2716A7B}" destId="{EB6A7D62-401E-49B8-9A2C-D6052AFEFE41}" srcOrd="2" destOrd="0" presId="urn:microsoft.com/office/officeart/2016/7/layout/LinearBlockProcessNumbered"/>
    <dgm:cxn modelId="{45CF53B3-AD89-4A3D-8366-FE4F4BC1EF80}" type="presParOf" srcId="{EB6A7D62-401E-49B8-9A2C-D6052AFEFE41}" destId="{15E99B65-C839-43CE-B7DB-9DD840454780}" srcOrd="0" destOrd="0" presId="urn:microsoft.com/office/officeart/2016/7/layout/LinearBlockProcessNumbered"/>
    <dgm:cxn modelId="{00F32DC3-BEB8-441C-9B18-43C0845172D1}" type="presParOf" srcId="{EB6A7D62-401E-49B8-9A2C-D6052AFEFE41}" destId="{C93C079E-8A48-48BC-9F4B-149ADC43EFBA}" srcOrd="1" destOrd="0" presId="urn:microsoft.com/office/officeart/2016/7/layout/LinearBlockProcessNumbered"/>
    <dgm:cxn modelId="{BA78CD6C-A77B-4808-AC20-A0778CBD2D68}" type="presParOf" srcId="{EB6A7D62-401E-49B8-9A2C-D6052AFEFE41}" destId="{31BB6E1B-CF55-4392-8BC9-6B90090CD475}" srcOrd="2" destOrd="0" presId="urn:microsoft.com/office/officeart/2016/7/layout/LinearBlockProcessNumbered"/>
    <dgm:cxn modelId="{31657E00-A21A-4AAB-B376-8E2F7EEE51E3}" type="presParOf" srcId="{9633D650-7EDB-4ECC-B074-723DA2716A7B}" destId="{4E502A0D-7969-4306-8B99-FF64C11DA9AD}" srcOrd="3" destOrd="0" presId="urn:microsoft.com/office/officeart/2016/7/layout/LinearBlockProcessNumbered"/>
    <dgm:cxn modelId="{E4E9C859-2743-4F9D-BE4A-85DF13B6CE75}" type="presParOf" srcId="{9633D650-7EDB-4ECC-B074-723DA2716A7B}" destId="{3C48D986-74B5-4487-B834-71E3E052444E}" srcOrd="4" destOrd="0" presId="urn:microsoft.com/office/officeart/2016/7/layout/LinearBlockProcessNumbered"/>
    <dgm:cxn modelId="{A3028F92-3950-414B-A834-393A7CF71417}" type="presParOf" srcId="{3C48D986-74B5-4487-B834-71E3E052444E}" destId="{4DC9D7D5-D4B0-455C-A2D0-FADA714F13F7}" srcOrd="0" destOrd="0" presId="urn:microsoft.com/office/officeart/2016/7/layout/LinearBlockProcessNumbered"/>
    <dgm:cxn modelId="{2C075D2B-E3AE-4487-ABB7-E3ED846099A6}" type="presParOf" srcId="{3C48D986-74B5-4487-B834-71E3E052444E}" destId="{F93D6F75-D823-49F8-96AB-A54EAEFF91FD}" srcOrd="1" destOrd="0" presId="urn:microsoft.com/office/officeart/2016/7/layout/LinearBlockProcessNumbered"/>
    <dgm:cxn modelId="{96B941A0-83EE-43BF-BBB9-202A5BE05B0B}" type="presParOf" srcId="{3C48D986-74B5-4487-B834-71E3E052444E}" destId="{1D4917B7-0F68-4E05-82AD-A7AC55180575}" srcOrd="2" destOrd="0" presId="urn:microsoft.com/office/officeart/2016/7/layout/LinearBlockProcessNumbered"/>
    <dgm:cxn modelId="{5C968EAB-5BD4-4265-B7F9-CEA1DAFD015F}" type="presParOf" srcId="{9633D650-7EDB-4ECC-B074-723DA2716A7B}" destId="{157142DA-A448-4B06-BA6D-A282D6D7EB42}" srcOrd="5" destOrd="0" presId="urn:microsoft.com/office/officeart/2016/7/layout/LinearBlockProcessNumbered"/>
    <dgm:cxn modelId="{5CFAF780-8910-4C90-BD60-84D0F635F956}" type="presParOf" srcId="{9633D650-7EDB-4ECC-B074-723DA2716A7B}" destId="{2A711A9F-985E-4AFD-9232-25CB71F8AE1D}" srcOrd="6" destOrd="0" presId="urn:microsoft.com/office/officeart/2016/7/layout/LinearBlockProcessNumbered"/>
    <dgm:cxn modelId="{26B379AE-8A17-4E98-8D29-CB34CE949EFE}" type="presParOf" srcId="{2A711A9F-985E-4AFD-9232-25CB71F8AE1D}" destId="{26275A73-0E82-488C-9AFA-12E97340572F}" srcOrd="0" destOrd="0" presId="urn:microsoft.com/office/officeart/2016/7/layout/LinearBlockProcessNumbered"/>
    <dgm:cxn modelId="{BE26F564-C2CB-4B97-A643-A7481E3E74E0}" type="presParOf" srcId="{2A711A9F-985E-4AFD-9232-25CB71F8AE1D}" destId="{0280A6A7-A5D6-4D3D-B97D-4CC63ABA2E09}" srcOrd="1" destOrd="0" presId="urn:microsoft.com/office/officeart/2016/7/layout/LinearBlockProcessNumbered"/>
    <dgm:cxn modelId="{6093623E-581C-4F41-92FD-1AF6FE6B0E63}" type="presParOf" srcId="{2A711A9F-985E-4AFD-9232-25CB71F8AE1D}" destId="{94F420B2-FADE-4DD4-BBE7-8681B4DF50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A95AF-2904-4654-B5BB-97B2D32D0795}">
      <dsp:nvSpPr>
        <dsp:cNvPr id="0" name=""/>
        <dsp:cNvSpPr/>
      </dsp:nvSpPr>
      <dsp:spPr>
        <a:xfrm>
          <a:off x="205" y="451769"/>
          <a:ext cx="2477840" cy="2973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Abhik</a:t>
          </a:r>
          <a:r>
            <a:rPr lang="en-US" sz="1800" kern="1200" dirty="0"/>
            <a:t> Patel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Responsible for </a:t>
          </a:r>
          <a:r>
            <a:rPr lang="en-US" sz="1800" kern="1200" dirty="0" err="1"/>
            <a:t>UserPanel</a:t>
          </a:r>
          <a:r>
            <a:rPr lang="en-US" sz="1800" kern="1200" dirty="0"/>
            <a:t>.</a:t>
          </a:r>
        </a:p>
      </dsp:txBody>
      <dsp:txXfrm>
        <a:off x="205" y="1641133"/>
        <a:ext cx="2477840" cy="1784045"/>
      </dsp:txXfrm>
    </dsp:sp>
    <dsp:sp modelId="{BB96AF8D-8B0B-493C-B1C0-03B87B15FDCE}">
      <dsp:nvSpPr>
        <dsp:cNvPr id="0" name=""/>
        <dsp:cNvSpPr/>
      </dsp:nvSpPr>
      <dsp:spPr>
        <a:xfrm>
          <a:off x="205" y="451769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51769"/>
        <a:ext cx="2477840" cy="1189363"/>
      </dsp:txXfrm>
    </dsp:sp>
    <dsp:sp modelId="{15E99B65-C839-43CE-B7DB-9DD840454780}">
      <dsp:nvSpPr>
        <dsp:cNvPr id="0" name=""/>
        <dsp:cNvSpPr/>
      </dsp:nvSpPr>
      <dsp:spPr>
        <a:xfrm>
          <a:off x="2676273" y="451769"/>
          <a:ext cx="2477840" cy="2973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Humayoon </a:t>
          </a:r>
          <a:r>
            <a:rPr lang="en-US" sz="1800" kern="1200" dirty="0" err="1"/>
            <a:t>Jafri</a:t>
          </a:r>
          <a:r>
            <a:rPr lang="en-US" sz="1800" kern="1200" dirty="0" err="1">
              <a:sym typeface="Wingdings" panose="05000000000000000000" pitchFamily="2" charset="2"/>
            </a:rPr>
            <a:t></a:t>
          </a:r>
          <a:r>
            <a:rPr lang="en-US" sz="1800" kern="1200" dirty="0" err="1"/>
            <a:t>Responsible</a:t>
          </a:r>
          <a:r>
            <a:rPr lang="en-US" sz="1800" kern="1200" dirty="0"/>
            <a:t> </a:t>
          </a:r>
          <a:r>
            <a:rPr lang="en-US" sz="1800" kern="1200" dirty="0" err="1"/>
            <a:t>EmployeePanel</a:t>
          </a:r>
          <a:r>
            <a:rPr lang="en-US" sz="1800" kern="1200" dirty="0"/>
            <a:t>.</a:t>
          </a:r>
        </a:p>
      </dsp:txBody>
      <dsp:txXfrm>
        <a:off x="2676273" y="1641133"/>
        <a:ext cx="2477840" cy="1784045"/>
      </dsp:txXfrm>
    </dsp:sp>
    <dsp:sp modelId="{C93C079E-8A48-48BC-9F4B-149ADC43EFBA}">
      <dsp:nvSpPr>
        <dsp:cNvPr id="0" name=""/>
        <dsp:cNvSpPr/>
      </dsp:nvSpPr>
      <dsp:spPr>
        <a:xfrm>
          <a:off x="2676273" y="451769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6273" y="451769"/>
        <a:ext cx="2477840" cy="1189363"/>
      </dsp:txXfrm>
    </dsp:sp>
    <dsp:sp modelId="{4DC9D7D5-D4B0-455C-A2D0-FADA714F13F7}">
      <dsp:nvSpPr>
        <dsp:cNvPr id="0" name=""/>
        <dsp:cNvSpPr/>
      </dsp:nvSpPr>
      <dsp:spPr>
        <a:xfrm>
          <a:off x="5352341" y="451769"/>
          <a:ext cx="2477840" cy="2973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Md </a:t>
          </a:r>
          <a:r>
            <a:rPr lang="en-US" sz="1800" kern="1200" dirty="0" err="1"/>
            <a:t>Inan</a:t>
          </a:r>
          <a:r>
            <a:rPr lang="en-US" sz="1800" kern="1200" dirty="0"/>
            <a:t> Khan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Responsible for </a:t>
          </a:r>
          <a:r>
            <a:rPr lang="en-US" sz="1800" kern="1200" dirty="0" err="1"/>
            <a:t>FrontEnd</a:t>
          </a:r>
          <a:endParaRPr lang="en-US" sz="1800" kern="1200" dirty="0"/>
        </a:p>
      </dsp:txBody>
      <dsp:txXfrm>
        <a:off x="5352341" y="1641133"/>
        <a:ext cx="2477840" cy="1784045"/>
      </dsp:txXfrm>
    </dsp:sp>
    <dsp:sp modelId="{F93D6F75-D823-49F8-96AB-A54EAEFF91FD}">
      <dsp:nvSpPr>
        <dsp:cNvPr id="0" name=""/>
        <dsp:cNvSpPr/>
      </dsp:nvSpPr>
      <dsp:spPr>
        <a:xfrm>
          <a:off x="5352341" y="451769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2341" y="451769"/>
        <a:ext cx="2477840" cy="1189363"/>
      </dsp:txXfrm>
    </dsp:sp>
    <dsp:sp modelId="{26275A73-0E82-488C-9AFA-12E97340572F}">
      <dsp:nvSpPr>
        <dsp:cNvPr id="0" name=""/>
        <dsp:cNvSpPr/>
      </dsp:nvSpPr>
      <dsp:spPr>
        <a:xfrm>
          <a:off x="8028409" y="451769"/>
          <a:ext cx="2477840" cy="2973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Tung Chau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Responsible for admin Panel.</a:t>
          </a:r>
        </a:p>
      </dsp:txBody>
      <dsp:txXfrm>
        <a:off x="8028409" y="1641133"/>
        <a:ext cx="2477840" cy="1784045"/>
      </dsp:txXfrm>
    </dsp:sp>
    <dsp:sp modelId="{0280A6A7-A5D6-4D3D-B97D-4CC63ABA2E09}">
      <dsp:nvSpPr>
        <dsp:cNvPr id="0" name=""/>
        <dsp:cNvSpPr/>
      </dsp:nvSpPr>
      <dsp:spPr>
        <a:xfrm>
          <a:off x="8028409" y="451769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28409" y="451769"/>
        <a:ext cx="2477840" cy="1189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F5E2-E3A3-1248-AF75-90765475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Online Grocers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 descr="How To Start A Successful Online Grocery Store">
            <a:extLst>
              <a:ext uri="{FF2B5EF4-FFF2-40B4-BE49-F238E27FC236}">
                <a16:creationId xmlns:a16="http://schemas.microsoft.com/office/drawing/2014/main" id="{DDDD2E90-86D4-46F7-A3E7-50B7F17C6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-1" b="-1"/>
          <a:stretch/>
        </p:blipFill>
        <p:spPr bwMode="auto">
          <a:xfrm>
            <a:off x="3508242" y="299258"/>
            <a:ext cx="5175517" cy="40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2D66-EC00-4244-9281-50B8E4C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100"/>
              <a:t>Team Members and their Responsibilities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01980-6D81-43FF-8F0E-9E92506D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7432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9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7E9-D5A8-0B40-8B80-69D728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SreenShot</a:t>
            </a:r>
            <a:r>
              <a:rPr lang="en-US" dirty="0"/>
              <a:t> of 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D7B9-77C4-8947-8BEC-6335E2AE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1E7-64E3-D240-8359-9CBB5BD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SreenShot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1E12-C35D-964C-9EA9-E40089D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5C4-FFB9-374E-8AA2-43E53D6D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SreenShot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A3EC-9CD3-324A-AA6A-7740435E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AD9-B852-974B-B9E6-AF23696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SreenShot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627F-DE5B-A346-9E2C-ADE3901A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E974-6F73-F640-BC8D-224E3A3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SreenShot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9E98-E94E-EB47-977A-8890E4D1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ample Interview Thank You Letter">
            <a:extLst>
              <a:ext uri="{FF2B5EF4-FFF2-40B4-BE49-F238E27FC236}">
                <a16:creationId xmlns:a16="http://schemas.microsoft.com/office/drawing/2014/main" id="{B0202C37-6FB2-4400-86A4-C7117006C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 r="-2" b="17400"/>
          <a:stretch/>
        </p:blipFill>
        <p:spPr bwMode="auto">
          <a:xfrm>
            <a:off x="328486" y="319441"/>
            <a:ext cx="11530584" cy="593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3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5E2"/>
      </a:lt2>
      <a:accent1>
        <a:srgbClr val="2581C7"/>
      </a:accent1>
      <a:accent2>
        <a:srgbClr val="2DB2B4"/>
      </a:accent2>
      <a:accent3>
        <a:srgbClr val="374FD9"/>
      </a:accent3>
      <a:accent4>
        <a:srgbClr val="C73E25"/>
      </a:accent4>
      <a:accent5>
        <a:srgbClr val="D99337"/>
      </a:accent5>
      <a:accent6>
        <a:srgbClr val="A9A71F"/>
      </a:accent6>
      <a:hlink>
        <a:srgbClr val="B7723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Wingdings</vt:lpstr>
      <vt:lpstr>AccentBoxVTI</vt:lpstr>
      <vt:lpstr>Online Grocers</vt:lpstr>
      <vt:lpstr>Team Members and their Responsibilities</vt:lpstr>
      <vt:lpstr>SreenShot of Main Page</vt:lpstr>
      <vt:lpstr>SreenShot </vt:lpstr>
      <vt:lpstr>SreenShot</vt:lpstr>
      <vt:lpstr>SreenShot</vt:lpstr>
      <vt:lpstr>SreenShot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Srushtiben Patel</dc:creator>
  <cp:lastModifiedBy>Huma Habib</cp:lastModifiedBy>
  <cp:revision>4</cp:revision>
  <dcterms:created xsi:type="dcterms:W3CDTF">2021-04-29T14:57:50Z</dcterms:created>
  <dcterms:modified xsi:type="dcterms:W3CDTF">2021-09-15T15:04:41Z</dcterms:modified>
</cp:coreProperties>
</file>