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B2270-1C20-46F1-AB36-165EEF94D5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BEECCA-FE45-4222-8217-D43934A642C9}">
      <dgm:prSet/>
      <dgm:spPr/>
      <dgm:t>
        <a:bodyPr/>
        <a:lstStyle/>
        <a:p>
          <a:r>
            <a:rPr lang="en-US"/>
            <a:t>Harshvardhan Sawal : Backend functionalities</a:t>
          </a:r>
        </a:p>
      </dgm:t>
    </dgm:pt>
    <dgm:pt modelId="{6C425B5B-B56A-409D-A58D-1CE99B8AB063}" type="parTrans" cxnId="{E1BD4DF4-B804-497D-9D93-45A514C8DBE9}">
      <dgm:prSet/>
      <dgm:spPr/>
      <dgm:t>
        <a:bodyPr/>
        <a:lstStyle/>
        <a:p>
          <a:endParaRPr lang="en-US"/>
        </a:p>
      </dgm:t>
    </dgm:pt>
    <dgm:pt modelId="{310CA6A4-BBAC-4CD0-B5E9-21D711A27874}" type="sibTrans" cxnId="{E1BD4DF4-B804-497D-9D93-45A514C8DBE9}">
      <dgm:prSet/>
      <dgm:spPr/>
      <dgm:t>
        <a:bodyPr/>
        <a:lstStyle/>
        <a:p>
          <a:endParaRPr lang="en-US"/>
        </a:p>
      </dgm:t>
    </dgm:pt>
    <dgm:pt modelId="{19E67A0F-29EE-4893-A121-07F744B2AE83}">
      <dgm:prSet/>
      <dgm:spPr/>
      <dgm:t>
        <a:bodyPr/>
        <a:lstStyle/>
        <a:p>
          <a:r>
            <a:rPr lang="en-US"/>
            <a:t>Ian Haynes : Backend, Ticketing(User and Employee), requests(Employee and Admin), Update Product</a:t>
          </a:r>
        </a:p>
      </dgm:t>
    </dgm:pt>
    <dgm:pt modelId="{AA6E697A-8475-494D-8AF9-EDF7ECD4CD9B}" type="parTrans" cxnId="{0C17C24F-23CC-41F9-8AB6-0C1B7F3F44D8}">
      <dgm:prSet/>
      <dgm:spPr/>
      <dgm:t>
        <a:bodyPr/>
        <a:lstStyle/>
        <a:p>
          <a:endParaRPr lang="en-US"/>
        </a:p>
      </dgm:t>
    </dgm:pt>
    <dgm:pt modelId="{FD19FEBD-0870-4B71-A5BC-1B093B498794}" type="sibTrans" cxnId="{0C17C24F-23CC-41F9-8AB6-0C1B7F3F44D8}">
      <dgm:prSet/>
      <dgm:spPr/>
      <dgm:t>
        <a:bodyPr/>
        <a:lstStyle/>
        <a:p>
          <a:endParaRPr lang="en-US"/>
        </a:p>
      </dgm:t>
    </dgm:pt>
    <dgm:pt modelId="{41612FD1-A20D-4B06-924C-C086344DA0BC}">
      <dgm:prSet/>
      <dgm:spPr/>
      <dgm:t>
        <a:bodyPr/>
        <a:lstStyle/>
        <a:p>
          <a:r>
            <a:rPr lang="en-US"/>
            <a:t>Kranthi Kumar Reddy Anugu : Login and SignUp page functionalities, Documentation</a:t>
          </a:r>
        </a:p>
      </dgm:t>
    </dgm:pt>
    <dgm:pt modelId="{A029FD2B-E45A-48C5-8A11-C8821A55E2B6}" type="parTrans" cxnId="{8A06498E-3406-4521-853E-E0A0CD3F26A3}">
      <dgm:prSet/>
      <dgm:spPr/>
      <dgm:t>
        <a:bodyPr/>
        <a:lstStyle/>
        <a:p>
          <a:endParaRPr lang="en-US"/>
        </a:p>
      </dgm:t>
    </dgm:pt>
    <dgm:pt modelId="{D7C2E589-C409-4494-A7B1-810B58243B49}" type="sibTrans" cxnId="{8A06498E-3406-4521-853E-E0A0CD3F26A3}">
      <dgm:prSet/>
      <dgm:spPr/>
      <dgm:t>
        <a:bodyPr/>
        <a:lstStyle/>
        <a:p>
          <a:endParaRPr lang="en-US"/>
        </a:p>
      </dgm:t>
    </dgm:pt>
    <dgm:pt modelId="{07FA0E30-ECDD-4C18-9846-7C198B1D1126}">
      <dgm:prSet/>
      <dgm:spPr/>
      <dgm:t>
        <a:bodyPr/>
        <a:lstStyle/>
        <a:p>
          <a:r>
            <a:rPr lang="en-US"/>
            <a:t>Miguel Valdez : Backend, Update profile, Employee order status,Generate Reports</a:t>
          </a:r>
        </a:p>
      </dgm:t>
    </dgm:pt>
    <dgm:pt modelId="{9AB56BF0-F562-4BEF-BD3A-85DB731C955C}" type="parTrans" cxnId="{1937CD3A-73F4-43A3-A3C7-94F2ADFC602B}">
      <dgm:prSet/>
      <dgm:spPr/>
      <dgm:t>
        <a:bodyPr/>
        <a:lstStyle/>
        <a:p>
          <a:endParaRPr lang="en-US"/>
        </a:p>
      </dgm:t>
    </dgm:pt>
    <dgm:pt modelId="{8DFDF872-E0E3-4781-811D-BDE1DA679CAA}" type="sibTrans" cxnId="{1937CD3A-73F4-43A3-A3C7-94F2ADFC602B}">
      <dgm:prSet/>
      <dgm:spPr/>
      <dgm:t>
        <a:bodyPr/>
        <a:lstStyle/>
        <a:p>
          <a:endParaRPr lang="en-US"/>
        </a:p>
      </dgm:t>
    </dgm:pt>
    <dgm:pt modelId="{D2BF576B-DBC4-4E1D-87F4-C1D8CA477594}">
      <dgm:prSet/>
      <dgm:spPr/>
      <dgm:t>
        <a:bodyPr/>
        <a:lstStyle/>
        <a:p>
          <a:r>
            <a:rPr lang="en-US"/>
            <a:t>Lipi Boreddy : Frontend components, deployment</a:t>
          </a:r>
        </a:p>
      </dgm:t>
    </dgm:pt>
    <dgm:pt modelId="{B3456328-83BE-4903-994D-EEF6DBFCB07F}" type="parTrans" cxnId="{45F42D0E-BDF4-49B7-A27B-8626C6168750}">
      <dgm:prSet/>
      <dgm:spPr/>
      <dgm:t>
        <a:bodyPr/>
        <a:lstStyle/>
        <a:p>
          <a:endParaRPr lang="en-US"/>
        </a:p>
      </dgm:t>
    </dgm:pt>
    <dgm:pt modelId="{B3EBDB2C-A505-471D-B5F6-AF09374C63A7}" type="sibTrans" cxnId="{45F42D0E-BDF4-49B7-A27B-8626C6168750}">
      <dgm:prSet/>
      <dgm:spPr/>
      <dgm:t>
        <a:bodyPr/>
        <a:lstStyle/>
        <a:p>
          <a:endParaRPr lang="en-US"/>
        </a:p>
      </dgm:t>
    </dgm:pt>
    <dgm:pt modelId="{B4838C89-66F5-4736-AFD6-462C3A66FEDF}" type="pres">
      <dgm:prSet presAssocID="{E7FB2270-1C20-46F1-AB36-165EEF94D56C}" presName="linear" presStyleCnt="0">
        <dgm:presLayoutVars>
          <dgm:animLvl val="lvl"/>
          <dgm:resizeHandles val="exact"/>
        </dgm:presLayoutVars>
      </dgm:prSet>
      <dgm:spPr/>
    </dgm:pt>
    <dgm:pt modelId="{9E99278D-BFBD-4AAB-AE7F-E99E7DEFA497}" type="pres">
      <dgm:prSet presAssocID="{99BEECCA-FE45-4222-8217-D43934A642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16CE07-650F-4595-9972-4A4853B67D2D}" type="pres">
      <dgm:prSet presAssocID="{310CA6A4-BBAC-4CD0-B5E9-21D711A27874}" presName="spacer" presStyleCnt="0"/>
      <dgm:spPr/>
    </dgm:pt>
    <dgm:pt modelId="{B878FE17-701E-4A82-81A1-D31539BBA869}" type="pres">
      <dgm:prSet presAssocID="{19E67A0F-29EE-4893-A121-07F744B2AE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1B2AC7-1C53-417F-A37D-A726EC04C11D}" type="pres">
      <dgm:prSet presAssocID="{FD19FEBD-0870-4B71-A5BC-1B093B498794}" presName="spacer" presStyleCnt="0"/>
      <dgm:spPr/>
    </dgm:pt>
    <dgm:pt modelId="{A0D24073-34BE-46A1-AA31-D0E28819BBBF}" type="pres">
      <dgm:prSet presAssocID="{41612FD1-A20D-4B06-924C-C086344DA0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756871-A13D-4E07-965B-908D9631F2BC}" type="pres">
      <dgm:prSet presAssocID="{D7C2E589-C409-4494-A7B1-810B58243B49}" presName="spacer" presStyleCnt="0"/>
      <dgm:spPr/>
    </dgm:pt>
    <dgm:pt modelId="{2A2091F1-C73B-4769-81FA-D8CDCF8F8F23}" type="pres">
      <dgm:prSet presAssocID="{07FA0E30-ECDD-4C18-9846-7C198B1D11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387B4B-8D0F-45BF-AD59-22EB909143E3}" type="pres">
      <dgm:prSet presAssocID="{8DFDF872-E0E3-4781-811D-BDE1DA679CAA}" presName="spacer" presStyleCnt="0"/>
      <dgm:spPr/>
    </dgm:pt>
    <dgm:pt modelId="{489DB004-7489-4E43-8D30-441D2030F0A1}" type="pres">
      <dgm:prSet presAssocID="{D2BF576B-DBC4-4E1D-87F4-C1D8CA4775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F42D0E-BDF4-49B7-A27B-8626C6168750}" srcId="{E7FB2270-1C20-46F1-AB36-165EEF94D56C}" destId="{D2BF576B-DBC4-4E1D-87F4-C1D8CA477594}" srcOrd="4" destOrd="0" parTransId="{B3456328-83BE-4903-994D-EEF6DBFCB07F}" sibTransId="{B3EBDB2C-A505-471D-B5F6-AF09374C63A7}"/>
    <dgm:cxn modelId="{DB480518-8E35-4F6C-B29A-818EE2BF4810}" type="presOf" srcId="{99BEECCA-FE45-4222-8217-D43934A642C9}" destId="{9E99278D-BFBD-4AAB-AE7F-E99E7DEFA497}" srcOrd="0" destOrd="0" presId="urn:microsoft.com/office/officeart/2005/8/layout/vList2"/>
    <dgm:cxn modelId="{E6FA6B1D-3D41-42AF-8C6B-66DDCB7E8261}" type="presOf" srcId="{E7FB2270-1C20-46F1-AB36-165EEF94D56C}" destId="{B4838C89-66F5-4736-AFD6-462C3A66FEDF}" srcOrd="0" destOrd="0" presId="urn:microsoft.com/office/officeart/2005/8/layout/vList2"/>
    <dgm:cxn modelId="{F67E3021-CA26-48D5-AC34-AA1D95775366}" type="presOf" srcId="{41612FD1-A20D-4B06-924C-C086344DA0BC}" destId="{A0D24073-34BE-46A1-AA31-D0E28819BBBF}" srcOrd="0" destOrd="0" presId="urn:microsoft.com/office/officeart/2005/8/layout/vList2"/>
    <dgm:cxn modelId="{02F57329-046D-47B5-B3F0-C19F3CEC9649}" type="presOf" srcId="{19E67A0F-29EE-4893-A121-07F744B2AE83}" destId="{B878FE17-701E-4A82-81A1-D31539BBA869}" srcOrd="0" destOrd="0" presId="urn:microsoft.com/office/officeart/2005/8/layout/vList2"/>
    <dgm:cxn modelId="{1937CD3A-73F4-43A3-A3C7-94F2ADFC602B}" srcId="{E7FB2270-1C20-46F1-AB36-165EEF94D56C}" destId="{07FA0E30-ECDD-4C18-9846-7C198B1D1126}" srcOrd="3" destOrd="0" parTransId="{9AB56BF0-F562-4BEF-BD3A-85DB731C955C}" sibTransId="{8DFDF872-E0E3-4781-811D-BDE1DA679CAA}"/>
    <dgm:cxn modelId="{0C17C24F-23CC-41F9-8AB6-0C1B7F3F44D8}" srcId="{E7FB2270-1C20-46F1-AB36-165EEF94D56C}" destId="{19E67A0F-29EE-4893-A121-07F744B2AE83}" srcOrd="1" destOrd="0" parTransId="{AA6E697A-8475-494D-8AF9-EDF7ECD4CD9B}" sibTransId="{FD19FEBD-0870-4B71-A5BC-1B093B498794}"/>
    <dgm:cxn modelId="{32C13B56-AF5E-4EEA-A8AE-B2B166CF5C94}" type="presOf" srcId="{D2BF576B-DBC4-4E1D-87F4-C1D8CA477594}" destId="{489DB004-7489-4E43-8D30-441D2030F0A1}" srcOrd="0" destOrd="0" presId="urn:microsoft.com/office/officeart/2005/8/layout/vList2"/>
    <dgm:cxn modelId="{12B8B689-58BE-4EA8-ABB9-50759AF537AF}" type="presOf" srcId="{07FA0E30-ECDD-4C18-9846-7C198B1D1126}" destId="{2A2091F1-C73B-4769-81FA-D8CDCF8F8F23}" srcOrd="0" destOrd="0" presId="urn:microsoft.com/office/officeart/2005/8/layout/vList2"/>
    <dgm:cxn modelId="{8A06498E-3406-4521-853E-E0A0CD3F26A3}" srcId="{E7FB2270-1C20-46F1-AB36-165EEF94D56C}" destId="{41612FD1-A20D-4B06-924C-C086344DA0BC}" srcOrd="2" destOrd="0" parTransId="{A029FD2B-E45A-48C5-8A11-C8821A55E2B6}" sibTransId="{D7C2E589-C409-4494-A7B1-810B58243B49}"/>
    <dgm:cxn modelId="{E1BD4DF4-B804-497D-9D93-45A514C8DBE9}" srcId="{E7FB2270-1C20-46F1-AB36-165EEF94D56C}" destId="{99BEECCA-FE45-4222-8217-D43934A642C9}" srcOrd="0" destOrd="0" parTransId="{6C425B5B-B56A-409D-A58D-1CE99B8AB063}" sibTransId="{310CA6A4-BBAC-4CD0-B5E9-21D711A27874}"/>
    <dgm:cxn modelId="{DB74C003-A53C-4B05-978A-EA589058401F}" type="presParOf" srcId="{B4838C89-66F5-4736-AFD6-462C3A66FEDF}" destId="{9E99278D-BFBD-4AAB-AE7F-E99E7DEFA497}" srcOrd="0" destOrd="0" presId="urn:microsoft.com/office/officeart/2005/8/layout/vList2"/>
    <dgm:cxn modelId="{9CEECBC2-05B9-4B73-8220-9D469FB4F1D7}" type="presParOf" srcId="{B4838C89-66F5-4736-AFD6-462C3A66FEDF}" destId="{7E16CE07-650F-4595-9972-4A4853B67D2D}" srcOrd="1" destOrd="0" presId="urn:microsoft.com/office/officeart/2005/8/layout/vList2"/>
    <dgm:cxn modelId="{7F5D8D79-799F-4B0E-A1A2-4A09C47C501E}" type="presParOf" srcId="{B4838C89-66F5-4736-AFD6-462C3A66FEDF}" destId="{B878FE17-701E-4A82-81A1-D31539BBA869}" srcOrd="2" destOrd="0" presId="urn:microsoft.com/office/officeart/2005/8/layout/vList2"/>
    <dgm:cxn modelId="{4E3287C5-ABC7-4A18-BBC8-925742D6EA32}" type="presParOf" srcId="{B4838C89-66F5-4736-AFD6-462C3A66FEDF}" destId="{BC1B2AC7-1C53-417F-A37D-A726EC04C11D}" srcOrd="3" destOrd="0" presId="urn:microsoft.com/office/officeart/2005/8/layout/vList2"/>
    <dgm:cxn modelId="{E9919AFA-D920-418C-9571-83A2C3CA96EB}" type="presParOf" srcId="{B4838C89-66F5-4736-AFD6-462C3A66FEDF}" destId="{A0D24073-34BE-46A1-AA31-D0E28819BBBF}" srcOrd="4" destOrd="0" presId="urn:microsoft.com/office/officeart/2005/8/layout/vList2"/>
    <dgm:cxn modelId="{4A0D71C6-CE7F-41A2-ACC7-73453248691A}" type="presParOf" srcId="{B4838C89-66F5-4736-AFD6-462C3A66FEDF}" destId="{DB756871-A13D-4E07-965B-908D9631F2BC}" srcOrd="5" destOrd="0" presId="urn:microsoft.com/office/officeart/2005/8/layout/vList2"/>
    <dgm:cxn modelId="{777C0175-B105-4EDF-AE76-86EEB7938458}" type="presParOf" srcId="{B4838C89-66F5-4736-AFD6-462C3A66FEDF}" destId="{2A2091F1-C73B-4769-81FA-D8CDCF8F8F23}" srcOrd="6" destOrd="0" presId="urn:microsoft.com/office/officeart/2005/8/layout/vList2"/>
    <dgm:cxn modelId="{8A64464F-9F37-40E5-A0FB-C534F99C1363}" type="presParOf" srcId="{B4838C89-66F5-4736-AFD6-462C3A66FEDF}" destId="{00387B4B-8D0F-45BF-AD59-22EB909143E3}" srcOrd="7" destOrd="0" presId="urn:microsoft.com/office/officeart/2005/8/layout/vList2"/>
    <dgm:cxn modelId="{66915B47-3074-4131-A374-334DF7E63AE9}" type="presParOf" srcId="{B4838C89-66F5-4736-AFD6-462C3A66FEDF}" destId="{489DB004-7489-4E43-8D30-441D2030F0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3FC5F-A91E-4336-BD5C-E9B073DCA7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01995D-90E2-478D-B81C-8ABA7CC3D36C}">
      <dgm:prSet/>
      <dgm:spPr/>
      <dgm:t>
        <a:bodyPr/>
        <a:lstStyle/>
        <a:p>
          <a:r>
            <a:rPr lang="en-US" dirty="0"/>
            <a:t>We developed a dynamic website for online purchase of groceries with three main users for this application </a:t>
          </a:r>
        </a:p>
      </dgm:t>
    </dgm:pt>
    <dgm:pt modelId="{9175AFB5-D107-48FD-A5F1-1603EE0221F9}" type="parTrans" cxnId="{D569BAB8-469E-45C1-9931-F03292AD5BF3}">
      <dgm:prSet/>
      <dgm:spPr/>
      <dgm:t>
        <a:bodyPr/>
        <a:lstStyle/>
        <a:p>
          <a:endParaRPr lang="en-US"/>
        </a:p>
      </dgm:t>
    </dgm:pt>
    <dgm:pt modelId="{DA826D3B-A7A1-4A20-8848-91CB2514A127}" type="sibTrans" cxnId="{D569BAB8-469E-45C1-9931-F03292AD5BF3}">
      <dgm:prSet/>
      <dgm:spPr/>
      <dgm:t>
        <a:bodyPr/>
        <a:lstStyle/>
        <a:p>
          <a:endParaRPr lang="en-US"/>
        </a:p>
      </dgm:t>
    </dgm:pt>
    <dgm:pt modelId="{CE5CC611-A2E5-4281-B56A-67FFEC49BEF8}">
      <dgm:prSet/>
      <dgm:spPr/>
      <dgm:t>
        <a:bodyPr/>
        <a:lstStyle/>
        <a:p>
          <a:r>
            <a:rPr lang="en-US"/>
            <a:t>ADMIN : As an admin, after successful login he/she has different functionalities like Add Products, Update Products, Delete Products, View Requests etc</a:t>
          </a:r>
        </a:p>
      </dgm:t>
    </dgm:pt>
    <dgm:pt modelId="{76FFCC57-E5BF-4CCD-88BD-01CD0AA2FB91}" type="parTrans" cxnId="{566273F0-13D1-4336-8684-5CABF40D063C}">
      <dgm:prSet/>
      <dgm:spPr/>
      <dgm:t>
        <a:bodyPr/>
        <a:lstStyle/>
        <a:p>
          <a:endParaRPr lang="en-US"/>
        </a:p>
      </dgm:t>
    </dgm:pt>
    <dgm:pt modelId="{0433C556-72B2-4F5E-A83D-BA045DA399CA}" type="sibTrans" cxnId="{566273F0-13D1-4336-8684-5CABF40D063C}">
      <dgm:prSet/>
      <dgm:spPr/>
      <dgm:t>
        <a:bodyPr/>
        <a:lstStyle/>
        <a:p>
          <a:endParaRPr lang="en-US"/>
        </a:p>
      </dgm:t>
    </dgm:pt>
    <dgm:pt modelId="{F2AF95E2-0E84-4B1E-A1D8-BE37A6792CDB}">
      <dgm:prSet/>
      <dgm:spPr/>
      <dgm:t>
        <a:bodyPr/>
        <a:lstStyle/>
        <a:p>
          <a:r>
            <a:rPr lang="en-US"/>
            <a:t>USER: Users can login with existing details or create an account by clicking in signup</a:t>
          </a:r>
        </a:p>
      </dgm:t>
    </dgm:pt>
    <dgm:pt modelId="{970CE926-9A72-4D56-868D-EE47816DFAA1}" type="parTrans" cxnId="{3ABA2C41-AFCF-4DBA-99C7-50E5EE5AC079}">
      <dgm:prSet/>
      <dgm:spPr/>
      <dgm:t>
        <a:bodyPr/>
        <a:lstStyle/>
        <a:p>
          <a:endParaRPr lang="en-US"/>
        </a:p>
      </dgm:t>
    </dgm:pt>
    <dgm:pt modelId="{40C68653-5445-4660-9516-F7325B286B0A}" type="sibTrans" cxnId="{3ABA2C41-AFCF-4DBA-99C7-50E5EE5AC079}">
      <dgm:prSet/>
      <dgm:spPr/>
      <dgm:t>
        <a:bodyPr/>
        <a:lstStyle/>
        <a:p>
          <a:endParaRPr lang="en-US"/>
        </a:p>
      </dgm:t>
    </dgm:pt>
    <dgm:pt modelId="{9AEB63E4-3FAE-49B8-B7B4-DBDE77A54EE1}">
      <dgm:prSet/>
      <dgm:spPr/>
      <dgm:t>
        <a:bodyPr/>
        <a:lstStyle/>
        <a:p>
          <a:r>
            <a:rPr lang="en-US"/>
            <a:t>EMPLOYEE: The employee can sign-in entering the login credentials like email and password and have functionalities like Send Request,Update Order, Unlock Users etc</a:t>
          </a:r>
        </a:p>
      </dgm:t>
    </dgm:pt>
    <dgm:pt modelId="{ABA69C9B-3823-4336-9A23-F2079D436CBA}" type="parTrans" cxnId="{18B8E661-0493-4A5A-AF48-055BF32C6CE2}">
      <dgm:prSet/>
      <dgm:spPr/>
      <dgm:t>
        <a:bodyPr/>
        <a:lstStyle/>
        <a:p>
          <a:endParaRPr lang="en-US"/>
        </a:p>
      </dgm:t>
    </dgm:pt>
    <dgm:pt modelId="{A08F91CD-39EE-4F5F-BCA6-BC767E8287AB}" type="sibTrans" cxnId="{18B8E661-0493-4A5A-AF48-055BF32C6CE2}">
      <dgm:prSet/>
      <dgm:spPr/>
      <dgm:t>
        <a:bodyPr/>
        <a:lstStyle/>
        <a:p>
          <a:endParaRPr lang="en-US"/>
        </a:p>
      </dgm:t>
    </dgm:pt>
    <dgm:pt modelId="{85D3DBEC-1BD7-4951-A4E7-F8CED3EB8F33}" type="pres">
      <dgm:prSet presAssocID="{98D3FC5F-A91E-4336-BD5C-E9B073DCA7A0}" presName="linear" presStyleCnt="0">
        <dgm:presLayoutVars>
          <dgm:animLvl val="lvl"/>
          <dgm:resizeHandles val="exact"/>
        </dgm:presLayoutVars>
      </dgm:prSet>
      <dgm:spPr/>
    </dgm:pt>
    <dgm:pt modelId="{2BDC9D1D-59DF-4383-A618-BB18D9219CF2}" type="pres">
      <dgm:prSet presAssocID="{0701995D-90E2-478D-B81C-8ABA7CC3D3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BE0FA6-111C-474C-92B3-44B0FC0E6F5B}" type="pres">
      <dgm:prSet presAssocID="{DA826D3B-A7A1-4A20-8848-91CB2514A127}" presName="spacer" presStyleCnt="0"/>
      <dgm:spPr/>
    </dgm:pt>
    <dgm:pt modelId="{F577C302-39B0-414C-A3F0-E509D4A1F770}" type="pres">
      <dgm:prSet presAssocID="{CE5CC611-A2E5-4281-B56A-67FFEC49BE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518657-4C5B-406D-BD9C-8D061A8BCB01}" type="pres">
      <dgm:prSet presAssocID="{0433C556-72B2-4F5E-A83D-BA045DA399CA}" presName="spacer" presStyleCnt="0"/>
      <dgm:spPr/>
    </dgm:pt>
    <dgm:pt modelId="{B209F468-846A-42E2-A867-9C62FC6FAB48}" type="pres">
      <dgm:prSet presAssocID="{F2AF95E2-0E84-4B1E-A1D8-BE37A6792C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027F9B-DF02-4E7C-BC93-0BF7475A6CFF}" type="pres">
      <dgm:prSet presAssocID="{40C68653-5445-4660-9516-F7325B286B0A}" presName="spacer" presStyleCnt="0"/>
      <dgm:spPr/>
    </dgm:pt>
    <dgm:pt modelId="{16B940ED-0C61-4065-BC55-8652BD505D02}" type="pres">
      <dgm:prSet presAssocID="{9AEB63E4-3FAE-49B8-B7B4-DBDE77A54E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E6950C-8B1F-4391-B443-6194F9F4C231}" type="presOf" srcId="{F2AF95E2-0E84-4B1E-A1D8-BE37A6792CDB}" destId="{B209F468-846A-42E2-A867-9C62FC6FAB48}" srcOrd="0" destOrd="0" presId="urn:microsoft.com/office/officeart/2005/8/layout/vList2"/>
    <dgm:cxn modelId="{4EFECF24-2B29-4AE7-885D-2ADB5FD30CE1}" type="presOf" srcId="{CE5CC611-A2E5-4281-B56A-67FFEC49BEF8}" destId="{F577C302-39B0-414C-A3F0-E509D4A1F770}" srcOrd="0" destOrd="0" presId="urn:microsoft.com/office/officeart/2005/8/layout/vList2"/>
    <dgm:cxn modelId="{F551442F-FFD9-4B2C-8A91-73C6D85F41F3}" type="presOf" srcId="{98D3FC5F-A91E-4336-BD5C-E9B073DCA7A0}" destId="{85D3DBEC-1BD7-4951-A4E7-F8CED3EB8F33}" srcOrd="0" destOrd="0" presId="urn:microsoft.com/office/officeart/2005/8/layout/vList2"/>
    <dgm:cxn modelId="{3ABA2C41-AFCF-4DBA-99C7-50E5EE5AC079}" srcId="{98D3FC5F-A91E-4336-BD5C-E9B073DCA7A0}" destId="{F2AF95E2-0E84-4B1E-A1D8-BE37A6792CDB}" srcOrd="2" destOrd="0" parTransId="{970CE926-9A72-4D56-868D-EE47816DFAA1}" sibTransId="{40C68653-5445-4660-9516-F7325B286B0A}"/>
    <dgm:cxn modelId="{18B8E661-0493-4A5A-AF48-055BF32C6CE2}" srcId="{98D3FC5F-A91E-4336-BD5C-E9B073DCA7A0}" destId="{9AEB63E4-3FAE-49B8-B7B4-DBDE77A54EE1}" srcOrd="3" destOrd="0" parTransId="{ABA69C9B-3823-4336-9A23-F2079D436CBA}" sibTransId="{A08F91CD-39EE-4F5F-BCA6-BC767E8287AB}"/>
    <dgm:cxn modelId="{4ED69B90-8EE2-46D0-B26E-7BFFCA583EAB}" type="presOf" srcId="{0701995D-90E2-478D-B81C-8ABA7CC3D36C}" destId="{2BDC9D1D-59DF-4383-A618-BB18D9219CF2}" srcOrd="0" destOrd="0" presId="urn:microsoft.com/office/officeart/2005/8/layout/vList2"/>
    <dgm:cxn modelId="{D569BAB8-469E-45C1-9931-F03292AD5BF3}" srcId="{98D3FC5F-A91E-4336-BD5C-E9B073DCA7A0}" destId="{0701995D-90E2-478D-B81C-8ABA7CC3D36C}" srcOrd="0" destOrd="0" parTransId="{9175AFB5-D107-48FD-A5F1-1603EE0221F9}" sibTransId="{DA826D3B-A7A1-4A20-8848-91CB2514A127}"/>
    <dgm:cxn modelId="{7C297DDE-7890-4B94-BA8E-64BA051699CB}" type="presOf" srcId="{9AEB63E4-3FAE-49B8-B7B4-DBDE77A54EE1}" destId="{16B940ED-0C61-4065-BC55-8652BD505D02}" srcOrd="0" destOrd="0" presId="urn:microsoft.com/office/officeart/2005/8/layout/vList2"/>
    <dgm:cxn modelId="{566273F0-13D1-4336-8684-5CABF40D063C}" srcId="{98D3FC5F-A91E-4336-BD5C-E9B073DCA7A0}" destId="{CE5CC611-A2E5-4281-B56A-67FFEC49BEF8}" srcOrd="1" destOrd="0" parTransId="{76FFCC57-E5BF-4CCD-88BD-01CD0AA2FB91}" sibTransId="{0433C556-72B2-4F5E-A83D-BA045DA399CA}"/>
    <dgm:cxn modelId="{4AB08B9D-5D0B-48E1-B785-D86DE26FC2D9}" type="presParOf" srcId="{85D3DBEC-1BD7-4951-A4E7-F8CED3EB8F33}" destId="{2BDC9D1D-59DF-4383-A618-BB18D9219CF2}" srcOrd="0" destOrd="0" presId="urn:microsoft.com/office/officeart/2005/8/layout/vList2"/>
    <dgm:cxn modelId="{E0A6C299-FD32-4919-9697-842F57250D5B}" type="presParOf" srcId="{85D3DBEC-1BD7-4951-A4E7-F8CED3EB8F33}" destId="{70BE0FA6-111C-474C-92B3-44B0FC0E6F5B}" srcOrd="1" destOrd="0" presId="urn:microsoft.com/office/officeart/2005/8/layout/vList2"/>
    <dgm:cxn modelId="{9DB8182D-8860-4515-A403-41BED888586B}" type="presParOf" srcId="{85D3DBEC-1BD7-4951-A4E7-F8CED3EB8F33}" destId="{F577C302-39B0-414C-A3F0-E509D4A1F770}" srcOrd="2" destOrd="0" presId="urn:microsoft.com/office/officeart/2005/8/layout/vList2"/>
    <dgm:cxn modelId="{308D05EF-C2F3-47A9-B7A8-918B2B07582F}" type="presParOf" srcId="{85D3DBEC-1BD7-4951-A4E7-F8CED3EB8F33}" destId="{CA518657-4C5B-406D-BD9C-8D061A8BCB01}" srcOrd="3" destOrd="0" presId="urn:microsoft.com/office/officeart/2005/8/layout/vList2"/>
    <dgm:cxn modelId="{30D603F0-360C-452D-A191-6EDEBE043440}" type="presParOf" srcId="{85D3DBEC-1BD7-4951-A4E7-F8CED3EB8F33}" destId="{B209F468-846A-42E2-A867-9C62FC6FAB48}" srcOrd="4" destOrd="0" presId="urn:microsoft.com/office/officeart/2005/8/layout/vList2"/>
    <dgm:cxn modelId="{56D9CE31-4B6E-4AA9-A344-515D49F8C851}" type="presParOf" srcId="{85D3DBEC-1BD7-4951-A4E7-F8CED3EB8F33}" destId="{E2027F9B-DF02-4E7C-BC93-0BF7475A6CFF}" srcOrd="5" destOrd="0" presId="urn:microsoft.com/office/officeart/2005/8/layout/vList2"/>
    <dgm:cxn modelId="{1AED024B-D7F1-483C-B01A-9682599838AD}" type="presParOf" srcId="{85D3DBEC-1BD7-4951-A4E7-F8CED3EB8F33}" destId="{16B940ED-0C61-4065-BC55-8652BD505D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9278D-BFBD-4AAB-AE7F-E99E7DEFA497}">
      <dsp:nvSpPr>
        <dsp:cNvPr id="0" name=""/>
        <dsp:cNvSpPr/>
      </dsp:nvSpPr>
      <dsp:spPr>
        <a:xfrm>
          <a:off x="0" y="283130"/>
          <a:ext cx="5962720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Harshvardhan Sawal : Backend functionalities</a:t>
          </a:r>
        </a:p>
      </dsp:txBody>
      <dsp:txXfrm>
        <a:off x="40724" y="323854"/>
        <a:ext cx="5881272" cy="752780"/>
      </dsp:txXfrm>
    </dsp:sp>
    <dsp:sp modelId="{B878FE17-701E-4A82-81A1-D31539BBA869}">
      <dsp:nvSpPr>
        <dsp:cNvPr id="0" name=""/>
        <dsp:cNvSpPr/>
      </dsp:nvSpPr>
      <dsp:spPr>
        <a:xfrm>
          <a:off x="0" y="1177838"/>
          <a:ext cx="5962720" cy="83422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Ian Haynes : Backend, Ticketing(User and Employee), requests(Employee and Admin), Update Product</a:t>
          </a:r>
        </a:p>
      </dsp:txBody>
      <dsp:txXfrm>
        <a:off x="40724" y="1218562"/>
        <a:ext cx="5881272" cy="752780"/>
      </dsp:txXfrm>
    </dsp:sp>
    <dsp:sp modelId="{A0D24073-34BE-46A1-AA31-D0E28819BBBF}">
      <dsp:nvSpPr>
        <dsp:cNvPr id="0" name=""/>
        <dsp:cNvSpPr/>
      </dsp:nvSpPr>
      <dsp:spPr>
        <a:xfrm>
          <a:off x="0" y="2072546"/>
          <a:ext cx="5962720" cy="83422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Kranthi Kumar Reddy Anugu : Login and SignUp page functionalities, Documentation</a:t>
          </a:r>
        </a:p>
      </dsp:txBody>
      <dsp:txXfrm>
        <a:off x="40724" y="2113270"/>
        <a:ext cx="5881272" cy="752780"/>
      </dsp:txXfrm>
    </dsp:sp>
    <dsp:sp modelId="{2A2091F1-C73B-4769-81FA-D8CDCF8F8F23}">
      <dsp:nvSpPr>
        <dsp:cNvPr id="0" name=""/>
        <dsp:cNvSpPr/>
      </dsp:nvSpPr>
      <dsp:spPr>
        <a:xfrm>
          <a:off x="0" y="2967255"/>
          <a:ext cx="5962720" cy="83422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Miguel Valdez : Backend, Update profile, Employee order status,Generate Reports</a:t>
          </a:r>
        </a:p>
      </dsp:txBody>
      <dsp:txXfrm>
        <a:off x="40724" y="3007979"/>
        <a:ext cx="5881272" cy="752780"/>
      </dsp:txXfrm>
    </dsp:sp>
    <dsp:sp modelId="{489DB004-7489-4E43-8D30-441D2030F0A1}">
      <dsp:nvSpPr>
        <dsp:cNvPr id="0" name=""/>
        <dsp:cNvSpPr/>
      </dsp:nvSpPr>
      <dsp:spPr>
        <a:xfrm>
          <a:off x="0" y="3861963"/>
          <a:ext cx="5962720" cy="8342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Lipi Boreddy : Frontend components, deployment</a:t>
          </a:r>
        </a:p>
      </dsp:txBody>
      <dsp:txXfrm>
        <a:off x="40724" y="3902687"/>
        <a:ext cx="5881272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C9D1D-59DF-4383-A618-BB18D9219CF2}">
      <dsp:nvSpPr>
        <dsp:cNvPr id="0" name=""/>
        <dsp:cNvSpPr/>
      </dsp:nvSpPr>
      <dsp:spPr>
        <a:xfrm>
          <a:off x="0" y="101781"/>
          <a:ext cx="6367912" cy="1505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developed a dynamic website for online purchase of groceries with three main users for this application </a:t>
          </a:r>
        </a:p>
      </dsp:txBody>
      <dsp:txXfrm>
        <a:off x="73475" y="175256"/>
        <a:ext cx="6220962" cy="1358202"/>
      </dsp:txXfrm>
    </dsp:sp>
    <dsp:sp modelId="{F577C302-39B0-414C-A3F0-E509D4A1F770}">
      <dsp:nvSpPr>
        <dsp:cNvPr id="0" name=""/>
        <dsp:cNvSpPr/>
      </dsp:nvSpPr>
      <dsp:spPr>
        <a:xfrm>
          <a:off x="0" y="1667414"/>
          <a:ext cx="6367912" cy="150515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: As an admin, after successful login he/she has different functionalities like Add Products, Update Products, Delete Products, View Requests etc</a:t>
          </a:r>
        </a:p>
      </dsp:txBody>
      <dsp:txXfrm>
        <a:off x="73475" y="1740889"/>
        <a:ext cx="6220962" cy="1358202"/>
      </dsp:txXfrm>
    </dsp:sp>
    <dsp:sp modelId="{B209F468-846A-42E2-A867-9C62FC6FAB48}">
      <dsp:nvSpPr>
        <dsp:cNvPr id="0" name=""/>
        <dsp:cNvSpPr/>
      </dsp:nvSpPr>
      <dsp:spPr>
        <a:xfrm>
          <a:off x="0" y="3233046"/>
          <a:ext cx="6367912" cy="150515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USER: Users can login with existing details or create an account by clicking in signup</a:t>
          </a:r>
        </a:p>
      </dsp:txBody>
      <dsp:txXfrm>
        <a:off x="73475" y="3306521"/>
        <a:ext cx="6220962" cy="1358202"/>
      </dsp:txXfrm>
    </dsp:sp>
    <dsp:sp modelId="{16B940ED-0C61-4065-BC55-8652BD505D02}">
      <dsp:nvSpPr>
        <dsp:cNvPr id="0" name=""/>
        <dsp:cNvSpPr/>
      </dsp:nvSpPr>
      <dsp:spPr>
        <a:xfrm>
          <a:off x="0" y="4798678"/>
          <a:ext cx="6367912" cy="15051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EMPLOYEE: The employee can sign-in entering the login credentials like email and password and have functionalities like Send Request,Update Order, Unlock Users etc</a:t>
          </a:r>
        </a:p>
      </dsp:txBody>
      <dsp:txXfrm>
        <a:off x="73475" y="4872153"/>
        <a:ext cx="6220962" cy="1358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B30D-625B-4997-B856-1CCC0B82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8AE2-76AD-40AC-B32A-F6ADB02B5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27DD-BA1B-4F21-8814-5FB3561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EB13-C1A6-4D67-AD32-1A236535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2A48-A150-47AC-AA85-A126127F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7F51-A911-49D3-AEF3-50CB7CF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BFEB-34DF-4E00-9C3A-1DBC4D89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96E7-8B8C-44ED-A426-161F6B9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D33-6024-45EF-AD29-EE74297E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046E-CBDA-4D9F-A40B-858BFB2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BF87C-0A50-464C-A1DC-8B76B710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AC071-E3FD-446A-AFBB-EFB0B3B2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535D-63DF-4DCE-8A13-B53FD74E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AC34-AB72-4231-A6DD-9F201CDB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04A2-03D0-4DC5-ACC7-026F2564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3729-2B8B-4B8F-AC91-8B9608EE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33E9-3BBB-4536-BF51-4792966A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6CDB-51C5-48DA-B4F5-FEA9B18E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E716-0258-4E83-895C-3B35388C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F7CA-6F8F-402F-98AC-17B13B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4137-3489-449B-8469-7993131C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84F9-4719-462C-BC63-0981271D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E294-7430-44DF-A002-285436CD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E281-2EF7-42C6-AA3F-0C3D7D9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C9E8-E3F5-4D15-BD8A-6C5F7F3C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72BD-A4FD-4D4B-B906-DE0B64F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2E1C-2E19-4B14-A61A-B1F2D246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767A-82D5-49E3-909E-EA4F586E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F30B3-F2A2-4697-9A09-F6779457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EEA7-771A-4B42-A8B3-9A6E05B6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C74B-6D69-4FE1-9180-C0077F91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9E76-B465-41AE-BE11-5A4ADDFE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CB82-0C84-4188-A815-280825B8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82A1-414C-4165-B356-453F7DF09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3F9E6-B740-4C0B-A6B8-5C3BF1BF5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CC641-BC04-4E87-8406-9547147A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2E7C-21C5-49AC-B29B-FFE91C7E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5CC2E-340B-4681-BC71-67BC3D6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5E5A9-0D25-4DB7-8258-9ADBFACB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727-2AA7-426B-9F4B-4496304E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11D01-E6C0-4FF1-AC11-BDC4091A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205A-EC5C-4D0B-8A32-FB4408AA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90206-142D-4D93-88D0-F499D0D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6146-ACB2-4F2B-A0E0-18BE833A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BA121-6C7F-49DE-96B5-9917D781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4728-3FEB-40F2-B72E-C20CB94C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CC7B-EF6B-477A-904F-79658C98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10CF-D85E-428E-B46C-95F236D0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7D2C2-6B13-4C01-A3B9-7215695A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B78D-F3FF-4A4D-AFE4-3FBAE2FD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E8839-A20A-4F41-9F74-77CFA262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8169-E00E-40DC-AE64-5F6D697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B8E8-2EB7-4DC8-9D6A-63D6D357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6DECC-8BD1-45D2-AAB1-FC66A132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BE22-943F-43DA-8731-AAC716BD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2C0A-2938-4A55-BB71-4E299833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A479-84DE-40E9-B53E-967F975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014A-3F7D-4AC5-90BE-24DC6374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3E0A2-81CE-49CD-AC4A-3189D885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B013-EBA5-4D32-BC4E-FD1D64EA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935D-D34A-4D47-ABE4-10222400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CA6A-1B4A-47D0-91EE-8D6D3DE18D4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927-AA64-4113-B179-8C848D4B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B7DC-2826-4493-A76C-A73C4F64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EFCC-B759-4BED-986E-1847B4EB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2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2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4CCEE3-B73D-4C8A-9CC9-081E1693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MEAN STACK DEVELOPER</a:t>
            </a:r>
            <a:br>
              <a:rPr lang="en-US" sz="5200">
                <a:solidFill>
                  <a:schemeClr val="tx2"/>
                </a:solidFill>
              </a:rPr>
            </a:br>
            <a:r>
              <a:rPr lang="en-US" sz="5200">
                <a:solidFill>
                  <a:schemeClr val="tx2"/>
                </a:solidFill>
              </a:rPr>
              <a:t>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298C-CAF5-464C-8AE2-CA99400C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Team Panthers</a:t>
            </a:r>
          </a:p>
        </p:txBody>
      </p:sp>
    </p:spTree>
    <p:extLst>
      <p:ext uri="{BB962C8B-B14F-4D97-AF65-F5344CB8AC3E}">
        <p14:creationId xmlns:p14="http://schemas.microsoft.com/office/powerpoint/2010/main" val="8488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66AA0-9E37-4568-927D-A9C90289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Team Panthers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62DC6-2553-4DE6-938D-5738B43A6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04880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4EAD39-7AB9-4925-88B1-A7241A30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809972-4261-41C6-89DA-504DCB46E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72087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5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2841-24E3-4EA8-A62F-E7B1F0E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2800" dirty="0"/>
              <a:t>This is how our Cart screen looks like</a:t>
            </a:r>
            <a:endParaRPr lang="en-U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A2833CF-4AA6-4AC3-B209-800E6BEC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975168"/>
            <a:ext cx="6020109" cy="367683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D7BF3C-E31A-4134-8267-84F41116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16" y="1794178"/>
            <a:ext cx="2838596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79020-4CF8-408C-A44A-A3A00B3A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CC33-18DF-47F3-88D4-8EC9D3E0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Communication is a challenge for a virtual team as we didn’t have the opportunity to interact with </a:t>
            </a:r>
            <a:r>
              <a:rPr lang="en-US" sz="2400" dirty="0" err="1">
                <a:solidFill>
                  <a:srgbClr val="000000"/>
                </a:solidFill>
              </a:rPr>
              <a:t>eachother</a:t>
            </a:r>
            <a:r>
              <a:rPr lang="en-US" sz="2400" dirty="0">
                <a:solidFill>
                  <a:srgbClr val="000000"/>
                </a:solidFill>
              </a:rPr>
              <a:t> as frequently as a co-located team could.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overcame this challenge by communicating with team members more often and by creating a Kanban board to keep track of the tasks completed and yet to complete.</a:t>
            </a:r>
          </a:p>
        </p:txBody>
      </p:sp>
    </p:spTree>
    <p:extLst>
      <p:ext uri="{BB962C8B-B14F-4D97-AF65-F5344CB8AC3E}">
        <p14:creationId xmlns:p14="http://schemas.microsoft.com/office/powerpoint/2010/main" val="370238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60A9A-FD25-4F9A-909C-7EC80F11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A4D64B1A-BAC5-4558-B70B-990E1E86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3F59-3DB7-4637-A14B-762F6FD8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used Angular, Nodejs, MongoDB, </a:t>
            </a:r>
            <a:r>
              <a:rPr lang="en-US" sz="2000" dirty="0" err="1">
                <a:solidFill>
                  <a:srgbClr val="000000"/>
                </a:solidFill>
              </a:rPr>
              <a:t>Expressjs</a:t>
            </a:r>
            <a:r>
              <a:rPr lang="en-US" sz="2000" dirty="0">
                <a:solidFill>
                  <a:srgbClr val="000000"/>
                </a:solidFill>
              </a:rPr>
              <a:t>, Typescript, Bootstrap and AWS cloud for this application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successfully designed the website with full functionality.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5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MEAN STACK DEVELOPER  CAPSTONE PROJECT</vt:lpstr>
      <vt:lpstr>Team Panthers</vt:lpstr>
      <vt:lpstr>Functionality</vt:lpstr>
      <vt:lpstr>Demo This is how our Cart screen looks like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DEVELOPER  CAPSTONE PROJECT</dc:title>
  <dc:creator>lipi reddy</dc:creator>
  <cp:lastModifiedBy>lipi reddy</cp:lastModifiedBy>
  <cp:revision>6</cp:revision>
  <dcterms:created xsi:type="dcterms:W3CDTF">2021-04-30T14:28:39Z</dcterms:created>
  <dcterms:modified xsi:type="dcterms:W3CDTF">2021-04-30T15:17:38Z</dcterms:modified>
</cp:coreProperties>
</file>