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3/3/2024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5.wdp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5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9.wdp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Base y carrito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36433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57261" y="468303"/>
            <a:ext cx="7729728" cy="1188720"/>
          </a:xfrm>
        </p:spPr>
        <p:txBody>
          <a:bodyPr/>
          <a:lstStyle/>
          <a:p>
            <a:r>
              <a:rPr lang="es-MX" dirty="0" smtClean="0"/>
              <a:t>EMBUTIDO DE ANGULO 2”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24" b="89822" l="9983" r="933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709" y="1464410"/>
            <a:ext cx="6887935" cy="450409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681" y="5512527"/>
            <a:ext cx="4233320" cy="1345474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3134509" y="528169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smtClean="0">
                <a:solidFill>
                  <a:srgbClr val="FF0000"/>
                </a:solidFill>
              </a:rPr>
              <a:t>A</a:t>
            </a:r>
            <a:endParaRPr lang="es-MX" sz="2400" dirty="0">
              <a:solidFill>
                <a:srgbClr val="FF000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5542637" y="4579372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8399417" y="2377440"/>
            <a:ext cx="3108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MEDIDAS DE UN SOLO EMBUTIDO:</a:t>
            </a:r>
          </a:p>
          <a:p>
            <a:endParaRPr lang="es-MX" dirty="0"/>
          </a:p>
          <a:p>
            <a:r>
              <a:rPr lang="es-MX" dirty="0" smtClean="0"/>
              <a:t>A: 347.94 mm</a:t>
            </a:r>
          </a:p>
          <a:p>
            <a:r>
              <a:rPr lang="es-MX" dirty="0" smtClean="0"/>
              <a:t>B: 1306.37 mm</a:t>
            </a:r>
          </a:p>
          <a:p>
            <a:endParaRPr lang="es-MX" dirty="0"/>
          </a:p>
          <a:p>
            <a:r>
              <a:rPr lang="es-MX" dirty="0" smtClean="0"/>
              <a:t>Ambos embutidos tiene las mismas medidas.</a:t>
            </a:r>
            <a:endParaRPr lang="es-MX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70263" y="1920239"/>
            <a:ext cx="22206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Embutidos o canales elaborados de ángulos de 2” para evitar que las bases se muevan de su lugar.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5050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57261" y="468303"/>
            <a:ext cx="7729728" cy="1188720"/>
          </a:xfrm>
        </p:spPr>
        <p:txBody>
          <a:bodyPr/>
          <a:lstStyle/>
          <a:p>
            <a:r>
              <a:rPr lang="es-MX" dirty="0" smtClean="0"/>
              <a:t>ACRILICO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74" b="90000" l="9901" r="8990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22269" y="1657023"/>
            <a:ext cx="6198525" cy="466423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2679" y="5617029"/>
            <a:ext cx="4609321" cy="124097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735401" y="444567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smtClean="0">
                <a:solidFill>
                  <a:srgbClr val="FF0000"/>
                </a:solidFill>
              </a:rPr>
              <a:t>A</a:t>
            </a:r>
            <a:endParaRPr lang="es-MX" sz="2400" dirty="0">
              <a:solidFill>
                <a:srgbClr val="FF0000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943230" y="5155364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8543109" y="2511813"/>
            <a:ext cx="21814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MEDIDAS:</a:t>
            </a:r>
          </a:p>
          <a:p>
            <a:endParaRPr lang="es-MX" dirty="0"/>
          </a:p>
          <a:p>
            <a:r>
              <a:rPr lang="es-MX" dirty="0" smtClean="0"/>
              <a:t>A: 900 mm</a:t>
            </a:r>
          </a:p>
          <a:p>
            <a:r>
              <a:rPr lang="es-MX" dirty="0" smtClean="0"/>
              <a:t>B: 1306.37 mm</a:t>
            </a:r>
          </a:p>
          <a:p>
            <a:r>
              <a:rPr lang="es-MX" dirty="0" smtClean="0"/>
              <a:t>ESPESOR: 6.36mm</a:t>
            </a:r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731520" y="2511813"/>
            <a:ext cx="256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Acrílico de 6.36 mm de espesor el cual dividirá en dos el área superior de la base del carrito.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76087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57261" y="468303"/>
            <a:ext cx="7729728" cy="1188720"/>
          </a:xfrm>
        </p:spPr>
        <p:txBody>
          <a:bodyPr/>
          <a:lstStyle/>
          <a:p>
            <a:r>
              <a:rPr lang="es-MX" dirty="0" smtClean="0"/>
              <a:t>ENSAMBLE FINAL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71" b="98410" l="9895" r="8989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53241" y="1501214"/>
            <a:ext cx="4595377" cy="486626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8618" y="5564777"/>
            <a:ext cx="4243382" cy="127456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0" y="6211669"/>
            <a:ext cx="7406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PD: La estructura también llevara ruedas para su movilidad pero aun esta pendiente la selección de estas.</a:t>
            </a:r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>
            <a:off x="953589" y="2612571"/>
            <a:ext cx="16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Acrílico</a:t>
            </a:r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1120143" y="4702123"/>
            <a:ext cx="1685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Estructura del Carrito</a:t>
            </a:r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8756469" y="3241568"/>
            <a:ext cx="16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Bases</a:t>
            </a:r>
            <a:endParaRPr lang="es-MX" dirty="0"/>
          </a:p>
        </p:txBody>
      </p:sp>
      <p:cxnSp>
        <p:nvCxnSpPr>
          <p:cNvPr id="10" name="Conector recto de flecha 9"/>
          <p:cNvCxnSpPr>
            <a:stCxn id="8" idx="1"/>
          </p:cNvCxnSpPr>
          <p:nvPr/>
        </p:nvCxnSpPr>
        <p:spPr>
          <a:xfrm flipH="1">
            <a:off x="7184571" y="3426234"/>
            <a:ext cx="157189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7" idx="3"/>
          </p:cNvCxnSpPr>
          <p:nvPr/>
        </p:nvCxnSpPr>
        <p:spPr>
          <a:xfrm flipV="1">
            <a:off x="2805251" y="4702123"/>
            <a:ext cx="1664491" cy="323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6" idx="3"/>
          </p:cNvCxnSpPr>
          <p:nvPr/>
        </p:nvCxnSpPr>
        <p:spPr>
          <a:xfrm>
            <a:off x="2638697" y="2797237"/>
            <a:ext cx="2625634" cy="3206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932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57261" y="468303"/>
            <a:ext cx="7729728" cy="1188720"/>
          </a:xfrm>
        </p:spPr>
        <p:txBody>
          <a:bodyPr/>
          <a:lstStyle/>
          <a:p>
            <a:r>
              <a:rPr lang="es-MX" dirty="0" smtClean="0"/>
              <a:t>ENSAMBLE FINAL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4082" l="9485" r="9403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5531" y="1447746"/>
            <a:ext cx="3943459" cy="523657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755" b="89928" l="6767" r="89975">
                        <a14:foregroundMark x1="17544" y1="30456" x2="17544" y2="30456"/>
                        <a14:foregroundMark x1="17794" y1="15827" x2="17794" y2="15827"/>
                        <a14:foregroundMark x1="84211" y1="16067" x2="84211" y2="160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15748" y="1891971"/>
            <a:ext cx="4360675" cy="4557397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9276423" y="2416629"/>
            <a:ext cx="25846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Alto Total del Diseño: 1.80 m</a:t>
            </a:r>
          </a:p>
          <a:p>
            <a:endParaRPr lang="es-MX" dirty="0"/>
          </a:p>
          <a:p>
            <a:r>
              <a:rPr lang="es-MX" dirty="0" smtClean="0"/>
              <a:t>Alto Total de los Individuos: 1.76 m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968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57261" y="468303"/>
            <a:ext cx="7729728" cy="1188720"/>
          </a:xfrm>
        </p:spPr>
        <p:txBody>
          <a:bodyPr/>
          <a:lstStyle/>
          <a:p>
            <a:r>
              <a:rPr lang="es-MX" dirty="0" smtClean="0"/>
              <a:t>Diseño final completo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56" b="97166" l="21166" r="93089"/>
                    </a14:imgEffect>
                  </a14:imgLayer>
                </a14:imgProps>
              </a:ext>
            </a:extLst>
          </a:blip>
          <a:srcRect l="17817" r="5773"/>
          <a:stretch/>
        </p:blipFill>
        <p:spPr>
          <a:xfrm>
            <a:off x="4177500" y="1657023"/>
            <a:ext cx="3370218" cy="470600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675" b="89842" l="9966" r="8969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7296" y="1851912"/>
            <a:ext cx="3099929" cy="471913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709" b="96646" l="9949" r="9540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68874" y="1657023"/>
            <a:ext cx="3734321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3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57261" y="468303"/>
            <a:ext cx="7729728" cy="1188720"/>
          </a:xfrm>
        </p:spPr>
        <p:txBody>
          <a:bodyPr/>
          <a:lstStyle/>
          <a:p>
            <a:r>
              <a:rPr lang="es-MX" dirty="0" smtClean="0"/>
              <a:t>Diseño de Base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56" b="96868" l="7037" r="9702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8972" y="2076994"/>
            <a:ext cx="5863153" cy="354645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553" b="98298" l="9987" r="9343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20764" y="2076994"/>
            <a:ext cx="6529077" cy="403241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3172" y="5473337"/>
            <a:ext cx="4318828" cy="138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80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57261" y="468303"/>
            <a:ext cx="7729728" cy="1188720"/>
          </a:xfrm>
        </p:spPr>
        <p:txBody>
          <a:bodyPr/>
          <a:lstStyle/>
          <a:p>
            <a:r>
              <a:rPr lang="es-MX" dirty="0" smtClean="0"/>
              <a:t>Materiales de la base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56" b="96868" l="7037" r="9702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59920" y="2377440"/>
            <a:ext cx="5863153" cy="354645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888274" y="2377440"/>
            <a:ext cx="217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PTR 2x2 Calibre 14</a:t>
            </a:r>
            <a:endParaRPr lang="es-MX" dirty="0"/>
          </a:p>
        </p:txBody>
      </p:sp>
      <p:sp>
        <p:nvSpPr>
          <p:cNvPr id="5" name="CuadroTexto 4"/>
          <p:cNvSpPr txBox="1"/>
          <p:nvPr/>
        </p:nvSpPr>
        <p:spPr>
          <a:xfrm>
            <a:off x="9270274" y="4423955"/>
            <a:ext cx="2171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Calzas de Acero Espesor de 9.5 mm con barreno de 5/8</a:t>
            </a:r>
            <a:endParaRPr lang="es-MX" dirty="0"/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2886891" y="2746772"/>
            <a:ext cx="2743200" cy="9761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5" idx="1"/>
          </p:cNvCxnSpPr>
          <p:nvPr/>
        </p:nvCxnSpPr>
        <p:spPr>
          <a:xfrm flipH="1" flipV="1">
            <a:off x="7145383" y="3879669"/>
            <a:ext cx="2124891" cy="10059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923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57261" y="468303"/>
            <a:ext cx="7729728" cy="1188720"/>
          </a:xfrm>
        </p:spPr>
        <p:txBody>
          <a:bodyPr/>
          <a:lstStyle/>
          <a:p>
            <a:r>
              <a:rPr lang="es-MX" dirty="0" smtClean="0"/>
              <a:t>PTR 2x2 Calibre 14</a:t>
            </a:r>
            <a:endParaRPr lang="es-MX" dirty="0"/>
          </a:p>
        </p:txBody>
      </p:sp>
      <p:sp>
        <p:nvSpPr>
          <p:cNvPr id="5" name="CuadroTexto 4"/>
          <p:cNvSpPr txBox="1"/>
          <p:nvPr/>
        </p:nvSpPr>
        <p:spPr>
          <a:xfrm>
            <a:off x="640079" y="2002805"/>
            <a:ext cx="2547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 uso un PTR 2x2 para modelar la estructura para la base.</a:t>
            </a: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822" y="5408023"/>
            <a:ext cx="4676178" cy="1449977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8569669" y="2808514"/>
            <a:ext cx="2834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MEDIDAS:</a:t>
            </a:r>
          </a:p>
          <a:p>
            <a:endParaRPr lang="es-MX" dirty="0"/>
          </a:p>
          <a:p>
            <a:r>
              <a:rPr lang="es-MX" dirty="0" smtClean="0"/>
              <a:t>A= 332.66 mm</a:t>
            </a:r>
          </a:p>
          <a:p>
            <a:r>
              <a:rPr lang="es-MX" dirty="0" smtClean="0"/>
              <a:t>B= 1294.57 mm</a:t>
            </a:r>
            <a:endParaRPr lang="es-MX" dirty="0"/>
          </a:p>
        </p:txBody>
      </p:sp>
      <p:grpSp>
        <p:nvGrpSpPr>
          <p:cNvPr id="13" name="Grupo 12"/>
          <p:cNvGrpSpPr/>
          <p:nvPr/>
        </p:nvGrpSpPr>
        <p:grpSpPr>
          <a:xfrm>
            <a:off x="504587" y="1851129"/>
            <a:ext cx="7316221" cy="4315427"/>
            <a:chOff x="-226933" y="2002806"/>
            <a:chExt cx="7316221" cy="4315427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740" b="95585" l="9115" r="9296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226933" y="2002806"/>
              <a:ext cx="7316221" cy="4315427"/>
            </a:xfrm>
            <a:prstGeom prst="rect">
              <a:avLst/>
            </a:prstGeom>
          </p:spPr>
        </p:pic>
        <p:sp>
          <p:nvSpPr>
            <p:cNvPr id="11" name="CuadroTexto 10"/>
            <p:cNvSpPr txBox="1"/>
            <p:nvPr/>
          </p:nvSpPr>
          <p:spPr>
            <a:xfrm>
              <a:off x="640079" y="5791063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4162696" y="4741680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dirty="0">
                  <a:solidFill>
                    <a:srgbClr val="FF0000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3290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57261" y="468303"/>
            <a:ext cx="7729728" cy="1188720"/>
          </a:xfrm>
        </p:spPr>
        <p:txBody>
          <a:bodyPr/>
          <a:lstStyle/>
          <a:p>
            <a:r>
              <a:rPr lang="es-MX" dirty="0" smtClean="0"/>
              <a:t>calzas</a:t>
            </a:r>
            <a:endParaRPr lang="es-MX" dirty="0"/>
          </a:p>
        </p:txBody>
      </p:sp>
      <p:sp>
        <p:nvSpPr>
          <p:cNvPr id="5" name="CuadroTexto 4"/>
          <p:cNvSpPr txBox="1"/>
          <p:nvPr/>
        </p:nvSpPr>
        <p:spPr>
          <a:xfrm>
            <a:off x="640079" y="2002805"/>
            <a:ext cx="2547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Calzas de Acero de Espesor de 9.5 mm con barrenos de 5/8 para la sujeción.</a:t>
            </a:r>
            <a:endParaRPr lang="es-MX" dirty="0"/>
          </a:p>
        </p:txBody>
      </p:sp>
      <p:sp>
        <p:nvSpPr>
          <p:cNvPr id="10" name="CuadroTexto 9"/>
          <p:cNvSpPr txBox="1"/>
          <p:nvPr/>
        </p:nvSpPr>
        <p:spPr>
          <a:xfrm>
            <a:off x="8109248" y="4080235"/>
            <a:ext cx="2834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MEDIDAS:</a:t>
            </a:r>
          </a:p>
          <a:p>
            <a:endParaRPr lang="es-MX" dirty="0"/>
          </a:p>
          <a:p>
            <a:r>
              <a:rPr lang="es-MX" dirty="0" smtClean="0"/>
              <a:t>A= 6”</a:t>
            </a:r>
          </a:p>
          <a:p>
            <a:r>
              <a:rPr lang="es-MX" dirty="0" smtClean="0"/>
              <a:t>B= 3”</a:t>
            </a:r>
          </a:p>
          <a:p>
            <a:r>
              <a:rPr lang="es-MX" dirty="0" smtClean="0"/>
              <a:t>C= 4”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04" b="96752" l="6143" r="95286">
                        <a14:foregroundMark x1="24429" y1="78190" x2="24429" y2="78190"/>
                        <a14:foregroundMark x1="25000" y1="90255" x2="25000" y2="90255"/>
                      </a14:backgroundRemoval>
                    </a14:imgEffect>
                  </a14:imgLayer>
                </a14:imgProps>
              </a:ext>
            </a:extLst>
          </a:blip>
          <a:srcRect t="58871" r="56399"/>
          <a:stretch/>
        </p:blipFill>
        <p:spPr>
          <a:xfrm>
            <a:off x="3341487" y="2163416"/>
            <a:ext cx="2907496" cy="1688673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04" b="96752" l="6143" r="95286">
                        <a14:foregroundMark x1="24429" y1="78190" x2="24429" y2="78190"/>
                        <a14:foregroundMark x1="25000" y1="90255" x2="25000" y2="90255"/>
                      </a14:backgroundRemoval>
                    </a14:imgEffect>
                  </a14:imgLayer>
                </a14:imgProps>
              </a:ext>
            </a:extLst>
          </a:blip>
          <a:srcRect l="54440" b="54207"/>
          <a:stretch/>
        </p:blipFill>
        <p:spPr>
          <a:xfrm>
            <a:off x="7618841" y="1971905"/>
            <a:ext cx="3038123" cy="1880184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4005941" y="3203134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4005941" y="222161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smtClean="0">
                <a:solidFill>
                  <a:srgbClr val="FF0000"/>
                </a:solidFill>
              </a:rPr>
              <a:t>A</a:t>
            </a:r>
            <a:endParaRPr lang="es-MX" sz="2400" dirty="0">
              <a:solidFill>
                <a:srgbClr val="FF0000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5201752" y="3240757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smtClean="0">
                <a:solidFill>
                  <a:srgbClr val="FF0000"/>
                </a:solidFill>
              </a:rPr>
              <a:t>C</a:t>
            </a:r>
            <a:endParaRPr lang="es-MX" sz="2400" dirty="0">
              <a:solidFill>
                <a:srgbClr val="FF0000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4005941" y="3997032"/>
            <a:ext cx="2834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MEDIDAS:</a:t>
            </a:r>
          </a:p>
          <a:p>
            <a:endParaRPr lang="es-MX" dirty="0"/>
          </a:p>
          <a:p>
            <a:r>
              <a:rPr lang="es-MX" dirty="0" smtClean="0"/>
              <a:t>A= 4”</a:t>
            </a:r>
          </a:p>
          <a:p>
            <a:r>
              <a:rPr lang="es-MX" dirty="0" smtClean="0"/>
              <a:t>B= 4”</a:t>
            </a:r>
          </a:p>
          <a:p>
            <a:r>
              <a:rPr lang="es-MX" dirty="0" smtClean="0"/>
              <a:t>C= 3”</a:t>
            </a:r>
            <a:endParaRPr lang="es-MX" dirty="0"/>
          </a:p>
        </p:txBody>
      </p:sp>
      <p:sp>
        <p:nvSpPr>
          <p:cNvPr id="22" name="CuadroTexto 21"/>
          <p:cNvSpPr txBox="1"/>
          <p:nvPr/>
        </p:nvSpPr>
        <p:spPr>
          <a:xfrm>
            <a:off x="8243833" y="227489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smtClean="0">
                <a:solidFill>
                  <a:srgbClr val="FF0000"/>
                </a:solidFill>
              </a:rPr>
              <a:t>A</a:t>
            </a:r>
            <a:endParaRPr lang="es-MX" sz="2400" dirty="0">
              <a:solidFill>
                <a:srgbClr val="FF0000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8109248" y="3433966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9635559" y="3315579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smtClean="0">
                <a:solidFill>
                  <a:srgbClr val="FF0000"/>
                </a:solidFill>
              </a:rPr>
              <a:t>C</a:t>
            </a:r>
            <a:endParaRPr lang="es-MX" sz="2400" dirty="0">
              <a:solidFill>
                <a:srgbClr val="FF0000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3" y="5619303"/>
            <a:ext cx="4134265" cy="122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68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57261" y="468303"/>
            <a:ext cx="7729728" cy="1188720"/>
          </a:xfrm>
        </p:spPr>
        <p:txBody>
          <a:bodyPr/>
          <a:lstStyle/>
          <a:p>
            <a:r>
              <a:rPr lang="es-MX" dirty="0" smtClean="0"/>
              <a:t>Diseño del carrito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88" l="9587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09006" y="1723707"/>
            <a:ext cx="5763429" cy="466790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86" b="97817" l="9949" r="8988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91120" y="1657023"/>
            <a:ext cx="5553850" cy="480127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0548" y="5693717"/>
            <a:ext cx="3631452" cy="116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79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88" l="9587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86891" y="1865759"/>
            <a:ext cx="5763429" cy="466790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57261" y="468303"/>
            <a:ext cx="7729728" cy="1188720"/>
          </a:xfrm>
        </p:spPr>
        <p:txBody>
          <a:bodyPr/>
          <a:lstStyle/>
          <a:p>
            <a:r>
              <a:rPr lang="es-MX" dirty="0" smtClean="0"/>
              <a:t>Materiales de la base</a:t>
            </a:r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888274" y="2377440"/>
            <a:ext cx="217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PTR 2x2 Calibre 14</a:t>
            </a:r>
            <a:endParaRPr lang="es-MX" dirty="0"/>
          </a:p>
        </p:txBody>
      </p:sp>
      <p:sp>
        <p:nvSpPr>
          <p:cNvPr id="5" name="CuadroTexto 4"/>
          <p:cNvSpPr txBox="1"/>
          <p:nvPr/>
        </p:nvSpPr>
        <p:spPr>
          <a:xfrm>
            <a:off x="9270274" y="4423955"/>
            <a:ext cx="217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Angulo de 2”</a:t>
            </a:r>
            <a:endParaRPr lang="es-MX" dirty="0"/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2886891" y="2746772"/>
            <a:ext cx="1136469" cy="16358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5" idx="1"/>
          </p:cNvCxnSpPr>
          <p:nvPr/>
        </p:nvCxnSpPr>
        <p:spPr>
          <a:xfrm flipH="1" flipV="1">
            <a:off x="7641771" y="2746772"/>
            <a:ext cx="1628503" cy="1861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179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57261" y="468303"/>
            <a:ext cx="7729728" cy="1188720"/>
          </a:xfrm>
        </p:spPr>
        <p:txBody>
          <a:bodyPr/>
          <a:lstStyle/>
          <a:p>
            <a:r>
              <a:rPr lang="es-MX" dirty="0" smtClean="0"/>
              <a:t>ESTRUCTURA DEL carrito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56" b="95270" l="9901" r="8990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07272" y="1849732"/>
            <a:ext cx="4810796" cy="422969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468" y="5428459"/>
            <a:ext cx="4512532" cy="1429542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352697" y="1849732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Estructura hecha de PTR 2x2 calibre 14</a:t>
            </a:r>
            <a:endParaRPr lang="es-MX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867411" y="405691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smtClean="0">
                <a:solidFill>
                  <a:srgbClr val="FF0000"/>
                </a:solidFill>
              </a:rPr>
              <a:t>A</a:t>
            </a:r>
            <a:endParaRPr lang="es-MX" sz="2400" dirty="0">
              <a:solidFill>
                <a:srgbClr val="FF000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2459802" y="5428458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4706309" y="5197625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smtClean="0">
                <a:solidFill>
                  <a:srgbClr val="FF0000"/>
                </a:solidFill>
              </a:rPr>
              <a:t>C</a:t>
            </a:r>
            <a:endParaRPr lang="es-MX" sz="2400" dirty="0">
              <a:solidFill>
                <a:srgbClr val="FF0000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929154" y="2496062"/>
            <a:ext cx="21814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MEDIDAS:</a:t>
            </a:r>
          </a:p>
          <a:p>
            <a:endParaRPr lang="es-MX" dirty="0"/>
          </a:p>
          <a:p>
            <a:r>
              <a:rPr lang="es-MX" dirty="0" smtClean="0"/>
              <a:t>A: 900 mm</a:t>
            </a:r>
          </a:p>
          <a:p>
            <a:r>
              <a:rPr lang="es-MX" dirty="0" smtClean="0"/>
              <a:t>B: 750 mm</a:t>
            </a:r>
          </a:p>
          <a:p>
            <a:r>
              <a:rPr lang="es-MX" dirty="0" smtClean="0"/>
              <a:t>C: 1306.37 mm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240041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110</TotalTime>
  <Words>277</Words>
  <Application>Microsoft Office PowerPoint</Application>
  <PresentationFormat>Panorámica</PresentationFormat>
  <Paragraphs>74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Parcel</vt:lpstr>
      <vt:lpstr>Base y carrito</vt:lpstr>
      <vt:lpstr>Diseño final completo</vt:lpstr>
      <vt:lpstr>Diseño de Base</vt:lpstr>
      <vt:lpstr>Materiales de la base</vt:lpstr>
      <vt:lpstr>PTR 2x2 Calibre 14</vt:lpstr>
      <vt:lpstr>calzas</vt:lpstr>
      <vt:lpstr>Diseño del carrito</vt:lpstr>
      <vt:lpstr>Materiales de la base</vt:lpstr>
      <vt:lpstr>ESTRUCTURA DEL carrito</vt:lpstr>
      <vt:lpstr>EMBUTIDO DE ANGULO 2”</vt:lpstr>
      <vt:lpstr>ACRILICO</vt:lpstr>
      <vt:lpstr>ENSAMBLE FINAL</vt:lpstr>
      <vt:lpstr>ENSAMBLE FINAL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y carrito móvil del frame</dc:title>
  <dc:creator>Edgar</dc:creator>
  <cp:lastModifiedBy>Edgar</cp:lastModifiedBy>
  <cp:revision>13</cp:revision>
  <dcterms:created xsi:type="dcterms:W3CDTF">2024-03-02T23:42:59Z</dcterms:created>
  <dcterms:modified xsi:type="dcterms:W3CDTF">2024-03-03T18:58:01Z</dcterms:modified>
</cp:coreProperties>
</file>