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FE5DE-2576-43D1-A8EF-D4AB2A192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BBAF28-9663-454C-B53D-A66955D4C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F3063-33AD-4ED1-94D4-EC8A1298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F1D-2598-45FC-8DDB-A7143E2A4D25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F00819-CA68-4F69-851B-737B6CD7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0D8BCC-C11E-4ABF-ABC5-42DE3643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D0E3-66E2-4E08-BAC3-C577E507A7A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75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CF25B-56E8-4187-8B3C-9273D72D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A1B65A-6699-498B-A14A-4E5C584A9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282B7-4C87-444A-8BB8-79732876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F1D-2598-45FC-8DDB-A7143E2A4D25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EBA85F-586F-4882-B69B-3B5E99AA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DDB58E-44DB-49AD-9526-309425AC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D0E3-66E2-4E08-BAC3-C577E507A7A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9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42FF9B-2A37-4DD7-A2EE-003CBBBE9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99FA0F-5E31-4DA6-9007-484AC9276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44BFFB-1461-4918-996D-0AC1DE48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F1D-2598-45FC-8DDB-A7143E2A4D25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EC8572-4AC9-4ECE-B6D4-2CA2DC41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DC353B-0713-427C-8571-4CBAB46B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D0E3-66E2-4E08-BAC3-C577E507A7A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62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819A2-A160-4E17-9AC7-56841412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4E4D3B-8BFF-4C97-9885-D017659F7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03634-DF46-486A-9F3F-7BE6FEB4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F1D-2598-45FC-8DDB-A7143E2A4D25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D4BBCC-3B70-4655-AFD8-D155F37C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C67A9C-46D1-45E4-B2FD-12C90FE0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D0E3-66E2-4E08-BAC3-C577E507A7A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34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1144E-FC0B-44E4-9933-6A26A1DEC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225937-E34A-43A8-800E-0BCAE247A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3BD92C-36DF-4D04-8A74-76C53B1C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F1D-2598-45FC-8DDB-A7143E2A4D25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08001F-6E87-4213-B2E6-079E62BD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CC76E0-626C-472C-A7D3-141062CF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D0E3-66E2-4E08-BAC3-C577E507A7A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31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B4F71-AF61-4EC3-A4C8-CAD4711B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4A56D1-BEBD-4D8E-A758-D3BCDC63D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A256B6-9985-4142-962B-ACFA8016B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4F44A1-B1EA-4852-BFC2-08DC6CC2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F1D-2598-45FC-8DDB-A7143E2A4D25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1E8E73-DFE9-48D0-866C-44E59C19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8486D4-2D2B-4B70-AAE8-363A374B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D0E3-66E2-4E08-BAC3-C577E507A7A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79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47ADF-A696-4201-8C3A-1D4356AB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388B27-4B2B-4981-9A5E-A67FD31A6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63522E-F96F-4307-9B74-E841986C3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E9F84D-6911-48A0-8C07-55ABE7BEC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A7F3BE-0E7E-4898-8DF6-3F99883C1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F2A38F-74DD-4465-8E3F-3542AFAA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F1D-2598-45FC-8DDB-A7143E2A4D25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D2B6C5-CC92-42D0-98BE-AFD3E1E5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86057C-3E1B-4886-B079-E0ABBBFE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D0E3-66E2-4E08-BAC3-C577E507A7A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17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E57E4-B918-4BE2-9EBB-7E11F131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62AB4C-BEA2-4ECE-9864-CEB3CBC1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F1D-2598-45FC-8DDB-A7143E2A4D25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4A7B4B-28ED-4652-AE07-4F048C97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1234E0-76A9-4FC3-8130-1BCB6A68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D0E3-66E2-4E08-BAC3-C577E507A7A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4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818043-ADA8-4B4F-BE76-77E0AD0D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F1D-2598-45FC-8DDB-A7143E2A4D25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383FFE-04E8-4D60-A039-AC8EDDB3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E62862-A5EF-4AE2-8166-CAA9780E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D0E3-66E2-4E08-BAC3-C577E507A7A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19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158D0-1A83-4C7B-9CD9-81451B16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C9A3FB-81FA-4994-BCF7-29003B9A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1A3FA3-E0A7-49D3-99A3-9467C3964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6B7FA9-9C45-437C-BA36-446526DC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F1D-2598-45FC-8DDB-A7143E2A4D25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81819C-CF3D-48FE-9A26-0B687213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407B77-4F3C-42AE-84FA-61EF8829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D0E3-66E2-4E08-BAC3-C577E507A7A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39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E5B77-BF21-4443-BF9E-C7B9E56B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682612-287B-415F-B851-AFEA78A72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D83A19-02FF-4BC5-B452-62D2BDD73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F16355-E5DA-42C4-AE77-EAB4B2A2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5F1D-2598-45FC-8DDB-A7143E2A4D25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AD5B2C-06B6-41E3-B70B-1DC8EA71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99F066-1D9F-446C-A0C5-7810B17D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D0E3-66E2-4E08-BAC3-C577E507A7A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ADBC2C-CBB4-4BA4-81D2-461B1C91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8B2272-9988-4D0D-9C6E-93A28F50E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D5B66B-A058-49B2-BDC4-D559D6960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5F1D-2598-45FC-8DDB-A7143E2A4D25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A5B75D-78D4-4B6C-B376-58ED864B6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C7C15F-B4BE-4E39-AD2B-E887D7213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ED0E3-66E2-4E08-BAC3-C577E507A7A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19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32F49CF-4F4A-491C-8887-FBE3919C70E1}"/>
              </a:ext>
            </a:extLst>
          </p:cNvPr>
          <p:cNvSpPr/>
          <p:nvPr/>
        </p:nvSpPr>
        <p:spPr>
          <a:xfrm>
            <a:off x="3333403" y="2443941"/>
            <a:ext cx="3782292" cy="172531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A96649F3-60D8-4F92-B797-E4C36182C18D}"/>
              </a:ext>
            </a:extLst>
          </p:cNvPr>
          <p:cNvSpPr/>
          <p:nvPr/>
        </p:nvSpPr>
        <p:spPr>
          <a:xfrm>
            <a:off x="3603566" y="1579418"/>
            <a:ext cx="540327" cy="864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6732217D-572F-4CC8-95CB-8F8B60ED80BE}"/>
              </a:ext>
            </a:extLst>
          </p:cNvPr>
          <p:cNvSpPr/>
          <p:nvPr/>
        </p:nvSpPr>
        <p:spPr>
          <a:xfrm>
            <a:off x="4954385" y="1554479"/>
            <a:ext cx="540327" cy="864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C6C28348-CE3C-40FD-9878-C7CA661C7E1E}"/>
              </a:ext>
            </a:extLst>
          </p:cNvPr>
          <p:cNvSpPr/>
          <p:nvPr/>
        </p:nvSpPr>
        <p:spPr>
          <a:xfrm>
            <a:off x="6305204" y="1546165"/>
            <a:ext cx="540327" cy="864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25DD169-1EC6-4B59-B5FA-0CAEA25A0E77}"/>
              </a:ext>
            </a:extLst>
          </p:cNvPr>
          <p:cNvSpPr txBox="1"/>
          <p:nvPr/>
        </p:nvSpPr>
        <p:spPr>
          <a:xfrm>
            <a:off x="3399905" y="84892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OSM Client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2AD7301-8335-494C-8BF0-37E8B615F24C}"/>
              </a:ext>
            </a:extLst>
          </p:cNvPr>
          <p:cNvSpPr txBox="1"/>
          <p:nvPr/>
        </p:nvSpPr>
        <p:spPr>
          <a:xfrm>
            <a:off x="4590702" y="848928"/>
            <a:ext cx="12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Robot Framework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5492CA8-5522-4270-8F4C-ED487AE0413B}"/>
              </a:ext>
            </a:extLst>
          </p:cNvPr>
          <p:cNvSpPr txBox="1"/>
          <p:nvPr/>
        </p:nvSpPr>
        <p:spPr>
          <a:xfrm>
            <a:off x="5858394" y="842673"/>
            <a:ext cx="14900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Other utilities </a:t>
            </a:r>
            <a:r>
              <a:rPr lang="en-GB" sz="1100" dirty="0"/>
              <a:t>(OpenStack client, </a:t>
            </a:r>
            <a:r>
              <a:rPr lang="en-GB" sz="1100" dirty="0" err="1"/>
              <a:t>yq</a:t>
            </a:r>
            <a:r>
              <a:rPr lang="en-GB" sz="1100" dirty="0"/>
              <a:t>, etc.)</a:t>
            </a:r>
            <a:endParaRPr lang="en-GB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D2A2932-53B2-4DD7-BDD8-30D36C42F0AA}"/>
              </a:ext>
            </a:extLst>
          </p:cNvPr>
          <p:cNvSpPr txBox="1"/>
          <p:nvPr/>
        </p:nvSpPr>
        <p:spPr>
          <a:xfrm>
            <a:off x="295106" y="2443940"/>
            <a:ext cx="210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Robot tests for OSM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6281370-B3E3-4B03-A5FA-203169C6C2E0}"/>
              </a:ext>
            </a:extLst>
          </p:cNvPr>
          <p:cNvSpPr txBox="1"/>
          <p:nvPr/>
        </p:nvSpPr>
        <p:spPr>
          <a:xfrm>
            <a:off x="5068339" y="2464136"/>
            <a:ext cx="205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VM / Docker / LXC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4E4A90F-E31D-49C2-9B71-7EEF6438BEAF}"/>
              </a:ext>
            </a:extLst>
          </p:cNvPr>
          <p:cNvCxnSpPr/>
          <p:nvPr/>
        </p:nvCxnSpPr>
        <p:spPr>
          <a:xfrm>
            <a:off x="2364970" y="2643447"/>
            <a:ext cx="96843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6F2306C-6E88-4551-8B30-92DF864E3735}"/>
              </a:ext>
            </a:extLst>
          </p:cNvPr>
          <p:cNvCxnSpPr/>
          <p:nvPr/>
        </p:nvCxnSpPr>
        <p:spPr>
          <a:xfrm>
            <a:off x="2364970" y="3259175"/>
            <a:ext cx="96843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D2454C4-06C6-4233-9EA0-CDB8DE8A3294}"/>
              </a:ext>
            </a:extLst>
          </p:cNvPr>
          <p:cNvSpPr txBox="1"/>
          <p:nvPr/>
        </p:nvSpPr>
        <p:spPr>
          <a:xfrm>
            <a:off x="108069" y="3059668"/>
            <a:ext cx="229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OSM instance details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D8095C8-A0DE-40DE-A9D8-29C80A410CD3}"/>
              </a:ext>
            </a:extLst>
          </p:cNvPr>
          <p:cNvSpPr txBox="1"/>
          <p:nvPr/>
        </p:nvSpPr>
        <p:spPr>
          <a:xfrm>
            <a:off x="122378" y="4660455"/>
            <a:ext cx="224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VNF and NS Packages</a:t>
            </a:r>
          </a:p>
          <a:p>
            <a:pPr algn="r"/>
            <a:r>
              <a:rPr lang="en-GB" dirty="0"/>
              <a:t>(location)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C2F3C82-F6EE-4097-98B1-35E93E1852B9}"/>
              </a:ext>
            </a:extLst>
          </p:cNvPr>
          <p:cNvCxnSpPr/>
          <p:nvPr/>
        </p:nvCxnSpPr>
        <p:spPr>
          <a:xfrm>
            <a:off x="2364970" y="3874903"/>
            <a:ext cx="96843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67B1F30-8E11-4D7D-8A65-4B02173ED7DC}"/>
              </a:ext>
            </a:extLst>
          </p:cNvPr>
          <p:cNvSpPr txBox="1"/>
          <p:nvPr/>
        </p:nvSpPr>
        <p:spPr>
          <a:xfrm>
            <a:off x="405249" y="3675396"/>
            <a:ext cx="199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VIM credentials</a:t>
            </a: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CE809824-5C09-4BC9-B2E7-94955841D02E}"/>
              </a:ext>
            </a:extLst>
          </p:cNvPr>
          <p:cNvGrpSpPr/>
          <p:nvPr/>
        </p:nvGrpSpPr>
        <p:grpSpPr>
          <a:xfrm>
            <a:off x="2364970" y="4169256"/>
            <a:ext cx="1573618" cy="801755"/>
            <a:chOff x="2364970" y="4169256"/>
            <a:chExt cx="1573618" cy="801755"/>
          </a:xfrm>
        </p:grpSpPr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4692AA51-7BB9-403D-B53A-2DA85176A9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9058" y="4169256"/>
              <a:ext cx="0" cy="79344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4B910FDC-8D4F-44DA-8700-1C84C5B583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4970" y="4971011"/>
              <a:ext cx="1573618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74BE016-EE96-4D1F-BB95-66E1C0AB79C9}"/>
              </a:ext>
            </a:extLst>
          </p:cNvPr>
          <p:cNvGrpSpPr/>
          <p:nvPr/>
        </p:nvGrpSpPr>
        <p:grpSpPr>
          <a:xfrm>
            <a:off x="2364971" y="4194196"/>
            <a:ext cx="1978206" cy="1591180"/>
            <a:chOff x="2364971" y="4194196"/>
            <a:chExt cx="1978206" cy="1591180"/>
          </a:xfrm>
        </p:grpSpPr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C6E8161D-62C1-4F5D-BC37-6C1074AFD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177" y="4194196"/>
              <a:ext cx="0" cy="1574682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A67DFA3F-6AAB-4F64-86A8-50901B762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4971" y="5785376"/>
              <a:ext cx="1949334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99083D5-A636-4447-A294-B2BE25988268}"/>
              </a:ext>
            </a:extLst>
          </p:cNvPr>
          <p:cNvSpPr txBox="1"/>
          <p:nvPr/>
        </p:nvSpPr>
        <p:spPr>
          <a:xfrm>
            <a:off x="633846" y="5445712"/>
            <a:ext cx="1731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VM images</a:t>
            </a:r>
          </a:p>
          <a:p>
            <a:pPr algn="r"/>
            <a:r>
              <a:rPr lang="en-GB" dirty="0"/>
              <a:t>(location)</a:t>
            </a:r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1610A60E-19D6-4E05-A553-071DC6E35C8A}"/>
              </a:ext>
            </a:extLst>
          </p:cNvPr>
          <p:cNvSpPr/>
          <p:nvPr/>
        </p:nvSpPr>
        <p:spPr>
          <a:xfrm>
            <a:off x="7348451" y="2699204"/>
            <a:ext cx="890525" cy="1214787"/>
          </a:xfrm>
          <a:prstGeom prst="rightArrow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E6F47027-B718-44C3-B9B8-7C2DBD2BE9D7}"/>
              </a:ext>
            </a:extLst>
          </p:cNvPr>
          <p:cNvSpPr/>
          <p:nvPr/>
        </p:nvSpPr>
        <p:spPr>
          <a:xfrm>
            <a:off x="9656177" y="2443940"/>
            <a:ext cx="1130300" cy="53916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OSM#3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09601CF3-77D4-4830-9E65-2372322F0574}"/>
              </a:ext>
            </a:extLst>
          </p:cNvPr>
          <p:cNvSpPr/>
          <p:nvPr/>
        </p:nvSpPr>
        <p:spPr>
          <a:xfrm>
            <a:off x="9452977" y="2311730"/>
            <a:ext cx="1130300" cy="53916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OSM#2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8FB1BCAF-10C8-4DFC-ADFE-047E0A1261A2}"/>
              </a:ext>
            </a:extLst>
          </p:cNvPr>
          <p:cNvSpPr/>
          <p:nvPr/>
        </p:nvSpPr>
        <p:spPr>
          <a:xfrm>
            <a:off x="9249777" y="2108251"/>
            <a:ext cx="1130300" cy="53916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OSM#1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384942CD-0315-4F03-9B5B-69A61104CDD0}"/>
              </a:ext>
            </a:extLst>
          </p:cNvPr>
          <p:cNvSpPr/>
          <p:nvPr/>
        </p:nvSpPr>
        <p:spPr>
          <a:xfrm>
            <a:off x="9535527" y="3941890"/>
            <a:ext cx="1917700" cy="5391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dk1"/>
                </a:solidFill>
              </a:rPr>
              <a:t>VIM#4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DDC4610-8062-4FDC-8868-F1442C88FA09}"/>
              </a:ext>
            </a:extLst>
          </p:cNvPr>
          <p:cNvSpPr/>
          <p:nvPr/>
        </p:nvSpPr>
        <p:spPr>
          <a:xfrm>
            <a:off x="9332327" y="3796102"/>
            <a:ext cx="1917700" cy="5391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dk1"/>
                </a:solidFill>
              </a:rPr>
              <a:t>VIM#3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10D3A3A-C6E5-4D94-9DAD-0FD2FA367D5C}"/>
              </a:ext>
            </a:extLst>
          </p:cNvPr>
          <p:cNvSpPr/>
          <p:nvPr/>
        </p:nvSpPr>
        <p:spPr>
          <a:xfrm>
            <a:off x="9129127" y="3651706"/>
            <a:ext cx="1917700" cy="5391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dk1"/>
                </a:solidFill>
              </a:rPr>
              <a:t>VIM#2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6FADAECC-F10D-43B8-BB14-A189A79C2010}"/>
              </a:ext>
            </a:extLst>
          </p:cNvPr>
          <p:cNvSpPr/>
          <p:nvPr/>
        </p:nvSpPr>
        <p:spPr>
          <a:xfrm>
            <a:off x="8868777" y="3505559"/>
            <a:ext cx="1917700" cy="5391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dk1"/>
                </a:solidFill>
              </a:rPr>
              <a:t>VIM#1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457ECC85-EA7A-4D04-9F64-1942ABEF314F}"/>
              </a:ext>
            </a:extLst>
          </p:cNvPr>
          <p:cNvSpPr/>
          <p:nvPr/>
        </p:nvSpPr>
        <p:spPr>
          <a:xfrm>
            <a:off x="8563977" y="1579418"/>
            <a:ext cx="3222774" cy="3391593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C9B0706-CE1F-463B-AE1D-06BA7C9B55D2}"/>
              </a:ext>
            </a:extLst>
          </p:cNvPr>
          <p:cNvSpPr txBox="1"/>
          <p:nvPr/>
        </p:nvSpPr>
        <p:spPr>
          <a:xfrm>
            <a:off x="9147703" y="799282"/>
            <a:ext cx="20553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chemeClr val="accent6"/>
                </a:solidFill>
              </a:rPr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941269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62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Javier Ramón Salguero</dc:creator>
  <cp:lastModifiedBy>Francisco Javier Ramón Salguero</cp:lastModifiedBy>
  <cp:revision>4</cp:revision>
  <dcterms:created xsi:type="dcterms:W3CDTF">2020-04-06T21:14:34Z</dcterms:created>
  <dcterms:modified xsi:type="dcterms:W3CDTF">2020-04-06T21:42:24Z</dcterms:modified>
</cp:coreProperties>
</file>