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1"/>
  </p:notesMasterIdLst>
  <p:sldIdLst>
    <p:sldId id="542" r:id="rId2"/>
    <p:sldId id="580" r:id="rId3"/>
    <p:sldId id="541" r:id="rId4"/>
    <p:sldId id="544" r:id="rId5"/>
    <p:sldId id="556" r:id="rId6"/>
    <p:sldId id="557" r:id="rId7"/>
    <p:sldId id="558" r:id="rId8"/>
    <p:sldId id="560" r:id="rId9"/>
    <p:sldId id="562" r:id="rId10"/>
    <p:sldId id="565" r:id="rId11"/>
    <p:sldId id="564" r:id="rId12"/>
    <p:sldId id="566" r:id="rId13"/>
    <p:sldId id="568" r:id="rId14"/>
    <p:sldId id="567" r:id="rId15"/>
    <p:sldId id="569" r:id="rId16"/>
    <p:sldId id="570" r:id="rId17"/>
    <p:sldId id="571" r:id="rId18"/>
    <p:sldId id="572" r:id="rId19"/>
    <p:sldId id="550" r:id="rId20"/>
    <p:sldId id="546" r:id="rId21"/>
    <p:sldId id="573" r:id="rId22"/>
    <p:sldId id="574" r:id="rId23"/>
    <p:sldId id="579" r:id="rId24"/>
    <p:sldId id="576" r:id="rId25"/>
    <p:sldId id="578" r:id="rId26"/>
    <p:sldId id="577" r:id="rId27"/>
    <p:sldId id="581" r:id="rId28"/>
    <p:sldId id="551" r:id="rId29"/>
    <p:sldId id="55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9900"/>
    <a:srgbClr val="0000FF"/>
    <a:srgbClr val="FF3300"/>
    <a:srgbClr val="5C00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623"/>
    <p:restoredTop sz="81173" autoAdjust="0"/>
  </p:normalViewPr>
  <p:slideViewPr>
    <p:cSldViewPr>
      <p:cViewPr varScale="1">
        <p:scale>
          <a:sx n="57" d="100"/>
          <a:sy n="57" d="100"/>
        </p:scale>
        <p:origin x="176" y="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7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22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72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74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54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1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51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3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5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09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5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39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2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0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9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1.1 Classes</a:t>
            </a:r>
          </a:p>
          <a:p>
            <a:r>
              <a:rPr lang="en-US" dirty="0"/>
              <a:t>1.2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(Access modifiers) </a:t>
            </a:r>
            <a:r>
              <a:rPr lang="en-US" dirty="0" err="1"/>
              <a:t>với</a:t>
            </a:r>
            <a:r>
              <a:rPr lang="en-US" dirty="0"/>
              <a:t>: Private, Public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Readonly</a:t>
            </a:r>
            <a:endParaRPr lang="en-US" dirty="0"/>
          </a:p>
          <a:p>
            <a:r>
              <a:rPr lang="en-US" dirty="0"/>
              <a:t>1.4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(inheritance)</a:t>
            </a:r>
          </a:p>
          <a:p>
            <a:r>
              <a:rPr lang="en-US" dirty="0"/>
              <a:t>1.5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(Overriding) &amp; Protected modifier</a:t>
            </a:r>
          </a:p>
          <a:p>
            <a:r>
              <a:rPr lang="en-US" dirty="0"/>
              <a:t>1.6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Static</a:t>
            </a:r>
          </a:p>
          <a:p>
            <a:r>
              <a:rPr lang="en-US" dirty="0"/>
              <a:t>1.7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F078-052E-B648-8EF4-EE7DBF6A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(inheritance)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1F19-5E59-EE4E-96B1-A6941778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  <a:p>
            <a:pPr lvl="1"/>
            <a:r>
              <a:rPr lang="en-US" dirty="0"/>
              <a:t>Single: </a:t>
            </a:r>
            <a:r>
              <a:rPr lang="en-US" dirty="0" err="1"/>
              <a:t>mỗi</a:t>
            </a:r>
            <a:r>
              <a:rPr lang="en-US" dirty="0"/>
              <a:t> class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Multiple: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(typescript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Multi-level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3CFE67-AFDE-344F-ABA9-0238FB413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178300"/>
            <a:ext cx="53340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4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F078-052E-B648-8EF4-EE7DBF6A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(inheritance)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1F19-5E59-EE4E-96B1-A6941778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super()</a:t>
            </a:r>
          </a:p>
          <a:p>
            <a:pPr lvl="1"/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constructor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</a:t>
            </a:r>
            <a:r>
              <a:rPr lang="en-US" b="1" dirty="0"/>
              <a:t>.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super() </a:t>
            </a:r>
            <a:r>
              <a:rPr lang="en-US" dirty="0" err="1"/>
              <a:t>trong</a:t>
            </a:r>
            <a:r>
              <a:rPr lang="en-US" dirty="0"/>
              <a:t> typescript: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constructor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super()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constructor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constructor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4AB7A-4432-9741-8EEA-07DA1E072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38450"/>
            <a:ext cx="5003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7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B99-F53B-8B46-9623-A6BD79AC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(inheritance)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C165-8E76-7A44-8FD1-DEF9A930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con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b="1" dirty="0"/>
              <a:t>super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A9801-E977-AE4F-AEAD-F300461FC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0"/>
            <a:ext cx="47244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9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B99-F53B-8B46-9623-A6BD79AC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(Overriding)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C165-8E76-7A44-8FD1-DEF9A930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</a:t>
            </a:r>
          </a:p>
        </p:txBody>
      </p:sp>
      <p:pic>
        <p:nvPicPr>
          <p:cNvPr id="4" name="Content Placeholder 15">
            <a:extLst>
              <a:ext uri="{FF2B5EF4-FFF2-40B4-BE49-F238E27FC236}">
                <a16:creationId xmlns:a16="http://schemas.microsoft.com/office/drawing/2014/main" id="{0630E6CE-53B7-6649-9FFE-4499E938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35" y="2520322"/>
            <a:ext cx="4528146" cy="262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1B3DB0-DC95-9A4D-9724-757221777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" y="2552801"/>
            <a:ext cx="4443387" cy="3520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1F209B-5453-9941-989A-D75FBD48E925}"/>
              </a:ext>
            </a:extLst>
          </p:cNvPr>
          <p:cNvSpPr/>
          <p:nvPr/>
        </p:nvSpPr>
        <p:spPr>
          <a:xfrm>
            <a:off x="152400" y="5029200"/>
            <a:ext cx="32004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6EB319-FE94-3E42-91BB-7B98C21D583A}"/>
              </a:ext>
            </a:extLst>
          </p:cNvPr>
          <p:cNvSpPr/>
          <p:nvPr/>
        </p:nvSpPr>
        <p:spPr>
          <a:xfrm>
            <a:off x="4648200" y="3541528"/>
            <a:ext cx="3423141" cy="1182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94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45AC-E2EF-2544-A528-A943A974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511FFB-B041-1B49-952A-24CDE08ED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modifiers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typescript:</a:t>
            </a:r>
          </a:p>
          <a:p>
            <a:pPr lvl="1"/>
            <a:r>
              <a:rPr lang="en-US" b="1" i="1" dirty="0"/>
              <a:t>Protected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private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class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lang="en-US" dirty="0"/>
          </a:p>
          <a:p>
            <a:pPr lvl="2"/>
            <a:r>
              <a:rPr lang="en-US" dirty="0" err="1"/>
              <a:t>Lớp</a:t>
            </a:r>
            <a:r>
              <a:rPr lang="en-US" dirty="0"/>
              <a:t> con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protected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1A0DDA-5DEF-044F-A00B-D4197B285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55" y="3481109"/>
            <a:ext cx="5869690" cy="29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47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45AC-E2EF-2544-A528-A943A974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Static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511FFB-B041-1B49-952A-24CDE08ED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(properties </a:t>
            </a:r>
            <a:r>
              <a:rPr lang="en-US" dirty="0" err="1"/>
              <a:t>hoặc</a:t>
            </a:r>
            <a:r>
              <a:rPr lang="en-US" dirty="0"/>
              <a:t> method)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i="1" dirty="0"/>
              <a:t>Static</a:t>
            </a:r>
            <a:r>
              <a:rPr lang="en-US" dirty="0"/>
              <a:t> =&gt;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class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i="1" dirty="0"/>
              <a:t>this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i="1" dirty="0"/>
              <a:t>new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instance</a:t>
            </a:r>
          </a:p>
        </p:txBody>
      </p:sp>
    </p:spTree>
    <p:extLst>
      <p:ext uri="{BB962C8B-B14F-4D97-AF65-F5344CB8AC3E}">
        <p14:creationId xmlns:p14="http://schemas.microsoft.com/office/powerpoint/2010/main" val="3717869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45AC-E2EF-2544-A528-A943A974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Static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2FEE15-4221-7848-855E-E43448F38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95400"/>
            <a:ext cx="6718300" cy="4114800"/>
          </a:xfrm>
        </p:spPr>
      </p:pic>
    </p:spTree>
    <p:extLst>
      <p:ext uri="{BB962C8B-B14F-4D97-AF65-F5344CB8AC3E}">
        <p14:creationId xmlns:p14="http://schemas.microsoft.com/office/powerpoint/2010/main" val="108855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45AC-E2EF-2544-A528-A943A974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DFBBC-1BFC-9940-9042-002F9419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class cha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class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(</a:t>
            </a:r>
            <a:r>
              <a:rPr lang="en-US" dirty="0" err="1"/>
              <a:t>kiểu</a:t>
            </a:r>
            <a:r>
              <a:rPr lang="en-US" dirty="0"/>
              <a:t>, </a:t>
            </a:r>
            <a:r>
              <a:rPr lang="en-US" dirty="0" err="1"/>
              <a:t>loại</a:t>
            </a:r>
            <a:r>
              <a:rPr lang="en-US" dirty="0"/>
              <a:t>,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class)</a:t>
            </a:r>
          </a:p>
          <a:p>
            <a:r>
              <a:rPr lang="en-US" dirty="0" err="1"/>
              <a:t>Các</a:t>
            </a:r>
            <a:r>
              <a:rPr lang="en-US" dirty="0"/>
              <a:t> method </a:t>
            </a:r>
            <a:r>
              <a:rPr lang="en-US" dirty="0" err="1"/>
              <a:t>ở</a:t>
            </a:r>
            <a:r>
              <a:rPr lang="en-US" dirty="0"/>
              <a:t> abstract class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(</a:t>
            </a:r>
            <a:r>
              <a:rPr lang="en-US" dirty="0" err="1"/>
              <a:t>lớp</a:t>
            </a:r>
            <a:r>
              <a:rPr lang="en-US" dirty="0"/>
              <a:t> con)</a:t>
            </a:r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8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A649-CD1B-2A42-9BE1-66147B53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87AD9C-0208-0740-891F-130C7A0C1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" y="1066800"/>
            <a:ext cx="7045925" cy="5257800"/>
          </a:xfrm>
        </p:spPr>
      </p:pic>
    </p:spTree>
    <p:extLst>
      <p:ext uri="{BB962C8B-B14F-4D97-AF65-F5344CB8AC3E}">
        <p14:creationId xmlns:p14="http://schemas.microsoft.com/office/powerpoint/2010/main" val="3283714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0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2.1 Interfaces</a:t>
            </a:r>
          </a:p>
          <a:p>
            <a:r>
              <a:rPr lang="en-US" dirty="0"/>
              <a:t>2.2 Interfaces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function types</a:t>
            </a:r>
          </a:p>
          <a:p>
            <a:r>
              <a:rPr lang="en-US" dirty="0"/>
              <a:t>2.3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interfaces </a:t>
            </a:r>
            <a:r>
              <a:rPr lang="en-US" dirty="0" err="1"/>
              <a:t>với</a:t>
            </a:r>
            <a:r>
              <a:rPr lang="en-US" dirty="0"/>
              <a:t> classes</a:t>
            </a:r>
          </a:p>
          <a:p>
            <a:r>
              <a:rPr lang="en-US"/>
              <a:t>2.4 </a:t>
            </a:r>
            <a:r>
              <a:rPr lang="en-US" dirty="0" err="1"/>
              <a:t>Readonly</a:t>
            </a:r>
            <a:r>
              <a:rPr lang="en-US" dirty="0"/>
              <a:t> properties</a:t>
            </a:r>
          </a:p>
          <a:p>
            <a:r>
              <a:rPr lang="en-US" dirty="0"/>
              <a:t>2.5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tuỳ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(Optional properties)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2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819076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E220-4212-E54E-90F5-42057F94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2046E-EE79-844E-BA96-38D8FED2B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/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</a:t>
            </a:r>
          </a:p>
          <a:p>
            <a:r>
              <a:rPr lang="en-US" dirty="0"/>
              <a:t>Interface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r>
              <a:rPr lang="en-US" b="1" i="1" u="sng" dirty="0" err="1"/>
              <a:t>Chú</a:t>
            </a:r>
            <a:r>
              <a:rPr lang="en-US" b="1" i="1" u="sng" dirty="0"/>
              <a:t> </a:t>
            </a:r>
            <a:r>
              <a:rPr lang="en-US" b="1" i="1" u="sng" dirty="0" err="1"/>
              <a:t>ý</a:t>
            </a:r>
            <a:r>
              <a:rPr lang="en-US" dirty="0"/>
              <a:t>: </a:t>
            </a:r>
            <a:r>
              <a:rPr lang="en-US" i="1" dirty="0"/>
              <a:t>typescript compiler </a:t>
            </a: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chuyển</a:t>
            </a:r>
            <a:r>
              <a:rPr lang="en-US" i="1" dirty="0"/>
              <a:t> </a:t>
            </a:r>
            <a:r>
              <a:rPr lang="en-US" i="1" dirty="0" err="1"/>
              <a:t>đổi</a:t>
            </a:r>
            <a:r>
              <a:rPr lang="en-US" i="1" dirty="0"/>
              <a:t> interface sang </a:t>
            </a:r>
            <a:r>
              <a:rPr lang="en-US" i="1" dirty="0" err="1"/>
              <a:t>javascript</a:t>
            </a:r>
            <a:endParaRPr lang="en-US" i="1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4FCCD-E25B-0E49-9D1F-4A1010C35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43400"/>
            <a:ext cx="6868783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3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270A-C941-AB4F-9EEA-DAA33161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AE63E-7D61-EE43-8E53-42D1E129E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AC631-C7F6-974A-9B19-A8F7172AC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83365"/>
            <a:ext cx="5181600" cy="504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71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3F45-4C58-474D-8B20-EDAFEEDD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00990-A3C4-DA49-B3D8-9E11CDE0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function.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function signature (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):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14BD1-8722-4243-B869-5121597B7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657600"/>
            <a:ext cx="6706237" cy="119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45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AD0D-D99F-6640-8DA5-2B9A0AE0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Interfaces </a:t>
            </a:r>
            <a:r>
              <a:rPr lang="en-US" dirty="0" err="1"/>
              <a:t>với</a:t>
            </a:r>
            <a:r>
              <a:rPr lang="en-US" dirty="0"/>
              <a:t>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CDBB5-B92C-6648-BE73-3A555952A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b="1" i="1" dirty="0"/>
              <a:t>implements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1 class implements </a:t>
            </a:r>
            <a:r>
              <a:rPr lang="en-US" dirty="0" err="1"/>
              <a:t>từ</a:t>
            </a:r>
            <a:r>
              <a:rPr lang="en-US" dirty="0"/>
              <a:t> 1 interface</a:t>
            </a:r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b="1" i="1" dirty="0"/>
              <a:t>extends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1 interface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interface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08B10-69D8-6842-AD6E-C1FCF69E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657516"/>
            <a:ext cx="7203368" cy="9718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462A89-B306-8A4D-973D-0F0FBB9B1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16" y="2549359"/>
            <a:ext cx="7211527" cy="114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83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91C7-CCF3-0E40-8B68-79C621C7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interfaces </a:t>
            </a:r>
            <a:r>
              <a:rPr lang="en-US" dirty="0" err="1"/>
              <a:t>với</a:t>
            </a:r>
            <a:r>
              <a:rPr lang="en-US" dirty="0"/>
              <a:t>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875C-034A-5140-9648-53EABF951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implements </a:t>
            </a:r>
            <a:r>
              <a:rPr lang="en-US" dirty="0" err="1"/>
              <a:t>và</a:t>
            </a:r>
            <a:r>
              <a:rPr lang="en-US" dirty="0"/>
              <a:t> extends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58292-A748-F14D-A1B1-82C2E6583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3505200" cy="508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3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AD0D-D99F-6640-8DA5-2B9A0AE0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Readonly</a:t>
            </a:r>
            <a:r>
              <a:rPr lang="en-US" dirty="0"/>
              <a:t>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0EDF-CD5F-7541-8238-46E509FB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interface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readonly</a:t>
            </a:r>
            <a:r>
              <a:rPr lang="en-US" dirty="0"/>
              <a:t>: </a:t>
            </a:r>
            <a:r>
              <a:rPr lang="vi-VN" dirty="0"/>
              <a:t>thuộc tính chỉ có thể sửa đổi khi một đối tượng được tạo lần đầu tiên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E6515B-5A1F-C349-90E1-CB8A99887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971800"/>
            <a:ext cx="3352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24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AD0D-D99F-6640-8DA5-2B9A0AE0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0EDF-CD5F-7541-8238-46E509FB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interface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( </a:t>
            </a:r>
            <a:r>
              <a:rPr lang="en-US" dirty="0" err="1"/>
              <a:t>Giống</a:t>
            </a:r>
            <a:r>
              <a:rPr lang="en-US" dirty="0"/>
              <a:t> optional function)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1FD99-AEE2-0B4E-A868-F76E4A315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90800"/>
            <a:ext cx="436418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08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38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LẬP TRÌNH TYPESCRIPT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Classes &amp; Interfaces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3448-A7B0-544A-A23A-8021383E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8ADC4-17FA-0A47-9C43-343F160B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class </a:t>
            </a:r>
            <a:r>
              <a:rPr lang="en-US" dirty="0" err="1"/>
              <a:t>trong</a:t>
            </a:r>
            <a:r>
              <a:rPr lang="en-US" dirty="0"/>
              <a:t> typescript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475D2B-D2D6-2B47-8AC9-A73EA6ED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3429000"/>
            <a:ext cx="4660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3448-A7B0-544A-A23A-8021383E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8ADC4-17FA-0A47-9C43-343F160B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b="1" dirty="0"/>
              <a:t>this </a:t>
            </a:r>
            <a:r>
              <a:rPr lang="en-US" dirty="0" err="1"/>
              <a:t>trong</a:t>
            </a:r>
            <a:r>
              <a:rPr lang="en-US" dirty="0"/>
              <a:t> constructor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i="1" dirty="0" err="1"/>
              <a:t>tham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thuộc</a:t>
            </a:r>
            <a:r>
              <a:rPr lang="en-US" i="1" dirty="0"/>
              <a:t> </a:t>
            </a:r>
            <a:r>
              <a:rPr lang="en-US" i="1" dirty="0" err="1"/>
              <a:t>tính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class.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i="1" dirty="0"/>
              <a:t>instance </a:t>
            </a:r>
            <a:r>
              <a:rPr lang="en-US" i="1" dirty="0" err="1"/>
              <a:t>của</a:t>
            </a:r>
            <a:r>
              <a:rPr lang="en-US" i="1" dirty="0"/>
              <a:t> class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77061-FD83-6445-868E-E067219A0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619500"/>
            <a:ext cx="7353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1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3448-A7B0-544A-A23A-8021383E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/>
          <a:lstStyle/>
          <a:p>
            <a:r>
              <a:rPr lang="en-US" dirty="0"/>
              <a:t>private, public, </a:t>
            </a:r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8ADC4-17FA-0A47-9C43-343F160B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Access modifiers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(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/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access modifiers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typescript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lvl="1"/>
            <a:r>
              <a:rPr lang="en-US" b="1" i="1" dirty="0"/>
              <a:t>Public (</a:t>
            </a:r>
            <a:r>
              <a:rPr lang="en-US" b="1" i="1" dirty="0" err="1"/>
              <a:t>mặc</a:t>
            </a:r>
            <a:r>
              <a:rPr lang="en-US" b="1" i="1" dirty="0"/>
              <a:t> </a:t>
            </a:r>
            <a:r>
              <a:rPr lang="en-US" b="1" i="1" dirty="0" err="1"/>
              <a:t>định</a:t>
            </a:r>
            <a:r>
              <a:rPr lang="en-US" b="1" i="1" dirty="0"/>
              <a:t>)</a:t>
            </a:r>
            <a:r>
              <a:rPr lang="en-US" dirty="0"/>
              <a:t>: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public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.</a:t>
            </a:r>
          </a:p>
          <a:p>
            <a:pPr lvl="1"/>
            <a:r>
              <a:rPr lang="en-US" b="1" i="1" dirty="0"/>
              <a:t>Private</a:t>
            </a:r>
            <a:r>
              <a:rPr lang="en-US" dirty="0"/>
              <a:t>: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private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class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lang="en-US" dirty="0"/>
          </a:p>
          <a:p>
            <a:pPr lvl="1"/>
            <a:r>
              <a:rPr lang="en-US" b="1" i="1" dirty="0" err="1"/>
              <a:t>Readonly</a:t>
            </a:r>
            <a:r>
              <a:rPr lang="en-US" dirty="0"/>
              <a:t>: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4944-C1C2-EE49-A64F-7D6B8749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private, public, </a:t>
            </a:r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B4F48-DCEB-B645-BDD8-E94B96ABB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F0D28A04-88FF-F040-874E-4CA333639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5600"/>
            <a:ext cx="4165600" cy="378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5AE29B-CCB9-A54E-9E9B-14BE9E690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5257800"/>
            <a:ext cx="53848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1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F078-052E-B648-8EF4-EE7DBF6A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(inheritance)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1F19-5E59-EE4E-96B1-A6941778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(</a:t>
            </a:r>
            <a:r>
              <a:rPr lang="en-US" dirty="0" err="1"/>
              <a:t>lớp</a:t>
            </a:r>
            <a:r>
              <a:rPr lang="en-US" dirty="0"/>
              <a:t> con,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)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(</a:t>
            </a:r>
            <a:r>
              <a:rPr lang="en-US" dirty="0" err="1"/>
              <a:t>lớp</a:t>
            </a:r>
            <a:r>
              <a:rPr lang="en-US" dirty="0"/>
              <a:t> cha,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)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b="1" i="1" dirty="0"/>
              <a:t>extends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 </a:t>
            </a:r>
            <a:r>
              <a:rPr lang="en-US" i="1" dirty="0" err="1"/>
              <a:t>kế</a:t>
            </a:r>
            <a:r>
              <a:rPr lang="en-US" i="1" dirty="0"/>
              <a:t> </a:t>
            </a:r>
            <a:r>
              <a:rPr lang="en-US" i="1" dirty="0" err="1"/>
              <a:t>thừa</a:t>
            </a:r>
            <a:r>
              <a:rPr lang="en-US" i="1" dirty="0"/>
              <a:t> </a:t>
            </a:r>
            <a:r>
              <a:rPr lang="en-US" i="1" dirty="0" err="1"/>
              <a:t>tất</a:t>
            </a:r>
            <a:r>
              <a:rPr lang="en-US" i="1" dirty="0"/>
              <a:t> </a:t>
            </a:r>
            <a:r>
              <a:rPr lang="en-US" i="1" dirty="0" err="1"/>
              <a:t>cả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thuộc</a:t>
            </a:r>
            <a:r>
              <a:rPr lang="en-US" i="1" dirty="0"/>
              <a:t> </a:t>
            </a:r>
            <a:r>
              <a:rPr lang="en-US" i="1" dirty="0" err="1"/>
              <a:t>tính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phương</a:t>
            </a:r>
            <a:r>
              <a:rPr lang="en-US" i="1" dirty="0"/>
              <a:t> </a:t>
            </a:r>
            <a:r>
              <a:rPr lang="en-US" i="1" dirty="0" err="1"/>
              <a:t>thức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 )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private </a:t>
            </a:r>
            <a:r>
              <a:rPr lang="en-US" dirty="0" err="1"/>
              <a:t>và</a:t>
            </a:r>
            <a:r>
              <a:rPr lang="en-US" dirty="0"/>
              <a:t> constructors)</a:t>
            </a:r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36704-1CB0-3A41-A6EC-414C2ECF2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876800"/>
            <a:ext cx="79883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895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9771</TotalTime>
  <Words>849</Words>
  <Application>Microsoft Macintosh PowerPoint</Application>
  <PresentationFormat>On-screen Show (4:3)</PresentationFormat>
  <Paragraphs>120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Segoe UI</vt:lpstr>
      <vt:lpstr>Wingdings</vt:lpstr>
      <vt:lpstr>Custom Design</vt:lpstr>
      <vt:lpstr>Mục tiêu</vt:lpstr>
      <vt:lpstr>Mục tiêu</vt:lpstr>
      <vt:lpstr>LẬP TRÌNH TYPESCRIPT</vt:lpstr>
      <vt:lpstr>Phần 1 Classes</vt:lpstr>
      <vt:lpstr>Classes</vt:lpstr>
      <vt:lpstr>Từ khoá This</vt:lpstr>
      <vt:lpstr>private, public, readonly</vt:lpstr>
      <vt:lpstr>private, public, readonly</vt:lpstr>
      <vt:lpstr>Kế thừa (inheritance)</vt:lpstr>
      <vt:lpstr>Kế thừa (inheritance)</vt:lpstr>
      <vt:lpstr>Kế thừa (inheritance)</vt:lpstr>
      <vt:lpstr>Kế thừa (inheritance)</vt:lpstr>
      <vt:lpstr>Phương thức ghi đè (Overriding)</vt:lpstr>
      <vt:lpstr>Protected</vt:lpstr>
      <vt:lpstr>Phương thức và thuộc tính Static</vt:lpstr>
      <vt:lpstr>Phương thức và thuộc tính Static</vt:lpstr>
      <vt:lpstr>Abstract class</vt:lpstr>
      <vt:lpstr>Abstract class</vt:lpstr>
      <vt:lpstr>PowerPoint Presentation</vt:lpstr>
      <vt:lpstr>Phần 2 Interfaces</vt:lpstr>
      <vt:lpstr>Interfaces</vt:lpstr>
      <vt:lpstr>Interfaces</vt:lpstr>
      <vt:lpstr>Interfaces như là function</vt:lpstr>
      <vt:lpstr>Sử dụng Interfaces với classes</vt:lpstr>
      <vt:lpstr>Sử dụng interfaces với classes</vt:lpstr>
      <vt:lpstr>Readonly properties</vt:lpstr>
      <vt:lpstr>Optional properties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Tram Ta</cp:lastModifiedBy>
  <cp:revision>1880</cp:revision>
  <dcterms:created xsi:type="dcterms:W3CDTF">2013-04-23T08:05:33Z</dcterms:created>
  <dcterms:modified xsi:type="dcterms:W3CDTF">2020-12-16T08:18:46Z</dcterms:modified>
</cp:coreProperties>
</file>