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8"/>
  </p:notesMasterIdLst>
  <p:sldIdLst>
    <p:sldId id="541" r:id="rId2"/>
    <p:sldId id="542" r:id="rId3"/>
    <p:sldId id="562" r:id="rId4"/>
    <p:sldId id="544" r:id="rId5"/>
    <p:sldId id="543" r:id="rId6"/>
    <p:sldId id="560" r:id="rId7"/>
    <p:sldId id="564" r:id="rId8"/>
    <p:sldId id="563" r:id="rId9"/>
    <p:sldId id="565" r:id="rId10"/>
    <p:sldId id="561" r:id="rId11"/>
    <p:sldId id="548" r:id="rId12"/>
    <p:sldId id="550" r:id="rId13"/>
    <p:sldId id="546" r:id="rId14"/>
    <p:sldId id="566" r:id="rId15"/>
    <p:sldId id="556" r:id="rId16"/>
    <p:sldId id="555" r:id="rId17"/>
    <p:sldId id="553" r:id="rId18"/>
    <p:sldId id="567" r:id="rId19"/>
    <p:sldId id="570" r:id="rId20"/>
    <p:sldId id="568" r:id="rId21"/>
    <p:sldId id="571" r:id="rId22"/>
    <p:sldId id="572" r:id="rId23"/>
    <p:sldId id="551" r:id="rId24"/>
    <p:sldId id="545" r:id="rId25"/>
    <p:sldId id="573" r:id="rId26"/>
    <p:sldId id="55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33"/>
    <a:srgbClr val="FF3300"/>
    <a:srgbClr val="0000FF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81"/>
    <p:restoredTop sz="81404" autoAdjust="0"/>
  </p:normalViewPr>
  <p:slideViewPr>
    <p:cSldViewPr>
      <p:cViewPr varScale="1">
        <p:scale>
          <a:sx n="62" d="100"/>
          <a:sy n="62" d="100"/>
        </p:scale>
        <p:origin x="208" y="6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12/16/20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35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03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21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97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22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44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48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4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4953000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sm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0" y="4876800"/>
            <a:ext cx="4953000" cy="914400"/>
          </a:xfrm>
        </p:spPr>
        <p:txBody>
          <a:bodyPr>
            <a:normAutofit/>
          </a:bodyPr>
          <a:lstStyle>
            <a:lvl1pPr marL="0" indent="0" algn="l">
              <a:buNone/>
              <a:defRPr sz="28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62" y="1847308"/>
            <a:ext cx="3252138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34" y="2464264"/>
            <a:ext cx="1930466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704" y="533400"/>
            <a:ext cx="2298096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00190" y="2054423"/>
            <a:ext cx="32776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400" b="1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4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20563" y="5864423"/>
            <a:ext cx="25234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all" spc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400" b="1" cap="all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919985" y="6550223"/>
            <a:ext cx="219861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rgbClr val="FF3300"/>
                </a:solidFill>
                <a:effectLst/>
                <a:latin typeface="Segoe UI" pitchFamily="34" charset="0"/>
                <a:cs typeface="Segoe UI" pitchFamily="34" charset="0"/>
              </a:rPr>
              <a:t>http://www.poly.edu.vn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14800" y="4876800"/>
            <a:ext cx="4953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563562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4040188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041775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00200"/>
            <a:ext cx="4041775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467600" y="2976465"/>
            <a:ext cx="16764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1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467600" y="2976465"/>
            <a:ext cx="16764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&amp;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467600" y="2976465"/>
            <a:ext cx="16764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þ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41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656" y="1219200"/>
            <a:ext cx="2238687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814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40969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9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92886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85" r:id="rId3"/>
    <p:sldLayoutId id="2147483686" r:id="rId4"/>
    <p:sldLayoutId id="2147483687" r:id="rId5"/>
    <p:sldLayoutId id="2147483673" r:id="rId6"/>
    <p:sldLayoutId id="2147483688" r:id="rId7"/>
    <p:sldLayoutId id="2147483689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rgbClr val="FF5A3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v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Ø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3300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LẬP TRÌNH TYPESCRIPT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Advanced types</a:t>
            </a:r>
          </a:p>
          <a:p>
            <a:r>
              <a:rPr lang="en-US" dirty="0"/>
              <a:t>Generics</a:t>
            </a: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/>
          <a:lstStyle/>
          <a:p>
            <a:r>
              <a:rPr lang="en-US" dirty="0"/>
              <a:t>Discriminated unions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961EDD-CDB4-9A4E-A6BB-063D41E11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Discriminated union: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class, interface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literal</a:t>
            </a:r>
          </a:p>
          <a:p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union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655BBB-324A-6448-A4FB-F201530C6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971800"/>
            <a:ext cx="39116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35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casting: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sang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b="1" dirty="0"/>
              <a:t>&lt;&gt;</a:t>
            </a:r>
          </a:p>
          <a:p>
            <a:endParaRPr lang="en-US" b="1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0E2F3-0CE3-AE40-AFDB-D34D4A730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53435"/>
            <a:ext cx="8615307" cy="50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62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09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/>
              <a:t>Generics</a:t>
            </a:r>
          </a:p>
        </p:txBody>
      </p:sp>
    </p:spTree>
    <p:extLst>
      <p:ext uri="{BB962C8B-B14F-4D97-AF65-F5344CB8AC3E}">
        <p14:creationId xmlns:p14="http://schemas.microsoft.com/office/powerpoint/2010/main" val="819076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39F2-F59D-264D-967F-332B65F3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048A3-D502-A34E-B604-4C119B170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Xét</a:t>
            </a:r>
            <a:r>
              <a:rPr lang="en-US" dirty="0"/>
              <a:t>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  <a:p>
            <a:pPr lvl="1"/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: number</a:t>
            </a:r>
          </a:p>
          <a:p>
            <a:pPr lvl="1"/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: number</a:t>
            </a:r>
          </a:p>
          <a:p>
            <a:pPr marL="457200" lvl="1" indent="0">
              <a:buNone/>
            </a:pPr>
            <a:r>
              <a:rPr lang="en-US" dirty="0"/>
              <a:t>=&gt;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/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lvl="1"/>
            <a:r>
              <a:rPr lang="en-US" dirty="0" err="1"/>
              <a:t>Dùng</a:t>
            </a:r>
            <a:r>
              <a:rPr lang="en-US" dirty="0"/>
              <a:t> any: ????</a:t>
            </a:r>
          </a:p>
          <a:p>
            <a:pPr marL="457200" lvl="1" indent="0">
              <a:buNone/>
            </a:pPr>
            <a:r>
              <a:rPr lang="en-US" dirty="0"/>
              <a:t>=&gt;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phán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theo.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69C79-D202-0B4F-A36E-C619284BE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00200"/>
            <a:ext cx="5943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65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17187B-1A45-ED42-AA03-D98A283B2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Dùng</a:t>
            </a:r>
            <a:r>
              <a:rPr lang="en-US" dirty="0"/>
              <a:t> Generic</a:t>
            </a:r>
          </a:p>
          <a:p>
            <a:pPr lvl="1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b="1" i="1" dirty="0"/>
              <a:t>type variable </a:t>
            </a:r>
            <a:r>
              <a:rPr lang="en-US" dirty="0"/>
              <a:t>(type parameters, generic parameter)</a:t>
            </a:r>
            <a:r>
              <a:rPr lang="en-US" b="1" i="1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T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&lt;&gt;</a:t>
            </a:r>
          </a:p>
          <a:p>
            <a:pPr lvl="1"/>
            <a:r>
              <a:rPr lang="en-US" dirty="0" err="1"/>
              <a:t>Biến</a:t>
            </a:r>
            <a:r>
              <a:rPr lang="en-US" dirty="0"/>
              <a:t> T </a:t>
            </a:r>
            <a:r>
              <a:rPr lang="en-US" dirty="0" err="1"/>
              <a:t>bây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placeholder </a:t>
            </a:r>
            <a:r>
              <a:rPr lang="en-US" dirty="0" err="1"/>
              <a:t>cho</a:t>
            </a:r>
            <a:r>
              <a:rPr lang="en-US" dirty="0"/>
              <a:t> 1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  <a:p>
            <a:pPr lvl="1"/>
            <a:r>
              <a:rPr lang="en-US" dirty="0" err="1"/>
              <a:t>Biến</a:t>
            </a:r>
            <a:r>
              <a:rPr lang="en-US" dirty="0"/>
              <a:t> T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type.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dung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gì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1253C5-4B0C-7D46-9CBF-A69008D6A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191000"/>
            <a:ext cx="5867400" cy="102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32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5B2C84-F26F-3949-9E4F-FCEDF6752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Generics: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components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component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1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r>
              <a:rPr lang="en-US" dirty="0"/>
              <a:t>Generic type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b="1" i="1" dirty="0"/>
              <a:t>type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components (function, class, interface)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867198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extends: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của</a:t>
            </a:r>
            <a:r>
              <a:rPr lang="en-US" dirty="0"/>
              <a:t> type variable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17D266-798B-1E4E-BA18-81B649FD0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33600"/>
            <a:ext cx="6790765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01F7C2-6B22-9844-A853-C8DC0CA66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191000"/>
            <a:ext cx="665181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30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D65DF-3F3B-4D4A-B09D-6C768821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2BE65-5047-0C4C-8418-4DC748DEF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type variable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Multiple type variables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E6111-3853-244C-B94D-A2B29E351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807" y="1828800"/>
            <a:ext cx="6080763" cy="106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F75A97-0AE5-9548-80F3-F1FE88467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869" y="3958570"/>
            <a:ext cx="5519726" cy="122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79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D65DF-3F3B-4D4A-B09D-6C768821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2BE65-5047-0C4C-8418-4DC748DEF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method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keyof</a:t>
            </a:r>
            <a:r>
              <a:rPr lang="en-US" dirty="0"/>
              <a:t> </a:t>
            </a:r>
            <a:r>
              <a:rPr lang="en-US" dirty="0" err="1"/>
              <a:t>Constraits</a:t>
            </a:r>
            <a:r>
              <a:rPr lang="en-US" dirty="0"/>
              <a:t> (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835D9A-A744-E04D-96B7-9B693B480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51" y="1600200"/>
            <a:ext cx="6725433" cy="1295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E924D2-06F1-BC4A-97FF-564499B0E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51" y="4071547"/>
            <a:ext cx="7355095" cy="107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4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Intersection type</a:t>
            </a:r>
          </a:p>
          <a:p>
            <a:r>
              <a:rPr lang="en-US" dirty="0"/>
              <a:t>More on type guards</a:t>
            </a:r>
          </a:p>
          <a:p>
            <a:r>
              <a:rPr lang="en-US" dirty="0"/>
              <a:t>Discriminated Unions</a:t>
            </a:r>
          </a:p>
          <a:p>
            <a:r>
              <a:rPr lang="en-US" dirty="0"/>
              <a:t>Type Casting</a:t>
            </a:r>
          </a:p>
        </p:txBody>
      </p:sp>
    </p:spTree>
    <p:extLst>
      <p:ext uri="{BB962C8B-B14F-4D97-AF65-F5344CB8AC3E}">
        <p14:creationId xmlns:p14="http://schemas.microsoft.com/office/powerpoint/2010/main" val="3511640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1A85-43F5-F742-9A9C-B2FF66D1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1FABC-62F4-7F48-9D8A-DAB19B66D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 interface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Generic interface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D74327-30B0-2246-92AC-234C3FB30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1752600"/>
            <a:ext cx="4648200" cy="1562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96A47C-578C-A04D-A52B-4882A1DA4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4495800"/>
            <a:ext cx="49657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99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1A85-43F5-F742-9A9C-B2FF66D1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1FABC-62F4-7F48-9D8A-DAB19B66D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&lt;&gt;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C66ABA-71DA-1444-B691-B3DF1944C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8800"/>
            <a:ext cx="76835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76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1A85-43F5-F742-9A9C-B2FF66D15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152400"/>
            <a:ext cx="6629400" cy="487362"/>
          </a:xfrm>
        </p:spPr>
        <p:txBody>
          <a:bodyPr/>
          <a:lstStyle/>
          <a:p>
            <a:r>
              <a:rPr lang="en-US" dirty="0"/>
              <a:t>Generic Class implements </a:t>
            </a:r>
            <a:br>
              <a:rPr lang="en-US" dirty="0"/>
            </a:br>
            <a:r>
              <a:rPr lang="en-US" dirty="0"/>
              <a:t>generic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1FABC-62F4-7F48-9D8A-DAB19B66D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457FC-F35E-1D44-AB1E-04755DE77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4850"/>
            <a:ext cx="76454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87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38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Sumarry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Intersection type</a:t>
            </a:r>
          </a:p>
          <a:p>
            <a:r>
              <a:rPr lang="en-US" dirty="0"/>
              <a:t>More on type guards</a:t>
            </a:r>
          </a:p>
          <a:p>
            <a:r>
              <a:rPr lang="en-US" dirty="0"/>
              <a:t>Discriminated Unions</a:t>
            </a:r>
          </a:p>
          <a:p>
            <a:r>
              <a:rPr lang="en-US" dirty="0"/>
              <a:t>Type Casting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02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275FE-F561-D44E-88B0-1C719F2D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62C0-B295-6347-98D9-9AF6AE027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generic method</a:t>
            </a:r>
          </a:p>
          <a:p>
            <a:r>
              <a:rPr lang="en-US" dirty="0"/>
              <a:t>Another generic function</a:t>
            </a:r>
          </a:p>
          <a:p>
            <a:r>
              <a:rPr lang="en-US" dirty="0" err="1"/>
              <a:t>Keyof</a:t>
            </a:r>
            <a:r>
              <a:rPr lang="en-US" dirty="0"/>
              <a:t> Constraint</a:t>
            </a:r>
          </a:p>
          <a:p>
            <a:r>
              <a:rPr lang="en-US" dirty="0"/>
              <a:t>Generic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782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78257"/>
            <a:ext cx="6298300" cy="3850944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75975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generic method</a:t>
            </a:r>
          </a:p>
          <a:p>
            <a:r>
              <a:rPr lang="en-US" dirty="0"/>
              <a:t>Another generic function</a:t>
            </a:r>
          </a:p>
          <a:p>
            <a:r>
              <a:rPr lang="en-US" dirty="0" err="1"/>
              <a:t>Keyof</a:t>
            </a:r>
            <a:r>
              <a:rPr lang="en-US" dirty="0"/>
              <a:t> Constraint</a:t>
            </a:r>
          </a:p>
          <a:p>
            <a:r>
              <a:rPr lang="en-US" dirty="0"/>
              <a:t>Generic class</a:t>
            </a:r>
          </a:p>
        </p:txBody>
      </p:sp>
    </p:spTree>
    <p:extLst>
      <p:ext uri="{BB962C8B-B14F-4D97-AF65-F5344CB8AC3E}">
        <p14:creationId xmlns:p14="http://schemas.microsoft.com/office/powerpoint/2010/main" val="180583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/>
              <a:t>Advanced types</a:t>
            </a:r>
          </a:p>
        </p:txBody>
      </p:sp>
    </p:spTree>
    <p:extLst>
      <p:ext uri="{BB962C8B-B14F-4D97-AF65-F5344CB8AC3E}">
        <p14:creationId xmlns:p14="http://schemas.microsoft.com/office/powerpoint/2010/main" val="257499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 type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961EDD-CDB4-9A4E-A6BB-063D41E11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Intersection type</a:t>
            </a:r>
            <a:r>
              <a:rPr lang="en-US" dirty="0"/>
              <a:t>: </a:t>
            </a:r>
            <a:r>
              <a:rPr lang="en-US" dirty="0" err="1"/>
              <a:t>giao</a:t>
            </a:r>
            <a:r>
              <a:rPr lang="en-US" dirty="0"/>
              <a:t> (intersection)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r>
              <a:rPr lang="en-US" dirty="0" err="1"/>
              <a:t>Kiểu</a:t>
            </a:r>
            <a:r>
              <a:rPr lang="en-US" dirty="0"/>
              <a:t> intersection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13D38-9000-D94D-A9DF-3447D50B2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479800"/>
            <a:ext cx="632924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4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Guard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961EDD-CDB4-9A4E-A6BB-063D41E11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guard: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hẹp</a:t>
            </a:r>
            <a:r>
              <a:rPr lang="en-US" dirty="0"/>
              <a:t> type(</a:t>
            </a:r>
            <a:r>
              <a:rPr lang="en-US" dirty="0" err="1"/>
              <a:t>loại</a:t>
            </a:r>
            <a:r>
              <a:rPr lang="en-US" dirty="0"/>
              <a:t>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  <a:p>
            <a:pPr lvl="1"/>
            <a:r>
              <a:rPr lang="en-US" dirty="0" err="1"/>
              <a:t>Typeof</a:t>
            </a:r>
            <a:endParaRPr lang="en-US" dirty="0"/>
          </a:p>
          <a:p>
            <a:pPr lvl="1"/>
            <a:r>
              <a:rPr lang="en-US" dirty="0"/>
              <a:t>Instance of</a:t>
            </a:r>
          </a:p>
          <a:p>
            <a:pPr lvl="1"/>
            <a:r>
              <a:rPr lang="en-US" dirty="0"/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292861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Guard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961EDD-CDB4-9A4E-A6BB-063D41E11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typeof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B00854-D98F-3546-B294-CEEE6AFAB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76400"/>
            <a:ext cx="5626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53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Guard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961EDD-CDB4-9A4E-A6BB-063D41E11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E373A-AFA7-A048-B869-F223593F5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0"/>
            <a:ext cx="67564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4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Guard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961EDD-CDB4-9A4E-A6BB-063D41E11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Instanceof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794C4E-C2B6-0140-B974-F551EEDAF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1790700"/>
            <a:ext cx="5054600" cy="3543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68BCEE-B59A-3440-8A4F-97BF2E261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790700"/>
            <a:ext cx="47244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6641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10595</TotalTime>
  <Words>444</Words>
  <Application>Microsoft Macintosh PowerPoint</Application>
  <PresentationFormat>On-screen Show (4:3)</PresentationFormat>
  <Paragraphs>105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Segoe UI</vt:lpstr>
      <vt:lpstr>Wingdings</vt:lpstr>
      <vt:lpstr>Custom Design</vt:lpstr>
      <vt:lpstr>LẬP TRÌNH TYPESCRIPT</vt:lpstr>
      <vt:lpstr>Mục tiêu</vt:lpstr>
      <vt:lpstr>Mục tiêu</vt:lpstr>
      <vt:lpstr>Phần 1 Advanced types</vt:lpstr>
      <vt:lpstr>Intersection type</vt:lpstr>
      <vt:lpstr>Type Guard</vt:lpstr>
      <vt:lpstr>Type Guard</vt:lpstr>
      <vt:lpstr>Type Guard</vt:lpstr>
      <vt:lpstr>Type Guard</vt:lpstr>
      <vt:lpstr>Discriminated unions</vt:lpstr>
      <vt:lpstr>Type casting</vt:lpstr>
      <vt:lpstr>PowerPoint Presentation</vt:lpstr>
      <vt:lpstr>Phần 2 Generics</vt:lpstr>
      <vt:lpstr>Vấn đề</vt:lpstr>
      <vt:lpstr>Giải quyết vấn đề</vt:lpstr>
      <vt:lpstr>Generics</vt:lpstr>
      <vt:lpstr>Generic</vt:lpstr>
      <vt:lpstr>Generic function</vt:lpstr>
      <vt:lpstr>Generic function</vt:lpstr>
      <vt:lpstr>Generic Interface</vt:lpstr>
      <vt:lpstr>Generic Class</vt:lpstr>
      <vt:lpstr>Generic Class implements  generic interface</vt:lpstr>
      <vt:lpstr>PowerPoint Presentation</vt:lpstr>
      <vt:lpstr>Sumarry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Tram Ta</cp:lastModifiedBy>
  <cp:revision>1519</cp:revision>
  <dcterms:created xsi:type="dcterms:W3CDTF">2013-04-23T08:05:33Z</dcterms:created>
  <dcterms:modified xsi:type="dcterms:W3CDTF">2020-12-16T08:19:41Z</dcterms:modified>
</cp:coreProperties>
</file>