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541" r:id="rId2"/>
    <p:sldId id="542" r:id="rId3"/>
    <p:sldId id="544" r:id="rId4"/>
    <p:sldId id="543" r:id="rId5"/>
    <p:sldId id="557" r:id="rId6"/>
    <p:sldId id="548" r:id="rId7"/>
    <p:sldId id="558" r:id="rId8"/>
    <p:sldId id="559" r:id="rId9"/>
    <p:sldId id="560" r:id="rId10"/>
    <p:sldId id="561" r:id="rId11"/>
    <p:sldId id="562" r:id="rId12"/>
    <p:sldId id="563" r:id="rId13"/>
    <p:sldId id="566" r:id="rId14"/>
    <p:sldId id="550" r:id="rId15"/>
    <p:sldId id="546" r:id="rId16"/>
    <p:sldId id="567" r:id="rId17"/>
    <p:sldId id="569" r:id="rId18"/>
    <p:sldId id="568" r:id="rId19"/>
    <p:sldId id="570" r:id="rId20"/>
    <p:sldId id="571" r:id="rId21"/>
    <p:sldId id="572" r:id="rId22"/>
    <p:sldId id="573" r:id="rId23"/>
    <p:sldId id="555" r:id="rId24"/>
    <p:sldId id="575" r:id="rId25"/>
    <p:sldId id="576" r:id="rId26"/>
    <p:sldId id="551" r:id="rId27"/>
    <p:sldId id="545" r:id="rId28"/>
    <p:sldId id="55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57"/>
    <p:restoredTop sz="71605" autoAdjust="0"/>
  </p:normalViewPr>
  <p:slideViewPr>
    <p:cSldViewPr>
      <p:cViewPr varScale="1">
        <p:scale>
          <a:sx n="45" d="100"/>
          <a:sy n="45" d="100"/>
        </p:scale>
        <p:origin x="192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84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1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0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6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Decorators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977-F78E-654F-8580-B18FEBAE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Decorator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137E09-2B43-5343-91E2-ECAA771F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B24862B-073A-714A-B87D-320AAEFF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29493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4668-4ED8-C44B-8863-E78DE859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/>
          <a:lstStyle/>
          <a:p>
            <a:r>
              <a:rPr lang="en-US" dirty="0"/>
              <a:t>Class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7325-0053-0648-AAC8-AA616106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decorator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class.</a:t>
            </a:r>
          </a:p>
          <a:p>
            <a:r>
              <a:rPr lang="en-US" dirty="0"/>
              <a:t>Class decorator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constructor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5511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85D9-22A6-2247-BF55-E18DFB7C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4D03-8922-2944-B37F-29BCFFAF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5409E-D47D-8043-8597-D305D240E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82750"/>
            <a:ext cx="7022058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A070-0518-584F-82BF-7FB47FC5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C080-D52B-CC4F-9ABC-5F770F04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Decorator factory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decorator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87293-3815-6440-A438-BC31D0F37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799"/>
            <a:ext cx="5943600" cy="40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6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6750-2E75-DB41-8199-E5293029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63CF-C96E-A14B-ADF7-022D7BE8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decorator: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property decorator </a:t>
            </a:r>
            <a:r>
              <a:rPr lang="vi-VN" dirty="0"/>
              <a:t>được gọi với hai đối số sau:</a:t>
            </a:r>
          </a:p>
          <a:p>
            <a:pPr lvl="1"/>
            <a:r>
              <a:rPr lang="vi-VN" dirty="0"/>
              <a:t>Hàm constructor của class cho static member HOẶC prototype của class cho instance member</a:t>
            </a:r>
          </a:p>
          <a:p>
            <a:pPr lvl="1"/>
            <a:r>
              <a:rPr lang="vi-VN" dirty="0"/>
              <a:t>Tên thuộc tính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F7A-18B4-354A-A626-34E945B7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78F9-A2CA-9646-BB4B-F6C6B162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E1A1C-0A03-EB41-9590-E1EA063E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6" y="1636143"/>
            <a:ext cx="83928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6750-2E75-DB41-8199-E5293029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63CF-C96E-A14B-ADF7-022D7BE8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decorator: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</a:t>
            </a:r>
          </a:p>
          <a:p>
            <a:r>
              <a:rPr lang="en-US" dirty="0" err="1"/>
              <a:t>Hàm</a:t>
            </a:r>
            <a:r>
              <a:rPr lang="en-US" dirty="0"/>
              <a:t> method decorator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Target: </a:t>
            </a:r>
            <a:r>
              <a:rPr lang="vi-VN" dirty="0"/>
              <a:t>Hàm constructor của class cho static member HOẶC prototype của class cho instance member</a:t>
            </a:r>
            <a:endParaRPr lang="en-US" dirty="0"/>
          </a:p>
          <a:p>
            <a:pPr lvl="1"/>
            <a:r>
              <a:rPr lang="en-US" dirty="0" err="1"/>
              <a:t>propertyKey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method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Descriptor: Property Descriptor </a:t>
            </a:r>
            <a:r>
              <a:rPr lang="en-US" dirty="0" err="1"/>
              <a:t>của</a:t>
            </a:r>
            <a:r>
              <a:rPr lang="en-US" dirty="0"/>
              <a:t>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C1161-0467-114D-962A-79103AEEC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2590800"/>
            <a:ext cx="762870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7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F173-B380-854E-A244-718EDF7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A780-9DE6-2B40-B67F-0A63D9C2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2F56-7F70-734A-8B83-E4A6B9E4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2" y="1716657"/>
            <a:ext cx="77029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decorator</a:t>
            </a:r>
          </a:p>
          <a:p>
            <a:r>
              <a:rPr lang="en-US" dirty="0"/>
              <a:t>1.2 Class decorator</a:t>
            </a:r>
          </a:p>
          <a:p>
            <a:r>
              <a:rPr lang="en-US" dirty="0"/>
              <a:t>1.3 Decorator factory</a:t>
            </a:r>
          </a:p>
          <a:p>
            <a:r>
              <a:rPr lang="en-US" dirty="0"/>
              <a:t>1.4 Property decorator</a:t>
            </a:r>
          </a:p>
          <a:p>
            <a:r>
              <a:rPr lang="en-US" dirty="0"/>
              <a:t>1.5 Method decorator</a:t>
            </a:r>
          </a:p>
          <a:p>
            <a:r>
              <a:rPr lang="en-US" dirty="0"/>
              <a:t>1.6 Accessor decorator</a:t>
            </a:r>
          </a:p>
          <a:p>
            <a:r>
              <a:rPr lang="en-US" dirty="0"/>
              <a:t>1.7 Parameter decorator</a:t>
            </a:r>
          </a:p>
          <a:p>
            <a:r>
              <a:rPr lang="en-US" dirty="0"/>
              <a:t>1.8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decorator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86E5-A722-4048-97B0-406CE884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8DBA-A18B-BB40-BDAB-59420AE0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Accessor decorator: </a:t>
            </a:r>
            <a:r>
              <a:rPr lang="en-US" dirty="0" err="1"/>
              <a:t>giống</a:t>
            </a:r>
            <a:r>
              <a:rPr lang="en-US" dirty="0"/>
              <a:t> method decorator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i="1" dirty="0"/>
              <a:t>setter </a:t>
            </a:r>
            <a:r>
              <a:rPr lang="en-US" b="1" i="1" dirty="0" err="1"/>
              <a:t>hoặc</a:t>
            </a:r>
            <a:r>
              <a:rPr lang="en-US" b="1" i="1" dirty="0"/>
              <a:t> getter</a:t>
            </a:r>
          </a:p>
          <a:p>
            <a:r>
              <a:rPr lang="en-US" dirty="0"/>
              <a:t>Typescript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decorator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0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ACB3-5720-6B4E-921E-E323A44D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F51D-9DDF-5B43-B9D3-7735759F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E08E7-BDA3-F342-9AED-F507B584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6477000" cy="48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9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B26D-EC27-B849-A11B-D4B649A9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F14C-7335-8B42-AE29-CCC486A7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decorator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constructor</a:t>
            </a:r>
          </a:p>
          <a:p>
            <a:r>
              <a:rPr lang="en-US" dirty="0"/>
              <a:t>Parameter decorator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/>
              <a:t> 3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/>
              <a:t>Target: </a:t>
            </a:r>
            <a:r>
              <a:rPr lang="vi-VN" dirty="0"/>
              <a:t>Hàm constructor của class cho static member HOẶC prototype của class cho instance member</a:t>
            </a:r>
          </a:p>
          <a:p>
            <a:pPr lvl="1"/>
            <a:r>
              <a:rPr lang="vi-VN" dirty="0"/>
              <a:t>Tên của parameter được decorator</a:t>
            </a:r>
          </a:p>
          <a:p>
            <a:pPr lvl="1"/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list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function cha</a:t>
            </a:r>
          </a:p>
          <a:p>
            <a:r>
              <a:rPr lang="vi-VN" dirty="0"/>
              <a:t>Parameter decorator chỉ được sử dụng để kiểm tra sự tồn tại của params trong function , và thường được dùng kết hợp với method decorator hoặc accessor decorator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decorator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B2C84-F26F-3949-9E4F-FCEDF675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EA74B-5F3B-364C-A03C-3C9CE674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40463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Autobind</a:t>
            </a:r>
            <a:r>
              <a:rPr lang="en-US" dirty="0"/>
              <a:t> decorator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B2C84-F26F-3949-9E4F-FCEDF675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2C2FF-4599-BF4C-A1F3-ACA4CEEC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" y="1905000"/>
            <a:ext cx="884450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8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F200-B1C4-E548-8A00-470E02B8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Autobind</a:t>
            </a:r>
            <a:r>
              <a:rPr lang="en-US" dirty="0"/>
              <a:t> decorator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79C06-5A71-7740-8D55-446716786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7404100" cy="5071809"/>
          </a:xfrm>
        </p:spPr>
      </p:pic>
    </p:spTree>
    <p:extLst>
      <p:ext uri="{BB962C8B-B14F-4D97-AF65-F5344CB8AC3E}">
        <p14:creationId xmlns:p14="http://schemas.microsoft.com/office/powerpoint/2010/main" val="137988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err="1"/>
              <a:t>và</a:t>
            </a:r>
            <a:r>
              <a:rPr lang="en-US" dirty="0"/>
              <a:t> factory decorator</a:t>
            </a:r>
          </a:p>
          <a:p>
            <a:r>
              <a:rPr lang="en-US" dirty="0"/>
              <a:t>Class decorator</a:t>
            </a:r>
          </a:p>
          <a:p>
            <a:r>
              <a:rPr lang="en-US" dirty="0"/>
              <a:t>Property decorator</a:t>
            </a:r>
          </a:p>
          <a:p>
            <a:r>
              <a:rPr lang="en-US" dirty="0"/>
              <a:t>Method decorator</a:t>
            </a:r>
          </a:p>
          <a:p>
            <a:r>
              <a:rPr lang="en-US" dirty="0"/>
              <a:t>Accessor decorator</a:t>
            </a:r>
          </a:p>
          <a:p>
            <a:r>
              <a:rPr lang="en-US" dirty="0"/>
              <a:t>Parameter decorator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Decorator: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class, method, accessor, property </a:t>
            </a:r>
            <a:r>
              <a:rPr lang="en-US" dirty="0" err="1"/>
              <a:t>hoặc</a:t>
            </a:r>
            <a:r>
              <a:rPr lang="en-US" dirty="0"/>
              <a:t> parameter</a:t>
            </a:r>
          </a:p>
          <a:p>
            <a:r>
              <a:rPr lang="en-US" dirty="0"/>
              <a:t>Decorator: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decorator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	</a:t>
            </a:r>
            <a:r>
              <a:rPr lang="en-US" b="1" i="1" dirty="0"/>
              <a:t>@expression</a:t>
            </a:r>
          </a:p>
          <a:p>
            <a:pPr lvl="1"/>
            <a:r>
              <a:rPr lang="en-US" dirty="0"/>
              <a:t>Expression: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function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run-time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4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B570-4056-B240-AC74-3DD6298E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decorator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4A47F-7B24-4940-AA03-2885A59FF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447800"/>
            <a:ext cx="4521200" cy="4013200"/>
          </a:xfr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BF9FF59-DDC9-3448-8393-64F4566213D3}"/>
              </a:ext>
            </a:extLst>
          </p:cNvPr>
          <p:cNvCxnSpPr/>
          <p:nvPr/>
        </p:nvCxnSpPr>
        <p:spPr>
          <a:xfrm flipV="1">
            <a:off x="1600200" y="1524000"/>
            <a:ext cx="2667000" cy="228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7B413E-9DC6-574A-931E-09AA0C48BE66}"/>
              </a:ext>
            </a:extLst>
          </p:cNvPr>
          <p:cNvSpPr txBox="1"/>
          <p:nvPr/>
        </p:nvSpPr>
        <p:spPr>
          <a:xfrm>
            <a:off x="251197" y="1258213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Class decorator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148CBCB4-8963-794A-82F7-CE1C682F19DE}"/>
              </a:ext>
            </a:extLst>
          </p:cNvPr>
          <p:cNvCxnSpPr>
            <a:cxnSpLocks/>
          </p:cNvCxnSpPr>
          <p:nvPr/>
        </p:nvCxnSpPr>
        <p:spPr>
          <a:xfrm flipV="1">
            <a:off x="1771946" y="2438400"/>
            <a:ext cx="2800054" cy="9837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55965A-B991-CB4E-A53C-9707FAD945C3}"/>
              </a:ext>
            </a:extLst>
          </p:cNvPr>
          <p:cNvSpPr txBox="1"/>
          <p:nvPr/>
        </p:nvSpPr>
        <p:spPr>
          <a:xfrm>
            <a:off x="-3896" y="2765626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Property decorator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297D7AB-5D38-6A4A-BE6A-C74112EE2EE7}"/>
              </a:ext>
            </a:extLst>
          </p:cNvPr>
          <p:cNvCxnSpPr>
            <a:cxnSpLocks/>
          </p:cNvCxnSpPr>
          <p:nvPr/>
        </p:nvCxnSpPr>
        <p:spPr>
          <a:xfrm flipV="1">
            <a:off x="1771946" y="3179466"/>
            <a:ext cx="2800054" cy="2426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1263BDE-3749-C947-86B8-106DDD65474F}"/>
              </a:ext>
            </a:extLst>
          </p:cNvPr>
          <p:cNvCxnSpPr/>
          <p:nvPr/>
        </p:nvCxnSpPr>
        <p:spPr>
          <a:xfrm flipV="1">
            <a:off x="1884722" y="4170418"/>
            <a:ext cx="2667000" cy="228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400E6C-A888-0E4D-B7FA-68A058CC25B1}"/>
              </a:ext>
            </a:extLst>
          </p:cNvPr>
          <p:cNvSpPr txBox="1"/>
          <p:nvPr/>
        </p:nvSpPr>
        <p:spPr>
          <a:xfrm>
            <a:off x="121318" y="3908808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Method decorator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F1E2E-DF19-4D41-B3F7-07F030D239E9}"/>
              </a:ext>
            </a:extLst>
          </p:cNvPr>
          <p:cNvSpPr txBox="1"/>
          <p:nvPr/>
        </p:nvSpPr>
        <p:spPr>
          <a:xfrm>
            <a:off x="251197" y="4934123"/>
            <a:ext cx="336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Accessors decorator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FFE1D-3649-924A-8CDE-2F38387F2D05}"/>
              </a:ext>
            </a:extLst>
          </p:cNvPr>
          <p:cNvSpPr txBox="1"/>
          <p:nvPr/>
        </p:nvSpPr>
        <p:spPr>
          <a:xfrm>
            <a:off x="823629" y="5819352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Parameter decorator</a:t>
            </a:r>
          </a:p>
        </p:txBody>
      </p:sp>
    </p:spTree>
    <p:extLst>
      <p:ext uri="{BB962C8B-B14F-4D97-AF65-F5344CB8AC3E}">
        <p14:creationId xmlns:p14="http://schemas.microsoft.com/office/powerpoint/2010/main" val="27116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decorator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tsconfig.json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comment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"</a:t>
            </a:r>
            <a:r>
              <a:rPr lang="en-US" dirty="0" err="1"/>
              <a:t>experimentalDecorators</a:t>
            </a:r>
            <a:r>
              <a:rPr lang="en-US" dirty="0"/>
              <a:t>": true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B1E23-E2EA-F349-97B9-D7CA97EE1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1981200"/>
            <a:ext cx="7636933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2899-9C9B-B447-A364-4970C505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356D-3E51-4F46-A323-4171C9AC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dòng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63D72-D793-8A4C-AFB2-D52E2305F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59182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47AF0-999E-1E4C-82D3-B24C0B5E2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91000"/>
            <a:ext cx="4905890" cy="1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2899-9C9B-B447-A364-4970C505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356D-3E51-4F46-A323-4171C9AC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decorator 			—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4 (Object Instance, Static)</a:t>
            </a:r>
          </a:p>
          <a:p>
            <a:r>
              <a:rPr lang="en-US" dirty="0"/>
              <a:t>Method Decorator 			—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2 (Object Instance, Static)</a:t>
            </a:r>
          </a:p>
          <a:p>
            <a:r>
              <a:rPr lang="en-US" dirty="0"/>
              <a:t>Accessor or Property Decorator 	—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3 (Object Instance, Static)</a:t>
            </a:r>
          </a:p>
          <a:p>
            <a:r>
              <a:rPr lang="en-US" dirty="0"/>
              <a:t>Parameter Decorator 		—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1 (Object Instance, Static)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2899-9C9B-B447-A364-4970C505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356D-3E51-4F46-A323-4171C9AC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decorator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constructor class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decorator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1. parameter</a:t>
            </a:r>
          </a:p>
          <a:p>
            <a:pPr lvl="1"/>
            <a:r>
              <a:rPr lang="en-US" dirty="0"/>
              <a:t>2. method</a:t>
            </a:r>
          </a:p>
          <a:p>
            <a:pPr lvl="1"/>
            <a:r>
              <a:rPr lang="en-US" dirty="0"/>
              <a:t>3. accessor </a:t>
            </a:r>
            <a:r>
              <a:rPr lang="en-US" dirty="0" err="1"/>
              <a:t>hoặc</a:t>
            </a:r>
            <a:r>
              <a:rPr lang="en-US" dirty="0"/>
              <a:t> property decorator</a:t>
            </a:r>
          </a:p>
          <a:p>
            <a:pPr lvl="1"/>
            <a:r>
              <a:rPr lang="en-US" dirty="0"/>
              <a:t>4. class decorator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61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8402</TotalTime>
  <Words>602</Words>
  <Application>Microsoft Macintosh PowerPoint</Application>
  <PresentationFormat>On-screen Show (4:3)</PresentationFormat>
  <Paragraphs>113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Wingdings</vt:lpstr>
      <vt:lpstr>Custom Design</vt:lpstr>
      <vt:lpstr>LẬP TRÌNH TYPESCRIPT</vt:lpstr>
      <vt:lpstr>Mục tiêu</vt:lpstr>
      <vt:lpstr>Phần 1</vt:lpstr>
      <vt:lpstr>Decorator là gì?</vt:lpstr>
      <vt:lpstr>Các loại decorator</vt:lpstr>
      <vt:lpstr>Cài đặt decorator</vt:lpstr>
      <vt:lpstr>Khai báo decorator</vt:lpstr>
      <vt:lpstr>Mức độ ưu tiên của các decorator</vt:lpstr>
      <vt:lpstr>Mức độ ưu tiên của các decorator</vt:lpstr>
      <vt:lpstr>Mức độ ưu tiên của các Decorator</vt:lpstr>
      <vt:lpstr>Class decorator</vt:lpstr>
      <vt:lpstr>Class decorator</vt:lpstr>
      <vt:lpstr>Decorator factory</vt:lpstr>
      <vt:lpstr>PowerPoint Presentation</vt:lpstr>
      <vt:lpstr>Phần 2</vt:lpstr>
      <vt:lpstr>Property decorator</vt:lpstr>
      <vt:lpstr>Property decorator</vt:lpstr>
      <vt:lpstr>Method decorator</vt:lpstr>
      <vt:lpstr>Method decorator</vt:lpstr>
      <vt:lpstr>Accessor decorator</vt:lpstr>
      <vt:lpstr>Accessor decorator</vt:lpstr>
      <vt:lpstr>Parameter decorator</vt:lpstr>
      <vt:lpstr>Trả về giá trị trong decorator</vt:lpstr>
      <vt:lpstr>Autobind decorator</vt:lpstr>
      <vt:lpstr>Autobind decorator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1580</cp:revision>
  <dcterms:created xsi:type="dcterms:W3CDTF">2013-04-23T08:05:33Z</dcterms:created>
  <dcterms:modified xsi:type="dcterms:W3CDTF">2020-12-16T08:24:34Z</dcterms:modified>
</cp:coreProperties>
</file>