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4"/>
  </p:notesMasterIdLst>
  <p:sldIdLst>
    <p:sldId id="541" r:id="rId2"/>
    <p:sldId id="542" r:id="rId3"/>
    <p:sldId id="574" r:id="rId4"/>
    <p:sldId id="544" r:id="rId5"/>
    <p:sldId id="548" r:id="rId6"/>
    <p:sldId id="564" r:id="rId7"/>
    <p:sldId id="560" r:id="rId8"/>
    <p:sldId id="561" r:id="rId9"/>
    <p:sldId id="562" r:id="rId10"/>
    <p:sldId id="577" r:id="rId11"/>
    <p:sldId id="578" r:id="rId12"/>
    <p:sldId id="579" r:id="rId13"/>
    <p:sldId id="543" r:id="rId14"/>
    <p:sldId id="563" r:id="rId15"/>
    <p:sldId id="559" r:id="rId16"/>
    <p:sldId id="557" r:id="rId17"/>
    <p:sldId id="567" r:id="rId18"/>
    <p:sldId id="566" r:id="rId19"/>
    <p:sldId id="565" r:id="rId20"/>
    <p:sldId id="568" r:id="rId21"/>
    <p:sldId id="550" r:id="rId22"/>
    <p:sldId id="546" r:id="rId23"/>
    <p:sldId id="569" r:id="rId24"/>
    <p:sldId id="570" r:id="rId25"/>
    <p:sldId id="571" r:id="rId26"/>
    <p:sldId id="572" r:id="rId27"/>
    <p:sldId id="575" r:id="rId28"/>
    <p:sldId id="576" r:id="rId29"/>
    <p:sldId id="573" r:id="rId30"/>
    <p:sldId id="551" r:id="rId31"/>
    <p:sldId id="545" r:id="rId32"/>
    <p:sldId id="55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A33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37"/>
    <p:restoredTop sz="72685" autoAdjust="0"/>
  </p:normalViewPr>
  <p:slideViewPr>
    <p:cSldViewPr>
      <p:cViewPr varScale="1">
        <p:scale>
          <a:sx n="75" d="100"/>
          <a:sy n="75" d="100"/>
        </p:scale>
        <p:origin x="220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12/16/20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1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90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98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35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95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5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81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61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03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5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14800" y="4038600"/>
            <a:ext cx="4953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4800" y="4876800"/>
            <a:ext cx="4953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62" y="1847308"/>
            <a:ext cx="3252138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34" y="2464264"/>
            <a:ext cx="1930466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7704" y="533400"/>
            <a:ext cx="2298096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5900190" y="2054423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820563" y="5864423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6919985" y="6550223"/>
            <a:ext cx="2198615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14800" y="4876800"/>
            <a:ext cx="4953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4040188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00200"/>
            <a:ext cx="4040188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041775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00200"/>
            <a:ext cx="4041775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7467600" y="2976465"/>
            <a:ext cx="16764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656" y="1219200"/>
            <a:ext cx="2238687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581400"/>
            <a:ext cx="82296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40969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66294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12" y="218718"/>
            <a:ext cx="1578588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457200" y="838200"/>
            <a:ext cx="82296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12/16/20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LẬP TRÌNH TYPESCRIPT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Modules &amp; Namespaces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EEFD-5D1E-A549-8F5A-C8E84214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Re-export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9E3EE742-3A96-F64C-B10A-B1B4BC7F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0147B62-B997-C341-AFAD-6592CC1CFAA3}"/>
              </a:ext>
            </a:extLst>
          </p:cNvPr>
          <p:cNvSpPr/>
          <p:nvPr/>
        </p:nvSpPr>
        <p:spPr>
          <a:xfrm>
            <a:off x="439840" y="4050268"/>
            <a:ext cx="1295400" cy="8382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Operator.ts</a:t>
            </a:r>
            <a:endParaRPr lang="en-US" sz="1400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8AD7BF0-F4F9-5D4C-B56E-3B514842D479}"/>
              </a:ext>
            </a:extLst>
          </p:cNvPr>
          <p:cNvSpPr/>
          <p:nvPr/>
        </p:nvSpPr>
        <p:spPr>
          <a:xfrm>
            <a:off x="3285565" y="2103114"/>
            <a:ext cx="1295400" cy="914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Add.ts</a:t>
            </a:r>
            <a:endParaRPr lang="en-US" sz="1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6BF5993-04B8-8B47-9621-E2E5A0A1161A}"/>
              </a:ext>
            </a:extLst>
          </p:cNvPr>
          <p:cNvSpPr/>
          <p:nvPr/>
        </p:nvSpPr>
        <p:spPr>
          <a:xfrm>
            <a:off x="3341593" y="5410200"/>
            <a:ext cx="1295400" cy="914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Mul.ts</a:t>
            </a:r>
            <a:endParaRPr lang="en-US" sz="14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B065DF8-8107-7C4A-BD84-11FCE9E9D4C3}"/>
              </a:ext>
            </a:extLst>
          </p:cNvPr>
          <p:cNvSpPr/>
          <p:nvPr/>
        </p:nvSpPr>
        <p:spPr>
          <a:xfrm>
            <a:off x="6493003" y="3923719"/>
            <a:ext cx="1295400" cy="914400"/>
          </a:xfrm>
          <a:prstGeom prst="round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Middle.ts</a:t>
            </a:r>
            <a:endParaRPr lang="en-US" sz="1400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8BC2E2C-5C5C-F94D-B41C-CB5FCA05E7D6}"/>
              </a:ext>
            </a:extLst>
          </p:cNvPr>
          <p:cNvSpPr/>
          <p:nvPr/>
        </p:nvSpPr>
        <p:spPr>
          <a:xfrm>
            <a:off x="1013581" y="2555866"/>
            <a:ext cx="647700" cy="1423147"/>
          </a:xfrm>
          <a:custGeom>
            <a:avLst/>
            <a:gdLst>
              <a:gd name="connsiteX0" fmla="*/ 0 w 2061882"/>
              <a:gd name="connsiteY0" fmla="*/ 1380565 h 1380565"/>
              <a:gd name="connsiteX1" fmla="*/ 663388 w 2061882"/>
              <a:gd name="connsiteY1" fmla="*/ 502023 h 1380565"/>
              <a:gd name="connsiteX2" fmla="*/ 2061882 w 2061882"/>
              <a:gd name="connsiteY2" fmla="*/ 0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82" h="1380565">
                <a:moveTo>
                  <a:pt x="0" y="1380565"/>
                </a:moveTo>
                <a:cubicBezTo>
                  <a:pt x="159870" y="1056341"/>
                  <a:pt x="319741" y="732117"/>
                  <a:pt x="663388" y="502023"/>
                </a:cubicBezTo>
                <a:cubicBezTo>
                  <a:pt x="1007035" y="271929"/>
                  <a:pt x="1534458" y="135964"/>
                  <a:pt x="206188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83F2A7E1-2B2D-824F-8246-620DBF184857}"/>
              </a:ext>
            </a:extLst>
          </p:cNvPr>
          <p:cNvSpPr/>
          <p:nvPr/>
        </p:nvSpPr>
        <p:spPr>
          <a:xfrm>
            <a:off x="3285565" y="1066800"/>
            <a:ext cx="663388" cy="991490"/>
          </a:xfrm>
          <a:custGeom>
            <a:avLst/>
            <a:gdLst>
              <a:gd name="connsiteX0" fmla="*/ 0 w 663388"/>
              <a:gd name="connsiteY0" fmla="*/ 0 h 1416423"/>
              <a:gd name="connsiteX1" fmla="*/ 394447 w 663388"/>
              <a:gd name="connsiteY1" fmla="*/ 233082 h 1416423"/>
              <a:gd name="connsiteX2" fmla="*/ 573741 w 663388"/>
              <a:gd name="connsiteY2" fmla="*/ 842682 h 1416423"/>
              <a:gd name="connsiteX3" fmla="*/ 663388 w 663388"/>
              <a:gd name="connsiteY3" fmla="*/ 1416423 h 1416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3388" h="1416423">
                <a:moveTo>
                  <a:pt x="0" y="0"/>
                </a:moveTo>
                <a:cubicBezTo>
                  <a:pt x="149412" y="46317"/>
                  <a:pt x="298824" y="92635"/>
                  <a:pt x="394447" y="233082"/>
                </a:cubicBezTo>
                <a:cubicBezTo>
                  <a:pt x="490071" y="373529"/>
                  <a:pt x="528918" y="645459"/>
                  <a:pt x="573741" y="842682"/>
                </a:cubicBezTo>
                <a:cubicBezTo>
                  <a:pt x="618564" y="1039905"/>
                  <a:pt x="640976" y="1228164"/>
                  <a:pt x="663388" y="1416423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6BE1C9D-BC8D-8546-BD79-DBBD87250410}"/>
              </a:ext>
            </a:extLst>
          </p:cNvPr>
          <p:cNvSpPr/>
          <p:nvPr/>
        </p:nvSpPr>
        <p:spPr>
          <a:xfrm>
            <a:off x="3492200" y="4387042"/>
            <a:ext cx="629521" cy="1055424"/>
          </a:xfrm>
          <a:custGeom>
            <a:avLst/>
            <a:gdLst>
              <a:gd name="connsiteX0" fmla="*/ 0 w 629521"/>
              <a:gd name="connsiteY0" fmla="*/ 0 h 1518747"/>
              <a:gd name="connsiteX1" fmla="*/ 322730 w 629521"/>
              <a:gd name="connsiteY1" fmla="*/ 286870 h 1518747"/>
              <a:gd name="connsiteX2" fmla="*/ 484094 w 629521"/>
              <a:gd name="connsiteY2" fmla="*/ 753035 h 1518747"/>
              <a:gd name="connsiteX3" fmla="*/ 609600 w 629521"/>
              <a:gd name="connsiteY3" fmla="*/ 1416423 h 1518747"/>
              <a:gd name="connsiteX4" fmla="*/ 627530 w 629521"/>
              <a:gd name="connsiteY4" fmla="*/ 1506070 h 1518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9521" h="1518747">
                <a:moveTo>
                  <a:pt x="0" y="0"/>
                </a:moveTo>
                <a:cubicBezTo>
                  <a:pt x="121024" y="80682"/>
                  <a:pt x="242048" y="161364"/>
                  <a:pt x="322730" y="286870"/>
                </a:cubicBezTo>
                <a:cubicBezTo>
                  <a:pt x="403412" y="412376"/>
                  <a:pt x="436282" y="564776"/>
                  <a:pt x="484094" y="753035"/>
                </a:cubicBezTo>
                <a:cubicBezTo>
                  <a:pt x="531906" y="941294"/>
                  <a:pt x="585694" y="1290917"/>
                  <a:pt x="609600" y="1416423"/>
                </a:cubicBezTo>
                <a:cubicBezTo>
                  <a:pt x="633506" y="1541929"/>
                  <a:pt x="630518" y="1523999"/>
                  <a:pt x="627530" y="150607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2200F3-9035-E14D-905A-F17549D47211}"/>
              </a:ext>
            </a:extLst>
          </p:cNvPr>
          <p:cNvSpPr txBox="1"/>
          <p:nvPr/>
        </p:nvSpPr>
        <p:spPr>
          <a:xfrm>
            <a:off x="1027597" y="360968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94378F-0469-944F-AD0D-FA915F5CA613}"/>
              </a:ext>
            </a:extLst>
          </p:cNvPr>
          <p:cNvSpPr txBox="1"/>
          <p:nvPr/>
        </p:nvSpPr>
        <p:spPr>
          <a:xfrm>
            <a:off x="2984300" y="1601091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2957A-92DC-E249-ACEC-C81FA392C0CE}"/>
              </a:ext>
            </a:extLst>
          </p:cNvPr>
          <p:cNvSpPr txBox="1"/>
          <p:nvPr/>
        </p:nvSpPr>
        <p:spPr>
          <a:xfrm>
            <a:off x="3190503" y="4940964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96946550-924A-AE4E-9BCA-D166BCBE1048}"/>
              </a:ext>
            </a:extLst>
          </p:cNvPr>
          <p:cNvSpPr/>
          <p:nvPr/>
        </p:nvSpPr>
        <p:spPr>
          <a:xfrm>
            <a:off x="4121721" y="1066800"/>
            <a:ext cx="548989" cy="949080"/>
          </a:xfrm>
          <a:custGeom>
            <a:avLst/>
            <a:gdLst>
              <a:gd name="connsiteX0" fmla="*/ 0 w 2061882"/>
              <a:gd name="connsiteY0" fmla="*/ 1380565 h 1380565"/>
              <a:gd name="connsiteX1" fmla="*/ 663388 w 2061882"/>
              <a:gd name="connsiteY1" fmla="*/ 502023 h 1380565"/>
              <a:gd name="connsiteX2" fmla="*/ 2061882 w 2061882"/>
              <a:gd name="connsiteY2" fmla="*/ 0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82" h="1380565">
                <a:moveTo>
                  <a:pt x="0" y="1380565"/>
                </a:moveTo>
                <a:cubicBezTo>
                  <a:pt x="159870" y="1056341"/>
                  <a:pt x="319741" y="732117"/>
                  <a:pt x="663388" y="502023"/>
                </a:cubicBezTo>
                <a:cubicBezTo>
                  <a:pt x="1007035" y="271929"/>
                  <a:pt x="1534458" y="135964"/>
                  <a:pt x="206188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8B8E9C76-12E4-C840-B9B3-499375C8E87B}"/>
              </a:ext>
            </a:extLst>
          </p:cNvPr>
          <p:cNvSpPr/>
          <p:nvPr/>
        </p:nvSpPr>
        <p:spPr>
          <a:xfrm>
            <a:off x="4238535" y="4431866"/>
            <a:ext cx="432175" cy="934692"/>
          </a:xfrm>
          <a:custGeom>
            <a:avLst/>
            <a:gdLst>
              <a:gd name="connsiteX0" fmla="*/ 0 w 2061882"/>
              <a:gd name="connsiteY0" fmla="*/ 1380565 h 1380565"/>
              <a:gd name="connsiteX1" fmla="*/ 663388 w 2061882"/>
              <a:gd name="connsiteY1" fmla="*/ 502023 h 1380565"/>
              <a:gd name="connsiteX2" fmla="*/ 2061882 w 2061882"/>
              <a:gd name="connsiteY2" fmla="*/ 0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82" h="1380565">
                <a:moveTo>
                  <a:pt x="0" y="1380565"/>
                </a:moveTo>
                <a:cubicBezTo>
                  <a:pt x="159870" y="1056341"/>
                  <a:pt x="319741" y="732117"/>
                  <a:pt x="663388" y="502023"/>
                </a:cubicBezTo>
                <a:cubicBezTo>
                  <a:pt x="1007035" y="271929"/>
                  <a:pt x="1534458" y="135964"/>
                  <a:pt x="206188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5612AF-41C8-994A-A24A-0D8C88DC4E3E}"/>
              </a:ext>
            </a:extLst>
          </p:cNvPr>
          <p:cNvSpPr txBox="1"/>
          <p:nvPr/>
        </p:nvSpPr>
        <p:spPr>
          <a:xfrm>
            <a:off x="4182586" y="160109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2E5B6F-874E-9349-9F66-0E5FB6DAA87F}"/>
              </a:ext>
            </a:extLst>
          </p:cNvPr>
          <p:cNvSpPr txBox="1"/>
          <p:nvPr/>
        </p:nvSpPr>
        <p:spPr>
          <a:xfrm>
            <a:off x="4289691" y="4944497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BEA7801-5B79-0744-920A-B6F85DF5B6B0}"/>
              </a:ext>
            </a:extLst>
          </p:cNvPr>
          <p:cNvSpPr/>
          <p:nvPr/>
        </p:nvSpPr>
        <p:spPr>
          <a:xfrm>
            <a:off x="7175639" y="2440813"/>
            <a:ext cx="647700" cy="1423147"/>
          </a:xfrm>
          <a:custGeom>
            <a:avLst/>
            <a:gdLst>
              <a:gd name="connsiteX0" fmla="*/ 0 w 2061882"/>
              <a:gd name="connsiteY0" fmla="*/ 1380565 h 1380565"/>
              <a:gd name="connsiteX1" fmla="*/ 663388 w 2061882"/>
              <a:gd name="connsiteY1" fmla="*/ 502023 h 1380565"/>
              <a:gd name="connsiteX2" fmla="*/ 2061882 w 2061882"/>
              <a:gd name="connsiteY2" fmla="*/ 0 h 1380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61882" h="1380565">
                <a:moveTo>
                  <a:pt x="0" y="1380565"/>
                </a:moveTo>
                <a:cubicBezTo>
                  <a:pt x="159870" y="1056341"/>
                  <a:pt x="319741" y="732117"/>
                  <a:pt x="663388" y="502023"/>
                </a:cubicBezTo>
                <a:cubicBezTo>
                  <a:pt x="1007035" y="271929"/>
                  <a:pt x="1534458" y="135964"/>
                  <a:pt x="2061882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BF0EB9-7581-F940-9CD7-C778BE0D09BB}"/>
              </a:ext>
            </a:extLst>
          </p:cNvPr>
          <p:cNvSpPr txBox="1"/>
          <p:nvPr/>
        </p:nvSpPr>
        <p:spPr>
          <a:xfrm>
            <a:off x="7280443" y="3542351"/>
            <a:ext cx="79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7966-8DD0-D647-85F6-9FCC01932757}"/>
              </a:ext>
            </a:extLst>
          </p:cNvPr>
          <p:cNvSpPr txBox="1"/>
          <p:nvPr/>
        </p:nvSpPr>
        <p:spPr>
          <a:xfrm>
            <a:off x="0" y="4997918"/>
            <a:ext cx="28945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Export default Interface Operator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F13EBC-1E38-8A41-9450-88EA870D80F0}"/>
              </a:ext>
            </a:extLst>
          </p:cNvPr>
          <p:cNvSpPr txBox="1"/>
          <p:nvPr/>
        </p:nvSpPr>
        <p:spPr>
          <a:xfrm>
            <a:off x="2986477" y="2983468"/>
            <a:ext cx="3013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 Interface Operator</a:t>
            </a:r>
          </a:p>
          <a:p>
            <a:r>
              <a:rPr lang="en-US" sz="1400" dirty="0"/>
              <a:t>Export Class Add implements Operator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381BF0-692F-4848-8617-0B2EEE337957}"/>
              </a:ext>
            </a:extLst>
          </p:cNvPr>
          <p:cNvSpPr txBox="1"/>
          <p:nvPr/>
        </p:nvSpPr>
        <p:spPr>
          <a:xfrm>
            <a:off x="2955272" y="6307577"/>
            <a:ext cx="3010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Import Interface Operator</a:t>
            </a:r>
          </a:p>
          <a:p>
            <a:r>
              <a:rPr lang="en-US" sz="1400" dirty="0"/>
              <a:t>Export Class </a:t>
            </a:r>
            <a:r>
              <a:rPr lang="en-US" sz="1400" dirty="0" err="1"/>
              <a:t>Mul</a:t>
            </a:r>
            <a:r>
              <a:rPr lang="en-US" sz="1400" dirty="0"/>
              <a:t> implements Operator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298A6-EF4C-FC4B-854F-0E0072A7F575}"/>
              </a:ext>
            </a:extLst>
          </p:cNvPr>
          <p:cNvSpPr txBox="1"/>
          <p:nvPr/>
        </p:nvSpPr>
        <p:spPr>
          <a:xfrm>
            <a:off x="6387187" y="4985009"/>
            <a:ext cx="1372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Export Add, </a:t>
            </a:r>
            <a:r>
              <a:rPr lang="en-US" sz="1400" dirty="0" err="1"/>
              <a:t>Mul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57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52570-9A60-2744-92A8-15D095EB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471BE-416D-6240-A080-4E2946EE1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i="1" dirty="0" err="1"/>
              <a:t>Operator.ts</a:t>
            </a:r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7A847C-2F01-2044-ADAA-DBD26AAAC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52600"/>
            <a:ext cx="4996329" cy="1219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A00B8-0EAD-6E41-AD79-5C879B8A0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4694882"/>
            <a:ext cx="4991847" cy="187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A9888-00C5-A545-A57C-27F6CE95C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6" y="3173595"/>
            <a:ext cx="4996330" cy="156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12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0D49D-1286-8544-BC37-F34A0560B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Re-export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904B8-6550-1E4D-B960-458DD1E9A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Middle.ts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6A6434-37DD-A741-83C4-750C679B6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47764"/>
            <a:ext cx="5715000" cy="101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7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gom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logic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endParaRPr lang="en-US" dirty="0"/>
          </a:p>
          <a:p>
            <a:r>
              <a:rPr lang="en-US" dirty="0"/>
              <a:t>Namespace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 interfaces, class, function </a:t>
            </a:r>
            <a:r>
              <a:rPr lang="en-US" dirty="0" err="1"/>
              <a:t>và</a:t>
            </a:r>
            <a:r>
              <a:rPr lang="en-US" dirty="0"/>
              <a:t> variable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1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E9985-7E7C-2843-A4D8-2FCCCC30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3CBA5-0530-A540-8360-38F88DBF3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869AF-ADF4-3C40-91EF-C52F12A42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00820"/>
            <a:ext cx="8534401" cy="1723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F1923A-761F-774B-A4C3-84F7D7557B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752260"/>
            <a:ext cx="5029200" cy="17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4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interfaces, classes, functions </a:t>
            </a:r>
            <a:r>
              <a:rPr lang="en-US" dirty="0" err="1"/>
              <a:t>và</a:t>
            </a:r>
            <a:r>
              <a:rPr lang="en-US" dirty="0"/>
              <a:t> variables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namespace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0F468-69A2-AE4B-A850-155E80206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67000"/>
            <a:ext cx="736092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623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namespaces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961EDD-CDB4-9A4E-A6BB-063D41E11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b="1" i="1" dirty="0"/>
              <a:t>namespace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 file typescript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C91ED9-01B2-1047-9988-6211F357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3600"/>
            <a:ext cx="6255834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3F1AA9-037E-FB42-8ECF-BDBE6CDC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731326"/>
            <a:ext cx="5715000" cy="637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61AE58-B9FC-D644-9255-18CA1E67D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368348"/>
            <a:ext cx="591312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65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5-EC3E-4B44-8C08-1596686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CD1-E082-DF47-99E7-A12B7A7E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namespace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 module typescript </a:t>
            </a:r>
            <a:r>
              <a:rPr lang="en-US" dirty="0" err="1"/>
              <a:t>vào</a:t>
            </a:r>
            <a:r>
              <a:rPr lang="en-US" dirty="0"/>
              <a:t> 1 file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5D3FE-EEA5-C44D-A46E-6B24C10F6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097" y="2362200"/>
            <a:ext cx="5457092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7BB049-1F74-B84C-8799-9C97B09A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59200"/>
            <a:ext cx="6152776" cy="736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17FEDC-BFC4-2546-B326-9929AD768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715000"/>
            <a:ext cx="8001001" cy="57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32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DAA8-0C7C-8A4E-A574-C737309D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&amp;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7828-334A-FE49-B0AF-22BD5F781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ứa cả code và khai báo</a:t>
            </a:r>
          </a:p>
          <a:p>
            <a:pPr lvl="1"/>
            <a:endParaRPr lang="vi-VN" dirty="0"/>
          </a:p>
          <a:p>
            <a:pPr lvl="1"/>
            <a:r>
              <a:rPr lang="vi-VN" dirty="0"/>
              <a:t>Sử dụng từ khoá export để tạo hiển thị các chức năng module</a:t>
            </a:r>
            <a:br>
              <a:rPr lang="vi-VN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6DDD3-6FBC-2A49-854F-B40779B1D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Namespace</a:t>
            </a:r>
          </a:p>
          <a:p>
            <a:pPr lvl="1"/>
            <a:r>
              <a:rPr lang="vi-VN" dirty="0"/>
              <a:t>Cách tổ chức mã dành riêng cho typescript</a:t>
            </a:r>
          </a:p>
          <a:p>
            <a:pPr lvl="1"/>
            <a:endParaRPr lang="vi-VN" dirty="0"/>
          </a:p>
          <a:p>
            <a:pPr lvl="1"/>
            <a:r>
              <a:rPr lang="vi-VN" dirty="0"/>
              <a:t>Sử dụng từ khoá namespace và từ khoá keyword để hiển thị các thành phần namespace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839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DAA8-0C7C-8A4E-A574-C737309D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&amp;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7828-334A-FE49-B0AF-22BD5F781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</a:t>
            </a:r>
          </a:p>
          <a:p>
            <a:pPr lvl="1"/>
            <a:r>
              <a:rPr lang="vi-VN" dirty="0"/>
              <a:t>Phải import trước và sử dụng ở nơi khác</a:t>
            </a:r>
          </a:p>
          <a:p>
            <a:pPr lvl="1"/>
            <a:r>
              <a:rPr lang="vi-VN" dirty="0"/>
              <a:t>Dùng lệnh </a:t>
            </a:r>
            <a:r>
              <a:rPr lang="en-US" b="1" i="1" dirty="0"/>
              <a:t>--module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b="1" i="1" dirty="0"/>
              <a:t>Export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module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6DDD3-6FBC-2A49-854F-B40779B1D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dirty="0"/>
              <a:t>Namespace</a:t>
            </a:r>
          </a:p>
          <a:p>
            <a:pPr lvl="1"/>
            <a:r>
              <a:rPr lang="vi-VN" dirty="0"/>
              <a:t>Dùng cú pháp tham chiếu để sử dụng</a:t>
            </a:r>
          </a:p>
          <a:p>
            <a:pPr lvl="1"/>
            <a:r>
              <a:rPr lang="vi-VN" dirty="0"/>
              <a:t>Dùng lệnh </a:t>
            </a:r>
            <a:r>
              <a:rPr lang="en-US" b="1" i="1" dirty="0"/>
              <a:t>--</a:t>
            </a:r>
            <a:r>
              <a:rPr lang="en-US" b="1" i="1" dirty="0" err="1"/>
              <a:t>outFile</a:t>
            </a:r>
            <a:r>
              <a:rPr lang="en-US" b="1" i="1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endParaRPr lang="en-US" dirty="0"/>
          </a:p>
          <a:p>
            <a:pPr lvl="1"/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b="1" i="1" dirty="0"/>
              <a:t>export</a:t>
            </a:r>
            <a:r>
              <a:rPr lang="en-US" dirty="0"/>
              <a:t> functions </a:t>
            </a:r>
            <a:r>
              <a:rPr lang="en-US" dirty="0" err="1"/>
              <a:t>và</a:t>
            </a:r>
            <a:r>
              <a:rPr lang="en-US" dirty="0"/>
              <a:t> classes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namespace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6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modules</a:t>
            </a:r>
          </a:p>
          <a:p>
            <a:r>
              <a:rPr lang="en-US" dirty="0"/>
              <a:t>Module exports</a:t>
            </a:r>
          </a:p>
          <a:p>
            <a:r>
              <a:rPr lang="en-US" dirty="0"/>
              <a:t>Namespaces </a:t>
            </a:r>
          </a:p>
          <a:p>
            <a:r>
              <a:rPr lang="en-US" dirty="0"/>
              <a:t>Using namespaces</a:t>
            </a:r>
          </a:p>
          <a:p>
            <a:r>
              <a:rPr lang="en-US" dirty="0"/>
              <a:t>Namespace import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DAA8-0C7C-8A4E-A574-C737309D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&amp;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DA7828-334A-FE49-B0AF-22BD5F781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module</a:t>
            </a:r>
          </a:p>
          <a:p>
            <a:pPr lvl="1"/>
            <a:r>
              <a:rPr lang="en-US" dirty="0" err="1"/>
              <a:t>FileName</a:t>
            </a:r>
            <a:r>
              <a:rPr lang="en-US" dirty="0"/>
              <a:t>: </a:t>
            </a:r>
            <a:r>
              <a:rPr lang="en-US" b="1" dirty="0" err="1"/>
              <a:t>addition.ts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module</a:t>
            </a:r>
            <a:endParaRPr lang="vi-V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A6DDD3-6FBC-2A49-854F-B40779B1D7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vi-VN" dirty="0"/>
              <a:t>Khai báo namespace</a:t>
            </a:r>
          </a:p>
          <a:p>
            <a:pPr lvl="1"/>
            <a:r>
              <a:rPr lang="en-US" dirty="0" err="1"/>
              <a:t>FileName</a:t>
            </a:r>
            <a:r>
              <a:rPr lang="en-US" dirty="0"/>
              <a:t>: </a:t>
            </a:r>
            <a:r>
              <a:rPr lang="en-US" b="1" dirty="0" err="1"/>
              <a:t>StoreCalc.ts</a:t>
            </a: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namespace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B6E0BC-C6B3-4B47-B146-386C521B1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95" y="2083995"/>
            <a:ext cx="3899505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C84895-A8A0-5742-ADDE-62DF605E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800" y="2057400"/>
            <a:ext cx="3479800" cy="14212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13336F0-D28B-3F44-B391-64B9549EB7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114800"/>
            <a:ext cx="3416905" cy="764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F014A9-8618-7C41-8AC0-568594C5C9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800" y="4114800"/>
            <a:ext cx="4140200" cy="52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8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0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819076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Webpack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CE32-D38D-CC4A-95E2-45269A00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compile </a:t>
            </a:r>
            <a:r>
              <a:rPr lang="en-US" dirty="0" err="1"/>
              <a:t>các</a:t>
            </a:r>
            <a:r>
              <a:rPr lang="en-US" dirty="0"/>
              <a:t> module </a:t>
            </a:r>
            <a:r>
              <a:rPr lang="en-US" dirty="0" err="1"/>
              <a:t>javascript</a:t>
            </a:r>
            <a:r>
              <a:rPr lang="en-US" dirty="0"/>
              <a:t> (module bundler)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CB5C7-6C80-BA49-9F8B-9088FEF7F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67000"/>
            <a:ext cx="6705600" cy="349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08-69B1-2D44-9C19-C5BD6BDA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FF7-7DA7-D843-A8C1-32F5CF1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Bước</a:t>
            </a:r>
            <a:r>
              <a:rPr lang="en-US" dirty="0"/>
              <a:t> 1: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webpack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--save</a:t>
            </a:r>
          </a:p>
          <a:p>
            <a:pPr lvl="1"/>
            <a:r>
              <a:rPr lang="en-US" dirty="0"/>
              <a:t>--save-dev</a:t>
            </a:r>
          </a:p>
          <a:p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webpack-cli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B8F51-C7DA-F44B-AB5C-8A305FA2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1676400"/>
            <a:ext cx="63119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417002-3E7B-734E-9BF7-27AE3D5E0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" y="5105400"/>
            <a:ext cx="53340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2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08-69B1-2D44-9C19-C5BD6BDA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FF7-7DA7-D843-A8C1-32F5CF1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ts</a:t>
            </a:r>
            <a:r>
              <a:rPr lang="en-US" dirty="0"/>
              <a:t>-loader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 err="1"/>
              <a:t>ts</a:t>
            </a:r>
            <a:r>
              <a:rPr lang="en-US" dirty="0"/>
              <a:t>-loader: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typescript</a:t>
            </a:r>
          </a:p>
          <a:p>
            <a:pPr lvl="1"/>
            <a:endParaRPr lang="en-US" dirty="0"/>
          </a:p>
          <a:p>
            <a:r>
              <a:rPr lang="en-US" dirty="0" err="1"/>
              <a:t>Bước</a:t>
            </a:r>
            <a:r>
              <a:rPr lang="en-US" dirty="0"/>
              <a:t> 3: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tsconfig.json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7E3E1-C442-A643-AD2F-7727230F8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4690533" cy="371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C69484-40A7-3F4E-8029-BF0119D80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4038600"/>
            <a:ext cx="4673600" cy="250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343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D708-69B1-2D44-9C19-C5BD6BDA5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Webpack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67FF7-7DA7-D843-A8C1-32F5CF1B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4: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webpack.config.json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86F69D-84B6-1E4D-AC2A-F6FA0B735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4572000" cy="5118100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712A418-7D34-9B43-BE1B-96DCBAEE2565}"/>
              </a:ext>
            </a:extLst>
          </p:cNvPr>
          <p:cNvCxnSpPr/>
          <p:nvPr/>
        </p:nvCxnSpPr>
        <p:spPr>
          <a:xfrm>
            <a:off x="3429000" y="2514600"/>
            <a:ext cx="3429000" cy="3810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351BF7-D652-B749-ADB2-888AD3A90F0A}"/>
              </a:ext>
            </a:extLst>
          </p:cNvPr>
          <p:cNvSpPr txBox="1"/>
          <p:nvPr/>
        </p:nvSpPr>
        <p:spPr>
          <a:xfrm>
            <a:off x="6841067" y="269663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files</a:t>
            </a:r>
          </a:p>
        </p:txBody>
      </p:sp>
    </p:spTree>
    <p:extLst>
      <p:ext uri="{BB962C8B-B14F-4D97-AF65-F5344CB8AC3E}">
        <p14:creationId xmlns:p14="http://schemas.microsoft.com/office/powerpoint/2010/main" val="2781395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B91F-7B80-354B-AC69-C969C4D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6702-F150-8B45-9EE8-C1FF891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Webpack.config.json</a:t>
            </a:r>
            <a:endParaRPr lang="en-US" dirty="0"/>
          </a:p>
          <a:p>
            <a:pPr lvl="1"/>
            <a:r>
              <a:rPr lang="en-US" dirty="0"/>
              <a:t>Entry: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Nhận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string, array, object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1E0E3-5715-7D43-BD39-DFC6A60DF7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505200"/>
            <a:ext cx="726511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272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3DB-3627-BC4B-BB52-1DC600077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784AC-1252-514C-8B68-CD020DD6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A8D1AE-56DF-504A-922D-C1081B985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26" y="1752600"/>
            <a:ext cx="777977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283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B91F-7B80-354B-AC69-C969C4DF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26702-F150-8B45-9EE8-C1FF8914E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Webpack.config.json</a:t>
            </a:r>
            <a:endParaRPr lang="en-US" dirty="0"/>
          </a:p>
          <a:p>
            <a:pPr lvl="1"/>
            <a:r>
              <a:rPr lang="en-US" dirty="0"/>
              <a:t>Mode: development, </a:t>
            </a:r>
            <a:r>
              <a:rPr lang="en-US" b="1" dirty="0"/>
              <a:t>production</a:t>
            </a:r>
            <a:r>
              <a:rPr lang="en-US" dirty="0"/>
              <a:t>, none</a:t>
            </a:r>
          </a:p>
          <a:p>
            <a:endParaRPr lang="en-US" dirty="0"/>
          </a:p>
          <a:p>
            <a:pPr lvl="1"/>
            <a:r>
              <a:rPr lang="en-US" dirty="0"/>
              <a:t>Entry: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  <a:p>
            <a:pPr lvl="2"/>
            <a:r>
              <a:rPr lang="en-US" dirty="0" err="1"/>
              <a:t>Nhận</a:t>
            </a:r>
            <a:r>
              <a:rPr lang="en-US" dirty="0"/>
              <a:t> 3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: string, array, object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Output: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bundle file</a:t>
            </a:r>
          </a:p>
          <a:p>
            <a:pPr lvl="2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path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publicPath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Resolve: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(extension), webpack </a:t>
            </a:r>
            <a:r>
              <a:rPr lang="en-US" dirty="0" err="1"/>
              <a:t>sẽ</a:t>
            </a:r>
            <a:r>
              <a:rPr lang="en-US" dirty="0"/>
              <a:t> import </a:t>
            </a:r>
            <a:r>
              <a:rPr lang="en-US" dirty="0" err="1"/>
              <a:t>tập</a:t>
            </a:r>
            <a:r>
              <a:rPr lang="en-US" dirty="0"/>
              <a:t> tin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extension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AB646-35B3-EE4E-AD39-BC6957760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29DC-103F-7A43-B972-74F153347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Webpack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webpack</a:t>
            </a:r>
          </a:p>
        </p:txBody>
      </p:sp>
    </p:spTree>
    <p:extLst>
      <p:ext uri="{BB962C8B-B14F-4D97-AF65-F5344CB8AC3E}">
        <p14:creationId xmlns:p14="http://schemas.microsoft.com/office/powerpoint/2010/main" val="13990978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383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</a:t>
            </a:r>
          </a:p>
          <a:p>
            <a:r>
              <a:rPr lang="en-US" dirty="0"/>
              <a:t>Module</a:t>
            </a:r>
          </a:p>
          <a:p>
            <a:r>
              <a:rPr lang="en-US" dirty="0"/>
              <a:t>Webpack</a:t>
            </a:r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78257"/>
            <a:ext cx="6298300" cy="3850944"/>
          </a:xfrm>
          <a:prstGeom prst="rect">
            <a:avLst/>
          </a:prstGeom>
          <a:noFill/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code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typescript</a:t>
            </a:r>
          </a:p>
          <a:p>
            <a:endParaRPr lang="en-US" dirty="0"/>
          </a:p>
          <a:p>
            <a:endParaRPr lang="en-US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E8AD6-B7E3-AC4E-84C1-D1EEDD9EB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362200"/>
            <a:ext cx="5334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i="1" dirty="0"/>
              <a:t>export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khoá</a:t>
            </a:r>
            <a:r>
              <a:rPr lang="en-US" dirty="0"/>
              <a:t> </a:t>
            </a:r>
            <a:r>
              <a:rPr lang="en-US" b="1" i="1" dirty="0"/>
              <a:t>import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module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 err="1"/>
              <a:t>khác</a:t>
            </a:r>
            <a:r>
              <a:rPr lang="en-US" dirty="0"/>
              <a:t>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840AA-3300-DA46-9C23-0BF7A4B69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5952931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E5AB1-7AD9-1F44-A1A4-020FAF962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4800600"/>
            <a:ext cx="7816362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2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D64C-F933-0E43-8549-8F768E3F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E6782-77B7-6A49-B86A-4E2BAF09D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i="1" dirty="0" err="1"/>
              <a:t>app.ts</a:t>
            </a:r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F75CE-B891-B84F-A44E-E0EC0DF9D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2971800" cy="26180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7F216-DB40-4748-97C2-83BE9D6C4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749800"/>
            <a:ext cx="6565900" cy="1574800"/>
          </a:xfrm>
          <a:prstGeom prst="rect">
            <a:avLst/>
          </a:prstGeom>
        </p:spPr>
      </p:pic>
      <p:sp>
        <p:nvSpPr>
          <p:cNvPr id="7" name="16-Point Star 6">
            <a:extLst>
              <a:ext uri="{FF2B5EF4-FFF2-40B4-BE49-F238E27FC236}">
                <a16:creationId xmlns:a16="http://schemas.microsoft.com/office/drawing/2014/main" id="{2C07F59D-888F-4F41-894F-1CDC643D8280}"/>
              </a:ext>
            </a:extLst>
          </p:cNvPr>
          <p:cNvSpPr/>
          <p:nvPr/>
        </p:nvSpPr>
        <p:spPr>
          <a:xfrm>
            <a:off x="5105400" y="1981200"/>
            <a:ext cx="3276600" cy="2463800"/>
          </a:xfrm>
          <a:prstGeom prst="star16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TÌM ĐIỂM SAI?</a:t>
            </a:r>
          </a:p>
        </p:txBody>
      </p:sp>
    </p:spTree>
    <p:extLst>
      <p:ext uri="{BB962C8B-B14F-4D97-AF65-F5344CB8AC3E}">
        <p14:creationId xmlns:p14="http://schemas.microsoft.com/office/powerpoint/2010/main" val="111708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7607-1371-B948-AB37-3B66A5DB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1A06E-6C18-F94A-8075-6A69584FB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nhiều</a:t>
            </a:r>
            <a:r>
              <a:rPr lang="en-US" dirty="0"/>
              <a:t> module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1 file. </a:t>
            </a:r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90FAE3-A1F4-1149-8616-14B2F5821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663700"/>
            <a:ext cx="7048500" cy="330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89202F-C7CE-A54B-ABB0-0A6090D5C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602156"/>
            <a:ext cx="6159500" cy="1727200"/>
          </a:xfrm>
          <a:prstGeom prst="rect">
            <a:avLst/>
          </a:prstGeom>
        </p:spPr>
      </p:pic>
      <p:sp>
        <p:nvSpPr>
          <p:cNvPr id="8" name="16-Point Star 7">
            <a:extLst>
              <a:ext uri="{FF2B5EF4-FFF2-40B4-BE49-F238E27FC236}">
                <a16:creationId xmlns:a16="http://schemas.microsoft.com/office/drawing/2014/main" id="{254F6DD0-FBBF-4D44-B5D6-EB4A3D042A1B}"/>
              </a:ext>
            </a:extLst>
          </p:cNvPr>
          <p:cNvSpPr/>
          <p:nvPr/>
        </p:nvSpPr>
        <p:spPr>
          <a:xfrm>
            <a:off x="4953000" y="3860800"/>
            <a:ext cx="3276600" cy="2463800"/>
          </a:xfrm>
          <a:prstGeom prst="star16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TÌM ĐIỂM SAI?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A9E8AB-2739-7941-985F-9E17880CC177}"/>
              </a:ext>
            </a:extLst>
          </p:cNvPr>
          <p:cNvSpPr/>
          <p:nvPr/>
        </p:nvSpPr>
        <p:spPr>
          <a:xfrm>
            <a:off x="1600200" y="2895600"/>
            <a:ext cx="2286000" cy="30480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7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9595-EC3E-4B44-8C08-1596686F7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CD1-E082-DF47-99E7-A12B7A7E3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module</a:t>
            </a:r>
          </a:p>
          <a:p>
            <a:r>
              <a:rPr lang="en-US" dirty="0" err="1"/>
              <a:t>Cú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644B2-79D6-2A47-8B8A-52FAFF19D0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81" y="3771419"/>
            <a:ext cx="5264524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4E27F2-907B-DD4E-9664-07E7FE9C2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2200"/>
            <a:ext cx="5791200" cy="45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717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8723</TotalTime>
  <Words>595</Words>
  <Application>Microsoft Macintosh PowerPoint</Application>
  <PresentationFormat>On-screen Show (4:3)</PresentationFormat>
  <Paragraphs>186</Paragraphs>
  <Slides>32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Segoe UI</vt:lpstr>
      <vt:lpstr>Wingdings</vt:lpstr>
      <vt:lpstr>Custom Design</vt:lpstr>
      <vt:lpstr>LẬP TRÌNH TYPESCRIPT</vt:lpstr>
      <vt:lpstr>Mục tiêu</vt:lpstr>
      <vt:lpstr>Mục tiêu</vt:lpstr>
      <vt:lpstr>Phần 1</vt:lpstr>
      <vt:lpstr>Modules</vt:lpstr>
      <vt:lpstr>Modules</vt:lpstr>
      <vt:lpstr>Modules</vt:lpstr>
      <vt:lpstr>Modules</vt:lpstr>
      <vt:lpstr>Modules</vt:lpstr>
      <vt:lpstr>Re-export</vt:lpstr>
      <vt:lpstr>Re-export</vt:lpstr>
      <vt:lpstr>Re-export</vt:lpstr>
      <vt:lpstr>Namespaces</vt:lpstr>
      <vt:lpstr>Namespace</vt:lpstr>
      <vt:lpstr>Namespaces</vt:lpstr>
      <vt:lpstr>Using namespaces</vt:lpstr>
      <vt:lpstr>Namespaces</vt:lpstr>
      <vt:lpstr>Namespace &amp; modules</vt:lpstr>
      <vt:lpstr>Namespace &amp; modules</vt:lpstr>
      <vt:lpstr>Namespace &amp; modules</vt:lpstr>
      <vt:lpstr>PowerPoint Presentation</vt:lpstr>
      <vt:lpstr>Phần 2</vt:lpstr>
      <vt:lpstr>Webpack là gì</vt:lpstr>
      <vt:lpstr>Cài đặt Webpack</vt:lpstr>
      <vt:lpstr>Cài đặt Webpack</vt:lpstr>
      <vt:lpstr>Cài đặt Webpack</vt:lpstr>
      <vt:lpstr>PowerPoint Presentation</vt:lpstr>
      <vt:lpstr>PowerPoint Presentation</vt:lpstr>
      <vt:lpstr>PowerPoint Presentation</vt:lpstr>
      <vt:lpstr>PowerPoint Presentation</vt:lpstr>
      <vt:lpstr>Sumarry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Tram Ta</cp:lastModifiedBy>
  <cp:revision>1681</cp:revision>
  <dcterms:created xsi:type="dcterms:W3CDTF">2013-04-23T08:05:33Z</dcterms:created>
  <dcterms:modified xsi:type="dcterms:W3CDTF">2020-12-16T08:26:03Z</dcterms:modified>
</cp:coreProperties>
</file>