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1" r:id="rId4"/>
    <p:sldId id="302" r:id="rId5"/>
    <p:sldId id="303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3C2D-4716-4402-8D85-74CAF8EB9B66}" v="76" dt="2023-07-03T17:59:2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Chen (MSR)" userId="2e7ebbab-928d-4621-b055-ba5ecd87af3f" providerId="ADAL" clId="{0D623C2D-4716-4402-8D85-74CAF8EB9B66}"/>
    <pc:docChg chg="undo custSel addSld delSld modSld sldOrd">
      <pc:chgData name="Shuo Chen (MSR)" userId="2e7ebbab-928d-4621-b055-ba5ecd87af3f" providerId="ADAL" clId="{0D623C2D-4716-4402-8D85-74CAF8EB9B66}" dt="2023-07-03T18:04:03.042" v="2222" actId="14100"/>
      <pc:docMkLst>
        <pc:docMk/>
      </pc:docMkLst>
      <pc:sldChg chg="addSp delSp modSp mod modTransition modAnim modNotesTx">
        <pc:chgData name="Shuo Chen (MSR)" userId="2e7ebbab-928d-4621-b055-ba5ecd87af3f" providerId="ADAL" clId="{0D623C2D-4716-4402-8D85-74CAF8EB9B66}" dt="2023-07-03T17:55:46.776" v="2128" actId="6549"/>
        <pc:sldMkLst>
          <pc:docMk/>
          <pc:sldMk cId="1520681955" sldId="256"/>
        </pc:sldMkLst>
        <pc:spChg chg="mod">
          <ac:chgData name="Shuo Chen (MSR)" userId="2e7ebbab-928d-4621-b055-ba5ecd87af3f" providerId="ADAL" clId="{0D623C2D-4716-4402-8D85-74CAF8EB9B66}" dt="2023-06-29T20:46:32.920" v="456" actId="20577"/>
          <ac:spMkLst>
            <pc:docMk/>
            <pc:sldMk cId="1520681955" sldId="256"/>
            <ac:spMk id="2" creationId="{D75E08D1-224E-699F-3182-7B04B8F951DB}"/>
          </ac:spMkLst>
        </pc:spChg>
        <pc:spChg chg="mod">
          <ac:chgData name="Shuo Chen (MSR)" userId="2e7ebbab-928d-4621-b055-ba5ecd87af3f" providerId="ADAL" clId="{0D623C2D-4716-4402-8D85-74CAF8EB9B66}" dt="2023-06-29T20:45:56.056" v="450" actId="1076"/>
          <ac:spMkLst>
            <pc:docMk/>
            <pc:sldMk cId="1520681955" sldId="256"/>
            <ac:spMk id="4" creationId="{658A1AAE-7C22-B421-C9BF-A71F7811FB80}"/>
          </ac:spMkLst>
        </pc:spChg>
        <pc:spChg chg="mod">
          <ac:chgData name="Shuo Chen (MSR)" userId="2e7ebbab-928d-4621-b055-ba5ecd87af3f" providerId="ADAL" clId="{0D623C2D-4716-4402-8D85-74CAF8EB9B66}" dt="2023-06-29T20:45:05.482" v="439" actId="404"/>
          <ac:spMkLst>
            <pc:docMk/>
            <pc:sldMk cId="1520681955" sldId="256"/>
            <ac:spMk id="5" creationId="{5EC6A5AF-CAE4-649F-F344-6927646DEDC6}"/>
          </ac:spMkLst>
        </pc:spChg>
        <pc:spChg chg="add mod">
          <ac:chgData name="Shuo Chen (MSR)" userId="2e7ebbab-928d-4621-b055-ba5ecd87af3f" providerId="ADAL" clId="{0D623C2D-4716-4402-8D85-74CAF8EB9B66}" dt="2023-06-29T20:45:44.153" v="449" actId="255"/>
          <ac:spMkLst>
            <pc:docMk/>
            <pc:sldMk cId="1520681955" sldId="256"/>
            <ac:spMk id="6" creationId="{48E344BA-2873-1B46-CE96-82D87F8C3A43}"/>
          </ac:spMkLst>
        </pc:spChg>
        <pc:spChg chg="add mod">
          <ac:chgData name="Shuo Chen (MSR)" userId="2e7ebbab-928d-4621-b055-ba5ecd87af3f" providerId="ADAL" clId="{0D623C2D-4716-4402-8D85-74CAF8EB9B66}" dt="2023-06-29T20:44:56.002" v="438" actId="27636"/>
          <ac:spMkLst>
            <pc:docMk/>
            <pc:sldMk cId="1520681955" sldId="256"/>
            <ac:spMk id="7" creationId="{57DD274F-3F03-A614-0116-EC8CE99C0B35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520681955" sldId="256"/>
            <ac:picMk id="21" creationId="{3386CEEE-3E55-7D00-8F40-E73B46BD4943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6" creationId="{FB13D913-3A39-7A3F-44E4-D7C6ACA83614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8" creationId="{046BD8C6-B68A-2820-DC65-0ABDEF2A308A}"/>
          </ac:picMkLst>
        </pc:picChg>
      </pc:sldChg>
      <pc:sldChg chg="addSp delSp modSp mod modTransition modAnim modNotesTx">
        <pc:chgData name="Shuo Chen (MSR)" userId="2e7ebbab-928d-4621-b055-ba5ecd87af3f" providerId="ADAL" clId="{0D623C2D-4716-4402-8D85-74CAF8EB9B66}" dt="2023-07-03T17:55:42.824" v="2127" actId="6549"/>
        <pc:sldMkLst>
          <pc:docMk/>
          <pc:sldMk cId="769397940" sldId="257"/>
        </pc:sldMkLst>
        <pc:spChg chg="mod">
          <ac:chgData name="Shuo Chen (MSR)" userId="2e7ebbab-928d-4621-b055-ba5ecd87af3f" providerId="ADAL" clId="{0D623C2D-4716-4402-8D85-74CAF8EB9B66}" dt="2023-06-29T20:56:46.522" v="737" actId="1076"/>
          <ac:spMkLst>
            <pc:docMk/>
            <pc:sldMk cId="769397940" sldId="257"/>
            <ac:spMk id="2" creationId="{17F04BAB-A99E-1F9D-2972-60DBDDFECD2B}"/>
          </ac:spMkLst>
        </pc:spChg>
        <pc:spChg chg="del">
          <ac:chgData name="Shuo Chen (MSR)" userId="2e7ebbab-928d-4621-b055-ba5ecd87af3f" providerId="ADAL" clId="{0D623C2D-4716-4402-8D85-74CAF8EB9B66}" dt="2023-06-29T20:33:15.059" v="20" actId="478"/>
          <ac:spMkLst>
            <pc:docMk/>
            <pc:sldMk cId="769397940" sldId="257"/>
            <ac:spMk id="3" creationId="{972576A2-9783-8BE4-9C81-A05A503372EA}"/>
          </ac:spMkLst>
        </pc:spChg>
        <pc:spChg chg="add del mod">
          <ac:chgData name="Shuo Chen (MSR)" userId="2e7ebbab-928d-4621-b055-ba5ecd87af3f" providerId="ADAL" clId="{0D623C2D-4716-4402-8D85-74CAF8EB9B66}" dt="2023-06-29T20:33:18.137" v="21" actId="478"/>
          <ac:spMkLst>
            <pc:docMk/>
            <pc:sldMk cId="769397940" sldId="257"/>
            <ac:spMk id="6" creationId="{0A5E45C1-3BEB-A54D-EB74-D4FC9E4DAF1B}"/>
          </ac:spMkLst>
        </pc:spChg>
        <pc:spChg chg="add mod">
          <ac:chgData name="Shuo Chen (MSR)" userId="2e7ebbab-928d-4621-b055-ba5ecd87af3f" providerId="ADAL" clId="{0D623C2D-4716-4402-8D85-74CAF8EB9B66}" dt="2023-06-29T20:57:00.964" v="739" actId="2711"/>
          <ac:spMkLst>
            <pc:docMk/>
            <pc:sldMk cId="769397940" sldId="257"/>
            <ac:spMk id="7" creationId="{0851C24E-7409-4E2C-6510-7820845B8911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769397940" sldId="257"/>
            <ac:picMk id="36" creationId="{D9026E56-EC87-5462-BB42-20102500F5FC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23138916" sldId="258"/>
        </pc:sldMkLst>
        <pc:picChg chg="del">
          <ac:chgData name="Shuo Chen (MSR)" userId="2e7ebbab-928d-4621-b055-ba5ecd87af3f" providerId="ADAL" clId="{0D623C2D-4716-4402-8D85-74CAF8EB9B66}" dt="2023-06-29T20:31:08.544" v="2" actId="478"/>
          <ac:picMkLst>
            <pc:docMk/>
            <pc:sldMk cId="3923138916" sldId="258"/>
            <ac:picMk id="6" creationId="{51AF6A8F-AC55-044F-8C4B-591BEF7416A7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34660308" sldId="25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34660308" sldId="259"/>
            <ac:picMk id="32" creationId="{8A5A12E9-326B-3EF4-70A7-CBE5B96B12F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30743462" sldId="260"/>
        </pc:sldMkLst>
        <pc:picChg chg="del">
          <ac:chgData name="Shuo Chen (MSR)" userId="2e7ebbab-928d-4621-b055-ba5ecd87af3f" providerId="ADAL" clId="{0D623C2D-4716-4402-8D85-74CAF8EB9B66}" dt="2023-06-29T20:31:05.868" v="1" actId="478"/>
          <ac:picMkLst>
            <pc:docMk/>
            <pc:sldMk cId="330743462" sldId="260"/>
            <ac:picMk id="6" creationId="{3CE23FF5-3F32-C86A-09BD-A5D119E556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857909126" sldId="26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857909126" sldId="261"/>
            <ac:picMk id="48" creationId="{AFA2B895-5506-2D94-6B41-CBD310FD372E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09724048" sldId="263"/>
        </pc:sldMkLst>
        <pc:picChg chg="del">
          <ac:chgData name="Shuo Chen (MSR)" userId="2e7ebbab-928d-4621-b055-ba5ecd87af3f" providerId="ADAL" clId="{0D623C2D-4716-4402-8D85-74CAF8EB9B66}" dt="2023-06-29T20:31:20.318" v="4" actId="478"/>
          <ac:picMkLst>
            <pc:docMk/>
            <pc:sldMk cId="309724048" sldId="263"/>
            <ac:picMk id="5" creationId="{F6B1D6D8-C3D9-3068-A3CC-16ADE42673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17931094" sldId="265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17931094" sldId="265"/>
            <ac:picMk id="33" creationId="{E220BB00-D01C-ABD8-7369-BEC9E9D736B7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3928553163" sldId="26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316422460" sldId="26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316422460" sldId="267"/>
            <ac:picMk id="31" creationId="{F0416ED9-244E-4312-F428-0C0E423992D1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884591052" sldId="27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884591052" sldId="270"/>
            <ac:picMk id="30" creationId="{BAEFDA04-48FD-8FEA-7090-2D4A26646615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8444667" sldId="27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28444667" sldId="272"/>
            <ac:picMk id="14" creationId="{C1FA2AF4-51E5-7425-A151-C9BDAB124229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103635629" sldId="274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09316617" sldId="286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09316617" sldId="286"/>
            <ac:picMk id="35" creationId="{99438ECD-EB4A-B5B4-1900-DBAD59757078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03549427" sldId="28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03549427" sldId="287"/>
            <ac:picMk id="23" creationId="{A5F73DB6-3300-844C-EB3C-1B6A546E2F91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20370174" sldId="288"/>
        </pc:sldMkLst>
        <pc:picChg chg="del">
          <ac:chgData name="Shuo Chen (MSR)" userId="2e7ebbab-928d-4621-b055-ba5ecd87af3f" providerId="ADAL" clId="{0D623C2D-4716-4402-8D85-74CAF8EB9B66}" dt="2023-06-29T20:31:31.974" v="5" actId="478"/>
          <ac:picMkLst>
            <pc:docMk/>
            <pc:sldMk cId="1220370174" sldId="288"/>
            <ac:picMk id="5" creationId="{3D89BE40-DDFF-F41D-5625-4CB7BD49BA0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473077478" sldId="28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473077478" sldId="289"/>
            <ac:picMk id="15" creationId="{6C2E11A1-D0FD-F3F6-3F0C-50C3C67D0FBA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958234100" sldId="29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958234100" sldId="290"/>
            <ac:picMk id="9" creationId="{432C2244-E5CF-708A-6543-2BC18580AF52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17332862" sldId="29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17332862" sldId="291"/>
            <ac:picMk id="7" creationId="{BDCC0A9D-849B-958C-801E-04C5D74B984E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65179042" sldId="29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65179042" sldId="292"/>
            <ac:picMk id="54" creationId="{8245224E-6015-63BF-95D3-3B34A4B958F0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748381907" sldId="293"/>
        </pc:sldMkLst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710933721" sldId="294"/>
        </pc:sldMkLst>
        <pc:picChg chg="del">
          <ac:chgData name="Shuo Chen (MSR)" userId="2e7ebbab-928d-4621-b055-ba5ecd87af3f" providerId="ADAL" clId="{0D623C2D-4716-4402-8D85-74CAF8EB9B66}" dt="2023-06-29T20:31:14.875" v="3" actId="478"/>
          <ac:picMkLst>
            <pc:docMk/>
            <pc:sldMk cId="2710933721" sldId="294"/>
            <ac:picMk id="5" creationId="{D202C96A-36ED-4BEC-2870-4D1308C7EBBB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836384348" sldId="29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22367586" sldId="29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22367586" sldId="297"/>
            <ac:picMk id="10" creationId="{2C58948A-880F-2B18-839A-C9DFA27572E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415354248" sldId="298"/>
        </pc:sldMkLst>
        <pc:picChg chg="del">
          <ac:chgData name="Shuo Chen (MSR)" userId="2e7ebbab-928d-4621-b055-ba5ecd87af3f" providerId="ADAL" clId="{0D623C2D-4716-4402-8D85-74CAF8EB9B66}" dt="2023-06-29T20:31:41.837" v="6" actId="478"/>
          <ac:picMkLst>
            <pc:docMk/>
            <pc:sldMk cId="3415354248" sldId="298"/>
            <ac:picMk id="5" creationId="{7DE39233-430D-3F55-3D10-C573ECBECA04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636307608" sldId="299"/>
        </pc:sldMkLst>
        <pc:picChg chg="del">
          <ac:chgData name="Shuo Chen (MSR)" userId="2e7ebbab-928d-4621-b055-ba5ecd87af3f" providerId="ADAL" clId="{0D623C2D-4716-4402-8D85-74CAF8EB9B66}" dt="2023-06-29T20:31:44.346" v="7" actId="478"/>
          <ac:picMkLst>
            <pc:docMk/>
            <pc:sldMk cId="2636307608" sldId="299"/>
            <ac:picMk id="5" creationId="{7FA9A9B4-406D-B3E1-CF5F-E2423DC1C2F7}"/>
          </ac:picMkLst>
        </pc:picChg>
      </pc:sldChg>
      <pc:sldChg chg="delSp del ord modTransition modAnim">
        <pc:chgData name="Shuo Chen (MSR)" userId="2e7ebbab-928d-4621-b055-ba5ecd87af3f" providerId="ADAL" clId="{0D623C2D-4716-4402-8D85-74CAF8EB9B66}" dt="2023-06-29T22:05:10.317" v="1292" actId="2696"/>
        <pc:sldMkLst>
          <pc:docMk/>
          <pc:sldMk cId="257127731" sldId="30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Anim modNotesTx">
        <pc:chgData name="Shuo Chen (MSR)" userId="2e7ebbab-928d-4621-b055-ba5ecd87af3f" providerId="ADAL" clId="{0D623C2D-4716-4402-8D85-74CAF8EB9B66}" dt="2023-07-03T17:55:39.632" v="2126" actId="6549"/>
        <pc:sldMkLst>
          <pc:docMk/>
          <pc:sldMk cId="822316927" sldId="301"/>
        </pc:sldMkLst>
        <pc:spChg chg="mod">
          <ac:chgData name="Shuo Chen (MSR)" userId="2e7ebbab-928d-4621-b055-ba5ecd87af3f" providerId="ADAL" clId="{0D623C2D-4716-4402-8D85-74CAF8EB9B66}" dt="2023-06-29T20:54:56.229" v="728" actId="20577"/>
          <ac:spMkLst>
            <pc:docMk/>
            <pc:sldMk cId="822316927" sldId="301"/>
            <ac:spMk id="2" creationId="{17F04BAB-A99E-1F9D-2972-60DBDDFECD2B}"/>
          </ac:spMkLst>
        </pc:spChg>
        <pc:spChg chg="mod">
          <ac:chgData name="Shuo Chen (MSR)" userId="2e7ebbab-928d-4621-b055-ba5ecd87af3f" providerId="ADAL" clId="{0D623C2D-4716-4402-8D85-74CAF8EB9B66}" dt="2023-06-29T21:37:52.472" v="1037" actId="1076"/>
          <ac:spMkLst>
            <pc:docMk/>
            <pc:sldMk cId="822316927" sldId="301"/>
            <ac:spMk id="4" creationId="{2BB5E0A9-513F-8C26-1226-D2BF225B4A3E}"/>
          </ac:spMkLst>
        </pc:spChg>
        <pc:spChg chg="add del mod">
          <ac:chgData name="Shuo Chen (MSR)" userId="2e7ebbab-928d-4621-b055-ba5ecd87af3f" providerId="ADAL" clId="{0D623C2D-4716-4402-8D85-74CAF8EB9B66}" dt="2023-06-29T20:55:15.413" v="730" actId="478"/>
          <ac:spMkLst>
            <pc:docMk/>
            <pc:sldMk cId="822316927" sldId="301"/>
            <ac:spMk id="5" creationId="{FF2E1650-7B43-E984-34A5-D783DF59D618}"/>
          </ac:spMkLst>
        </pc:spChg>
        <pc:spChg chg="add mod">
          <ac:chgData name="Shuo Chen (MSR)" userId="2e7ebbab-928d-4621-b055-ba5ecd87af3f" providerId="ADAL" clId="{0D623C2D-4716-4402-8D85-74CAF8EB9B66}" dt="2023-07-03T16:34:54.110" v="1406" actId="20577"/>
          <ac:spMkLst>
            <pc:docMk/>
            <pc:sldMk cId="822316927" sldId="301"/>
            <ac:spMk id="6" creationId="{678B322F-04A3-1962-FDA3-6E47EE6B5FB1}"/>
          </ac:spMkLst>
        </pc:spChg>
        <pc:spChg chg="add del mod">
          <ac:chgData name="Shuo Chen (MSR)" userId="2e7ebbab-928d-4621-b055-ba5ecd87af3f" providerId="ADAL" clId="{0D623C2D-4716-4402-8D85-74CAF8EB9B66}" dt="2023-06-29T20:55:28.725" v="733"/>
          <ac:spMkLst>
            <pc:docMk/>
            <pc:sldMk cId="822316927" sldId="301"/>
            <ac:spMk id="6" creationId="{B31DFC2E-FB8A-1DB0-AD86-2E54BDCE1143}"/>
          </ac:spMkLst>
        </pc:spChg>
        <pc:spChg chg="del">
          <ac:chgData name="Shuo Chen (MSR)" userId="2e7ebbab-928d-4621-b055-ba5ecd87af3f" providerId="ADAL" clId="{0D623C2D-4716-4402-8D85-74CAF8EB9B66}" dt="2023-06-29T20:55:12.426" v="729" actId="478"/>
          <ac:spMkLst>
            <pc:docMk/>
            <pc:sldMk cId="822316927" sldId="301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8" creationId="{4A450589-CCE0-56F3-6A4F-9096C3426E62}"/>
          </ac:spMkLst>
        </pc:spChg>
        <pc:spChg chg="add del mod">
          <ac:chgData name="Shuo Chen (MSR)" userId="2e7ebbab-928d-4621-b055-ba5ecd87af3f" providerId="ADAL" clId="{0D623C2D-4716-4402-8D85-74CAF8EB9B66}" dt="2023-06-29T21:08:29.869" v="931" actId="478"/>
          <ac:spMkLst>
            <pc:docMk/>
            <pc:sldMk cId="822316927" sldId="301"/>
            <ac:spMk id="9" creationId="{C52E903C-4F2D-DAB6-01D0-A4ED9141E489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10" creationId="{EE192813-BD24-927A-2C0B-01FB924BBC84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1" creationId="{204C9396-6325-387D-9C49-F640989CCEAF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2" creationId="{8FE9695B-AAAB-2152-256E-A69CD31C06A2}"/>
          </ac:spMkLst>
        </pc:spChg>
        <pc:spChg chg="add mod">
          <ac:chgData name="Shuo Chen (MSR)" userId="2e7ebbab-928d-4621-b055-ba5ecd87af3f" providerId="ADAL" clId="{0D623C2D-4716-4402-8D85-74CAF8EB9B66}" dt="2023-06-29T21:49:09.076" v="1266" actId="14100"/>
          <ac:spMkLst>
            <pc:docMk/>
            <pc:sldMk cId="822316927" sldId="301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6-29T21:45:32.503" v="1195" actId="1076"/>
          <ac:spMkLst>
            <pc:docMk/>
            <pc:sldMk cId="822316927" sldId="301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6:30:05.032" v="1293" actId="14100"/>
          <ac:spMkLst>
            <pc:docMk/>
            <pc:sldMk cId="822316927" sldId="301"/>
            <ac:spMk id="19" creationId="{1BC00941-969D-A1D6-B551-1638BA5984AF}"/>
          </ac:spMkLst>
        </pc:spChg>
        <pc:spChg chg="add mod">
          <ac:chgData name="Shuo Chen (MSR)" userId="2e7ebbab-928d-4621-b055-ba5ecd87af3f" providerId="ADAL" clId="{0D623C2D-4716-4402-8D85-74CAF8EB9B66}" dt="2023-06-29T21:09:17.739" v="945" actId="1076"/>
          <ac:spMkLst>
            <pc:docMk/>
            <pc:sldMk cId="822316927" sldId="301"/>
            <ac:spMk id="21" creationId="{7537148E-D19B-F589-8DB7-4021CCE84FBC}"/>
          </ac:spMkLst>
        </pc:spChg>
        <pc:spChg chg="add mod">
          <ac:chgData name="Shuo Chen (MSR)" userId="2e7ebbab-928d-4621-b055-ba5ecd87af3f" providerId="ADAL" clId="{0D623C2D-4716-4402-8D85-74CAF8EB9B66}" dt="2023-06-29T21:48:51.093" v="1263" actId="14100"/>
          <ac:spMkLst>
            <pc:docMk/>
            <pc:sldMk cId="822316927" sldId="301"/>
            <ac:spMk id="24" creationId="{03402F87-9551-0DC4-B576-893AFFE62660}"/>
          </ac:spMkLst>
        </pc:spChg>
        <pc:spChg chg="add mod">
          <ac:chgData name="Shuo Chen (MSR)" userId="2e7ebbab-928d-4621-b055-ba5ecd87af3f" providerId="ADAL" clId="{0D623C2D-4716-4402-8D85-74CAF8EB9B66}" dt="2023-06-29T21:14:18.289" v="1032" actId="14100"/>
          <ac:spMkLst>
            <pc:docMk/>
            <pc:sldMk cId="822316927" sldId="301"/>
            <ac:spMk id="25" creationId="{B04F02E7-8BCB-E77C-93CE-176DE4F85463}"/>
          </ac:spMkLst>
        </pc:spChg>
        <pc:spChg chg="add mod">
          <ac:chgData name="Shuo Chen (MSR)" userId="2e7ebbab-928d-4621-b055-ba5ecd87af3f" providerId="ADAL" clId="{0D623C2D-4716-4402-8D85-74CAF8EB9B66}" dt="2023-06-29T21:37:38.179" v="1033" actId="1076"/>
          <ac:spMkLst>
            <pc:docMk/>
            <pc:sldMk cId="822316927" sldId="301"/>
            <ac:spMk id="26" creationId="{0C67572C-20C5-0911-24A7-2462095F623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7" creationId="{8D9CD54A-FF1A-3B95-F118-AF5D10FB2DF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8" creationId="{748233F8-A2DD-30BD-88EB-D5E371FD3A44}"/>
          </ac:spMkLst>
        </pc:spChg>
        <pc:spChg chg="add mod">
          <ac:chgData name="Shuo Chen (MSR)" userId="2e7ebbab-928d-4621-b055-ba5ecd87af3f" providerId="ADAL" clId="{0D623C2D-4716-4402-8D85-74CAF8EB9B66}" dt="2023-06-29T21:13:08.905" v="1000" actId="1076"/>
          <ac:spMkLst>
            <pc:docMk/>
            <pc:sldMk cId="822316927" sldId="301"/>
            <ac:spMk id="30" creationId="{77C45CA1-B618-FE79-9F69-F3CE07BE7542}"/>
          </ac:spMkLst>
        </pc:spChg>
        <pc:spChg chg="add del mod">
          <ac:chgData name="Shuo Chen (MSR)" userId="2e7ebbab-928d-4621-b055-ba5ecd87af3f" providerId="ADAL" clId="{0D623C2D-4716-4402-8D85-74CAF8EB9B66}" dt="2023-06-29T21:14:13.275" v="1031" actId="478"/>
          <ac:spMkLst>
            <pc:docMk/>
            <pc:sldMk cId="822316927" sldId="301"/>
            <ac:spMk id="32" creationId="{7EF07EE5-C761-0266-CE44-67DF8D8E28E5}"/>
          </ac:spMkLst>
        </pc:spChg>
        <pc:spChg chg="add mod">
          <ac:chgData name="Shuo Chen (MSR)" userId="2e7ebbab-928d-4621-b055-ba5ecd87af3f" providerId="ADAL" clId="{0D623C2D-4716-4402-8D85-74CAF8EB9B66}" dt="2023-06-29T21:14:07.964" v="1030" actId="20577"/>
          <ac:spMkLst>
            <pc:docMk/>
            <pc:sldMk cId="822316927" sldId="301"/>
            <ac:spMk id="34" creationId="{6A16FC93-65DA-FC1C-47E4-ADE732AAD593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7" creationId="{67E526FA-557B-AA2C-B040-136AD25DE05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8" creationId="{5CE360FF-E138-37FC-AC0C-D9BA64F7EE31}"/>
          </ac:spMkLst>
        </pc:spChg>
        <pc:spChg chg="add mod">
          <ac:chgData name="Shuo Chen (MSR)" userId="2e7ebbab-928d-4621-b055-ba5ecd87af3f" providerId="ADAL" clId="{0D623C2D-4716-4402-8D85-74CAF8EB9B66}" dt="2023-06-29T21:43:38.743" v="1180" actId="1076"/>
          <ac:spMkLst>
            <pc:docMk/>
            <pc:sldMk cId="822316927" sldId="301"/>
            <ac:spMk id="46" creationId="{55BDC5FC-D1AF-4692-FF56-12B5EB4148C2}"/>
          </ac:spMkLst>
        </pc:spChg>
        <pc:spChg chg="add mod">
          <ac:chgData name="Shuo Chen (MSR)" userId="2e7ebbab-928d-4621-b055-ba5ecd87af3f" providerId="ADAL" clId="{0D623C2D-4716-4402-8D85-74CAF8EB9B66}" dt="2023-06-29T21:41:12.052" v="1108" actId="20577"/>
          <ac:spMkLst>
            <pc:docMk/>
            <pc:sldMk cId="822316927" sldId="301"/>
            <ac:spMk id="47" creationId="{C490DCDC-7065-C409-6320-A1C2DD2C44F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8" creationId="{EE07C1C5-EBD7-3464-4B4C-21110D8EE395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9" creationId="{4D101951-F3A4-7B23-D661-1B6B462EDC0D}"/>
          </ac:spMkLst>
        </pc:spChg>
        <pc:spChg chg="add mod">
          <ac:chgData name="Shuo Chen (MSR)" userId="2e7ebbab-928d-4621-b055-ba5ecd87af3f" providerId="ADAL" clId="{0D623C2D-4716-4402-8D85-74CAF8EB9B66}" dt="2023-06-29T21:44:01.504" v="1185" actId="1076"/>
          <ac:spMkLst>
            <pc:docMk/>
            <pc:sldMk cId="822316927" sldId="301"/>
            <ac:spMk id="50" creationId="{18843430-7730-D80A-76A5-972544A71A4C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57" creationId="{EDF4BC17-AED5-6D99-D870-722FFEAE3391}"/>
          </ac:spMkLst>
        </pc:spChg>
        <pc:spChg chg="add mod">
          <ac:chgData name="Shuo Chen (MSR)" userId="2e7ebbab-928d-4621-b055-ba5ecd87af3f" providerId="ADAL" clId="{0D623C2D-4716-4402-8D85-74CAF8EB9B66}" dt="2023-06-29T21:44:45.065" v="1189" actId="1076"/>
          <ac:spMkLst>
            <pc:docMk/>
            <pc:sldMk cId="822316927" sldId="301"/>
            <ac:spMk id="58" creationId="{FEADBDE2-98C7-62AB-3BCA-1C8C7E58A8E0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1" creationId="{ABC1CB8A-E7E4-8501-CDD8-B68FB7C7401E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2" creationId="{B7AB0066-646C-7FAF-358C-85850C028CB9}"/>
          </ac:spMkLst>
        </pc:spChg>
        <pc:spChg chg="add mod">
          <ac:chgData name="Shuo Chen (MSR)" userId="2e7ebbab-928d-4621-b055-ba5ecd87af3f" providerId="ADAL" clId="{0D623C2D-4716-4402-8D85-74CAF8EB9B66}" dt="2023-06-29T21:47:07.201" v="1224" actId="20577"/>
          <ac:spMkLst>
            <pc:docMk/>
            <pc:sldMk cId="822316927" sldId="301"/>
            <ac:spMk id="74" creationId="{3C1B99BB-0DD5-D247-B324-810FCC1AC0C6}"/>
          </ac:spMkLst>
        </pc:spChg>
        <pc:spChg chg="add mod">
          <ac:chgData name="Shuo Chen (MSR)" userId="2e7ebbab-928d-4621-b055-ba5ecd87af3f" providerId="ADAL" clId="{0D623C2D-4716-4402-8D85-74CAF8EB9B66}" dt="2023-06-29T21:47:43.679" v="1232" actId="688"/>
          <ac:spMkLst>
            <pc:docMk/>
            <pc:sldMk cId="822316927" sldId="301"/>
            <ac:spMk id="78" creationId="{C4C8F3A8-14A9-62D7-E4E4-64C6ED5CE4BF}"/>
          </ac:spMkLst>
        </pc:spChg>
        <pc:grpChg chg="add">
          <ac:chgData name="Shuo Chen (MSR)" userId="2e7ebbab-928d-4621-b055-ba5ecd87af3f" providerId="ADAL" clId="{0D623C2D-4716-4402-8D85-74CAF8EB9B66}" dt="2023-07-03T16:33:14.832" v="1341" actId="164"/>
          <ac:grpSpMkLst>
            <pc:docMk/>
            <pc:sldMk cId="822316927" sldId="301"/>
            <ac:grpSpMk id="9" creationId="{B7DA5F26-8A15-EDDA-427E-8BE43D1E6200}"/>
          </ac:grpSpMkLst>
        </pc:grpChg>
        <pc:grpChg chg="add">
          <ac:chgData name="Shuo Chen (MSR)" userId="2e7ebbab-928d-4621-b055-ba5ecd87af3f" providerId="ADAL" clId="{0D623C2D-4716-4402-8D85-74CAF8EB9B66}" dt="2023-06-29T21:49:22.884" v="1267" actId="164"/>
          <ac:grpSpMkLst>
            <pc:docMk/>
            <pc:sldMk cId="822316927" sldId="301"/>
            <ac:grpSpMk id="79" creationId="{26F7793F-E755-96D3-5894-6D37708A296D}"/>
          </ac:grpSpMkLst>
        </pc:grpChg>
        <pc:grpChg chg="add">
          <ac:chgData name="Shuo Chen (MSR)" userId="2e7ebbab-928d-4621-b055-ba5ecd87af3f" providerId="ADAL" clId="{0D623C2D-4716-4402-8D85-74CAF8EB9B66}" dt="2023-06-29T21:49:55.558" v="1269" actId="164"/>
          <ac:grpSpMkLst>
            <pc:docMk/>
            <pc:sldMk cId="822316927" sldId="301"/>
            <ac:grpSpMk id="80" creationId="{A14607A0-B9BD-4F11-A7BE-E9AEC182C07E}"/>
          </ac:grpSpMkLst>
        </pc:grpChg>
        <pc:grpChg chg="add">
          <ac:chgData name="Shuo Chen (MSR)" userId="2e7ebbab-928d-4621-b055-ba5ecd87af3f" providerId="ADAL" clId="{0D623C2D-4716-4402-8D85-74CAF8EB9B66}" dt="2023-06-29T21:50:25.947" v="1271" actId="164"/>
          <ac:grpSpMkLst>
            <pc:docMk/>
            <pc:sldMk cId="822316927" sldId="301"/>
            <ac:grpSpMk id="81" creationId="{ECC6885D-17BB-98EC-B40C-C90F5DE82FDB}"/>
          </ac:grpSpMkLst>
        </pc:grpChg>
        <pc:grpChg chg="add">
          <ac:chgData name="Shuo Chen (MSR)" userId="2e7ebbab-928d-4621-b055-ba5ecd87af3f" providerId="ADAL" clId="{0D623C2D-4716-4402-8D85-74CAF8EB9B66}" dt="2023-06-29T21:51:02.915" v="1273" actId="164"/>
          <ac:grpSpMkLst>
            <pc:docMk/>
            <pc:sldMk cId="822316927" sldId="301"/>
            <ac:grpSpMk id="82" creationId="{D007B93C-00ED-66CA-F568-CEF3D2344A7A}"/>
          </ac:grpSpMkLst>
        </pc:grpChg>
        <pc:grpChg chg="add">
          <ac:chgData name="Shuo Chen (MSR)" userId="2e7ebbab-928d-4621-b055-ba5ecd87af3f" providerId="ADAL" clId="{0D623C2D-4716-4402-8D85-74CAF8EB9B66}" dt="2023-06-29T21:51:28.549" v="1275" actId="164"/>
          <ac:grpSpMkLst>
            <pc:docMk/>
            <pc:sldMk cId="822316927" sldId="301"/>
            <ac:grpSpMk id="83" creationId="{EDB951F7-B208-3AE4-F21A-A68B5270BF8A}"/>
          </ac:grpSpMkLst>
        </pc:grpChg>
        <pc:grpChg chg="add">
          <ac:chgData name="Shuo Chen (MSR)" userId="2e7ebbab-928d-4621-b055-ba5ecd87af3f" providerId="ADAL" clId="{0D623C2D-4716-4402-8D85-74CAF8EB9B66}" dt="2023-06-29T21:53:05.702" v="1286" actId="164"/>
          <ac:grpSpMkLst>
            <pc:docMk/>
            <pc:sldMk cId="822316927" sldId="301"/>
            <ac:grpSpMk id="84" creationId="{A3B41D09-EF47-04C0-DA7B-7134B8CCDFE7}"/>
          </ac:grpSpMkLst>
        </pc:grpChg>
        <pc:cxnChg chg="add mod">
          <ac:chgData name="Shuo Chen (MSR)" userId="2e7ebbab-928d-4621-b055-ba5ecd87af3f" providerId="ADAL" clId="{0D623C2D-4716-4402-8D85-74CAF8EB9B66}" dt="2023-07-03T16:35:01.196" v="1407" actId="14100"/>
          <ac:cxnSpMkLst>
            <pc:docMk/>
            <pc:sldMk cId="822316927" sldId="301"/>
            <ac:cxnSpMk id="5" creationId="{D9BC913B-09C1-7C6B-A806-6E15672676AB}"/>
          </ac:cxnSpMkLst>
        </pc:cxnChg>
        <pc:cxnChg chg="add mod">
          <ac:chgData name="Shuo Chen (MSR)" userId="2e7ebbab-928d-4621-b055-ba5ecd87af3f" providerId="ADAL" clId="{0D623C2D-4716-4402-8D85-74CAF8EB9B66}" dt="2023-06-29T21:45:42.054" v="1197" actId="14100"/>
          <ac:cxnSpMkLst>
            <pc:docMk/>
            <pc:sldMk cId="822316927" sldId="301"/>
            <ac:cxnSpMk id="15" creationId="{05F3879A-2B3E-BAA4-6E6E-FDB93F940A30}"/>
          </ac:cxnSpMkLst>
        </pc:cxnChg>
        <pc:cxnChg chg="add mod">
          <ac:chgData name="Shuo Chen (MSR)" userId="2e7ebbab-928d-4621-b055-ba5ecd87af3f" providerId="ADAL" clId="{0D623C2D-4716-4402-8D85-74CAF8EB9B66}" dt="2023-06-29T21:45:28.512" v="1194" actId="14100"/>
          <ac:cxnSpMkLst>
            <pc:docMk/>
            <pc:sldMk cId="822316927" sldId="301"/>
            <ac:cxnSpMk id="18" creationId="{4008F9FF-7054-57C6-0880-407386CC27D4}"/>
          </ac:cxnSpMkLst>
        </pc:cxnChg>
        <pc:cxnChg chg="add mod">
          <ac:chgData name="Shuo Chen (MSR)" userId="2e7ebbab-928d-4621-b055-ba5ecd87af3f" providerId="ADAL" clId="{0D623C2D-4716-4402-8D85-74CAF8EB9B66}" dt="2023-06-29T21:45:52.999" v="1199" actId="14100"/>
          <ac:cxnSpMkLst>
            <pc:docMk/>
            <pc:sldMk cId="822316927" sldId="301"/>
            <ac:cxnSpMk id="20" creationId="{EDA40C2E-FFF8-43C4-1E54-E9F514086B2B}"/>
          </ac:cxnSpMkLst>
        </pc:cxnChg>
        <pc:cxnChg chg="add mod">
          <ac:chgData name="Shuo Chen (MSR)" userId="2e7ebbab-928d-4621-b055-ba5ecd87af3f" providerId="ADAL" clId="{0D623C2D-4716-4402-8D85-74CAF8EB9B66}" dt="2023-06-29T21:45:07.401" v="1191" actId="14100"/>
          <ac:cxnSpMkLst>
            <pc:docMk/>
            <pc:sldMk cId="822316927" sldId="301"/>
            <ac:cxnSpMk id="29" creationId="{C278C942-9A51-1A9C-E81C-2EC51B0FBA93}"/>
          </ac:cxnSpMkLst>
        </pc:cxnChg>
        <pc:cxnChg chg="add del mod">
          <ac:chgData name="Shuo Chen (MSR)" userId="2e7ebbab-928d-4621-b055-ba5ecd87af3f" providerId="ADAL" clId="{0D623C2D-4716-4402-8D85-74CAF8EB9B66}" dt="2023-06-29T21:14:13.275" v="1031" actId="478"/>
          <ac:cxnSpMkLst>
            <pc:docMk/>
            <pc:sldMk cId="822316927" sldId="301"/>
            <ac:cxnSpMk id="31" creationId="{ACD1410D-594B-504D-4780-9C41B070FAC1}"/>
          </ac:cxnSpMkLst>
        </pc:cxnChg>
        <pc:cxnChg chg="add mod">
          <ac:chgData name="Shuo Chen (MSR)" userId="2e7ebbab-928d-4621-b055-ba5ecd87af3f" providerId="ADAL" clId="{0D623C2D-4716-4402-8D85-74CAF8EB9B66}" dt="2023-06-29T21:45:11.175" v="1192" actId="14100"/>
          <ac:cxnSpMkLst>
            <pc:docMk/>
            <pc:sldMk cId="822316927" sldId="301"/>
            <ac:cxnSpMk id="33" creationId="{8075B0D4-F8E0-184C-7061-359BFE2AD4C7}"/>
          </ac:cxnSpMkLst>
        </pc:cxnChg>
        <pc:cxnChg chg="add mod">
          <ac:chgData name="Shuo Chen (MSR)" userId="2e7ebbab-928d-4621-b055-ba5ecd87af3f" providerId="ADAL" clId="{0D623C2D-4716-4402-8D85-74CAF8EB9B66}" dt="2023-06-29T21:43:50.472" v="1182" actId="14100"/>
          <ac:cxnSpMkLst>
            <pc:docMk/>
            <pc:sldMk cId="822316927" sldId="301"/>
            <ac:cxnSpMk id="39" creationId="{D56E136B-A3D8-9477-9C18-977ABFD5BB81}"/>
          </ac:cxnSpMkLst>
        </pc:cxnChg>
        <pc:cxnChg chg="add mod">
          <ac:chgData name="Shuo Chen (MSR)" userId="2e7ebbab-928d-4621-b055-ba5ecd87af3f" providerId="ADAL" clId="{0D623C2D-4716-4402-8D85-74CAF8EB9B66}" dt="2023-06-29T21:43:35.258" v="1179" actId="14100"/>
          <ac:cxnSpMkLst>
            <pc:docMk/>
            <pc:sldMk cId="822316927" sldId="301"/>
            <ac:cxnSpMk id="41" creationId="{5326223D-614D-97B8-5E5E-431942C14BC5}"/>
          </ac:cxnSpMkLst>
        </pc:cxnChg>
        <pc:cxnChg chg="add mod">
          <ac:chgData name="Shuo Chen (MSR)" userId="2e7ebbab-928d-4621-b055-ba5ecd87af3f" providerId="ADAL" clId="{0D623C2D-4716-4402-8D85-74CAF8EB9B66}" dt="2023-06-29T21:43:43.496" v="1181" actId="14100"/>
          <ac:cxnSpMkLst>
            <pc:docMk/>
            <pc:sldMk cId="822316927" sldId="301"/>
            <ac:cxnSpMk id="43" creationId="{05233A57-4281-72E6-CF6B-3E6AF8445724}"/>
          </ac:cxnSpMkLst>
        </pc:cxnChg>
        <pc:cxnChg chg="add mod">
          <ac:chgData name="Shuo Chen (MSR)" userId="2e7ebbab-928d-4621-b055-ba5ecd87af3f" providerId="ADAL" clId="{0D623C2D-4716-4402-8D85-74CAF8EB9B66}" dt="2023-06-29T21:43:30.376" v="1178" actId="1076"/>
          <ac:cxnSpMkLst>
            <pc:docMk/>
            <pc:sldMk cId="822316927" sldId="301"/>
            <ac:cxnSpMk id="51" creationId="{BAE58CDC-BC02-AA17-B8A1-44827B5D3A5D}"/>
          </ac:cxnSpMkLst>
        </pc:cxnChg>
        <pc:cxnChg chg="add mod">
          <ac:chgData name="Shuo Chen (MSR)" userId="2e7ebbab-928d-4621-b055-ba5ecd87af3f" providerId="ADAL" clId="{0D623C2D-4716-4402-8D85-74CAF8EB9B66}" dt="2023-06-29T21:44:33.449" v="1187" actId="14100"/>
          <ac:cxnSpMkLst>
            <pc:docMk/>
            <pc:sldMk cId="822316927" sldId="301"/>
            <ac:cxnSpMk id="55" creationId="{B3D74532-3D5A-2C94-3980-F6059410BEBE}"/>
          </ac:cxnSpMkLst>
        </pc:cxnChg>
        <pc:cxnChg chg="add mod">
          <ac:chgData name="Shuo Chen (MSR)" userId="2e7ebbab-928d-4621-b055-ba5ecd87af3f" providerId="ADAL" clId="{0D623C2D-4716-4402-8D85-74CAF8EB9B66}" dt="2023-06-29T21:46:46.608" v="1211" actId="1076"/>
          <ac:cxnSpMkLst>
            <pc:docMk/>
            <pc:sldMk cId="822316927" sldId="301"/>
            <ac:cxnSpMk id="73" creationId="{1FF2E09E-E175-637A-6303-4EBD7A38E484}"/>
          </ac:cxnSpMkLst>
        </pc:cxnChg>
        <pc:cxnChg chg="add mod">
          <ac:chgData name="Shuo Chen (MSR)" userId="2e7ebbab-928d-4621-b055-ba5ecd87af3f" providerId="ADAL" clId="{0D623C2D-4716-4402-8D85-74CAF8EB9B66}" dt="2023-06-29T21:47:25.566" v="1227" actId="14100"/>
          <ac:cxnSpMkLst>
            <pc:docMk/>
            <pc:sldMk cId="822316927" sldId="301"/>
            <ac:cxnSpMk id="75" creationId="{9551617D-D2AF-45DA-0D13-94E51278E828}"/>
          </ac:cxnSpMkLst>
        </pc:cxn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80272723" sldId="30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80272723" sldId="301"/>
            <ac:picMk id="53" creationId="{FFA24069-C27D-9969-3E8A-E854511C8E60}"/>
          </ac:picMkLst>
        </pc:picChg>
      </pc:sldChg>
      <pc:sldChg chg="addSp delSp modSp add mod modNotesTx">
        <pc:chgData name="Shuo Chen (MSR)" userId="2e7ebbab-928d-4621-b055-ba5ecd87af3f" providerId="ADAL" clId="{0D623C2D-4716-4402-8D85-74CAF8EB9B66}" dt="2023-07-03T17:55:36.112" v="2125" actId="6549"/>
        <pc:sldMkLst>
          <pc:docMk/>
          <pc:sldMk cId="2172592787" sldId="302"/>
        </pc:sldMkLst>
        <pc:spChg chg="mod">
          <ac:chgData name="Shuo Chen (MSR)" userId="2e7ebbab-928d-4621-b055-ba5ecd87af3f" providerId="ADAL" clId="{0D623C2D-4716-4402-8D85-74CAF8EB9B66}" dt="2023-07-03T16:37:33.086" v="1434" actId="27636"/>
          <ac:spMkLst>
            <pc:docMk/>
            <pc:sldMk cId="2172592787" sldId="302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37:43.483" v="1436" actId="478"/>
          <ac:spMkLst>
            <pc:docMk/>
            <pc:sldMk cId="2172592787" sldId="302"/>
            <ac:spMk id="5" creationId="{949EE58D-5147-289D-0522-DD66D3902FC4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6" creationId="{93E85913-ABE7-3007-9E65-B651E027006F}"/>
          </ac:spMkLst>
        </pc:spChg>
        <pc:spChg chg="del">
          <ac:chgData name="Shuo Chen (MSR)" userId="2e7ebbab-928d-4621-b055-ba5ecd87af3f" providerId="ADAL" clId="{0D623C2D-4716-4402-8D85-74CAF8EB9B66}" dt="2023-07-03T16:37:40.818" v="1435" actId="478"/>
          <ac:spMkLst>
            <pc:docMk/>
            <pc:sldMk cId="2172592787" sldId="302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8" creationId="{65A16F3F-850D-212D-3C6A-8F50A7FADBC4}"/>
          </ac:spMkLst>
        </pc:spChg>
        <pc:spChg chg="add mod">
          <ac:chgData name="Shuo Chen (MSR)" userId="2e7ebbab-928d-4621-b055-ba5ecd87af3f" providerId="ADAL" clId="{0D623C2D-4716-4402-8D85-74CAF8EB9B66}" dt="2023-07-03T16:55:26.451" v="1573" actId="20577"/>
          <ac:spMkLst>
            <pc:docMk/>
            <pc:sldMk cId="2172592787" sldId="302"/>
            <ac:spMk id="9" creationId="{6C94ABC5-EB30-3C6C-2C5D-F4BB57788A19}"/>
          </ac:spMkLst>
        </pc:spChg>
      </pc:sldChg>
      <pc:sldChg chg="addSp delSp modSp add mod delAnim modNotesTx">
        <pc:chgData name="Shuo Chen (MSR)" userId="2e7ebbab-928d-4621-b055-ba5ecd87af3f" providerId="ADAL" clId="{0D623C2D-4716-4402-8D85-74CAF8EB9B66}" dt="2023-07-03T17:55:32.328" v="2124" actId="6549"/>
        <pc:sldMkLst>
          <pc:docMk/>
          <pc:sldMk cId="697882018" sldId="303"/>
        </pc:sldMkLst>
        <pc:spChg chg="mod">
          <ac:chgData name="Shuo Chen (MSR)" userId="2e7ebbab-928d-4621-b055-ba5ecd87af3f" providerId="ADAL" clId="{0D623C2D-4716-4402-8D85-74CAF8EB9B66}" dt="2023-07-03T16:57:33.128" v="1601" actId="20577"/>
          <ac:spMkLst>
            <pc:docMk/>
            <pc:sldMk cId="697882018" sldId="303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57:49.112" v="1603" actId="478"/>
          <ac:spMkLst>
            <pc:docMk/>
            <pc:sldMk cId="697882018" sldId="303"/>
            <ac:spMk id="7" creationId="{10AFDDF4-D4F9-EDAD-BDF7-1F4F6021E4D6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8" creationId="{4A450589-CCE0-56F3-6A4F-9096C3426E6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0" creationId="{EE192813-BD24-927A-2C0B-01FB924BBC84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1" creationId="{204C9396-6325-387D-9C49-F640989CCEAF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2" creationId="{8FE9695B-AAAB-2152-256E-A69CD31C06A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7-03T17:02:21.472" v="1711" actId="20577"/>
          <ac:spMkLst>
            <pc:docMk/>
            <pc:sldMk cId="697882018" sldId="303"/>
            <ac:spMk id="14" creationId="{179D47D3-0EB1-BD25-B4EE-2740F1982A57}"/>
          </ac:spMkLst>
        </pc:spChg>
        <pc:spChg chg="add mod">
          <ac:chgData name="Shuo Chen (MSR)" userId="2e7ebbab-928d-4621-b055-ba5ecd87af3f" providerId="ADAL" clId="{0D623C2D-4716-4402-8D85-74CAF8EB9B66}" dt="2023-07-03T17:01:43.924" v="1699" actId="1076"/>
          <ac:spMkLst>
            <pc:docMk/>
            <pc:sldMk cId="697882018" sldId="303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7:02:25.414" v="1716" actId="20577"/>
          <ac:spMkLst>
            <pc:docMk/>
            <pc:sldMk cId="697882018" sldId="303"/>
            <ac:spMk id="22" creationId="{F82E9B62-8957-9055-60FF-C02C3CEB7392}"/>
          </ac:spMkLst>
        </pc:spChg>
        <pc:spChg chg="add mod">
          <ac:chgData name="Shuo Chen (MSR)" userId="2e7ebbab-928d-4621-b055-ba5ecd87af3f" providerId="ADAL" clId="{0D623C2D-4716-4402-8D85-74CAF8EB9B66}" dt="2023-07-03T17:06:05.426" v="1744" actId="20577"/>
          <ac:spMkLst>
            <pc:docMk/>
            <pc:sldMk cId="697882018" sldId="303"/>
            <ac:spMk id="23" creationId="{E2787A58-5F81-A0A2-B008-84129E54F25A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24" creationId="{03402F87-9551-0DC4-B576-893AFFE62660}"/>
          </ac:spMkLst>
        </pc:s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9" creationId="{B7DA5F26-8A15-EDDA-427E-8BE43D1E6200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79" creationId="{26F7793F-E755-96D3-5894-6D37708A296D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0" creationId="{A14607A0-B9BD-4F11-A7BE-E9AEC182C07E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1" creationId="{ECC6885D-17BB-98EC-B40C-C90F5DE82FDB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2" creationId="{D007B93C-00ED-66CA-F568-CEF3D2344A7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3" creationId="{EDB951F7-B208-3AE4-F21A-A68B5270BF8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4" creationId="{A3B41D09-EF47-04C0-DA7B-7134B8CCDFE7}"/>
          </ac:grpSpMkLst>
        </pc:grp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" creationId="{D9BC913B-09C1-7C6B-A806-6E15672676AB}"/>
          </ac:cxnSpMkLst>
        </pc:cxnChg>
        <pc:cxnChg chg="del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15" creationId="{05F3879A-2B3E-BAA4-6E6E-FDB93F940A30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39" creationId="{D56E136B-A3D8-9477-9C18-977ABFD5BB81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43" creationId="{05233A57-4281-72E6-CF6B-3E6AF8445724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1" creationId="{BAE58CDC-BC02-AA17-B8A1-44827B5D3A5D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75" creationId="{9551617D-D2AF-45DA-0D13-94E51278E828}"/>
          </ac:cxnSpMkLst>
        </pc:cxnChg>
      </pc:sldChg>
      <pc:sldChg chg="addSp delSp modSp add mod modNotesTx">
        <pc:chgData name="Shuo Chen (MSR)" userId="2e7ebbab-928d-4621-b055-ba5ecd87af3f" providerId="ADAL" clId="{0D623C2D-4716-4402-8D85-74CAF8EB9B66}" dt="2023-07-03T18:04:03.042" v="2222" actId="14100"/>
        <pc:sldMkLst>
          <pc:docMk/>
          <pc:sldMk cId="2443545755" sldId="304"/>
        </pc:sldMkLst>
        <pc:spChg chg="mod">
          <ac:chgData name="Shuo Chen (MSR)" userId="2e7ebbab-928d-4621-b055-ba5ecd87af3f" providerId="ADAL" clId="{0D623C2D-4716-4402-8D85-74CAF8EB9B66}" dt="2023-07-03T18:00:23.427" v="2194" actId="1076"/>
          <ac:spMkLst>
            <pc:docMk/>
            <pc:sldMk cId="2443545755" sldId="304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7:36:17.771" v="1785" actId="478"/>
          <ac:spMkLst>
            <pc:docMk/>
            <pc:sldMk cId="2443545755" sldId="304"/>
            <ac:spMk id="5" creationId="{8C8C3D64-1625-EF5F-DF00-90661AC45E09}"/>
          </ac:spMkLst>
        </pc:spChg>
        <pc:spChg chg="add mod">
          <ac:chgData name="Shuo Chen (MSR)" userId="2e7ebbab-928d-4621-b055-ba5ecd87af3f" providerId="ADAL" clId="{0D623C2D-4716-4402-8D85-74CAF8EB9B66}" dt="2023-07-03T17:54:50.138" v="2120" actId="20577"/>
          <ac:spMkLst>
            <pc:docMk/>
            <pc:sldMk cId="2443545755" sldId="304"/>
            <ac:spMk id="6" creationId="{107C70B9-5A46-B1D8-F1AB-07D9F0CAD868}"/>
          </ac:spMkLst>
        </pc:spChg>
        <pc:spChg chg="add del mod">
          <ac:chgData name="Shuo Chen (MSR)" userId="2e7ebbab-928d-4621-b055-ba5ecd87af3f" providerId="ADAL" clId="{0D623C2D-4716-4402-8D85-74CAF8EB9B66}" dt="2023-07-03T17:47:16.259" v="1956" actId="478"/>
          <ac:spMkLst>
            <pc:docMk/>
            <pc:sldMk cId="2443545755" sldId="304"/>
            <ac:spMk id="7" creationId="{7DA2C52A-01B1-F9BA-04C6-2DCEB4B7B7F6}"/>
          </ac:spMkLst>
        </pc:spChg>
        <pc:spChg chg="add del mod">
          <ac:chgData name="Shuo Chen (MSR)" userId="2e7ebbab-928d-4621-b055-ba5ecd87af3f" providerId="ADAL" clId="{0D623C2D-4716-4402-8D85-74CAF8EB9B66}" dt="2023-07-03T17:49:05.572" v="1965" actId="478"/>
          <ac:spMkLst>
            <pc:docMk/>
            <pc:sldMk cId="2443545755" sldId="304"/>
            <ac:spMk id="8" creationId="{D23265CB-D12B-BBE2-6F8F-395D532F0301}"/>
          </ac:spMkLst>
        </pc:spChg>
        <pc:spChg chg="del">
          <ac:chgData name="Shuo Chen (MSR)" userId="2e7ebbab-928d-4621-b055-ba5ecd87af3f" providerId="ADAL" clId="{0D623C2D-4716-4402-8D85-74CAF8EB9B66}" dt="2023-07-03T17:36:13.141" v="1784" actId="478"/>
          <ac:spMkLst>
            <pc:docMk/>
            <pc:sldMk cId="2443545755" sldId="304"/>
            <ac:spMk id="14" creationId="{179D47D3-0EB1-BD25-B4EE-2740F1982A57}"/>
          </ac:spMkLst>
        </pc:spChg>
        <pc:spChg chg="mod">
          <ac:chgData name="Shuo Chen (MSR)" userId="2e7ebbab-928d-4621-b055-ba5ecd87af3f" providerId="ADAL" clId="{0D623C2D-4716-4402-8D85-74CAF8EB9B66}" dt="2023-07-03T17:44:28.404" v="1940" actId="1076"/>
          <ac:spMkLst>
            <pc:docMk/>
            <pc:sldMk cId="2443545755" sldId="304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7:38:19.400" v="1860" actId="478"/>
          <ac:spMkLst>
            <pc:docMk/>
            <pc:sldMk cId="2443545755" sldId="304"/>
            <ac:spMk id="22" creationId="{F82E9B62-8957-9055-60FF-C02C3CEB7392}"/>
          </ac:spMkLst>
        </pc:spChg>
        <pc:spChg chg="mod">
          <ac:chgData name="Shuo Chen (MSR)" userId="2e7ebbab-928d-4621-b055-ba5ecd87af3f" providerId="ADAL" clId="{0D623C2D-4716-4402-8D85-74CAF8EB9B66}" dt="2023-07-03T18:03:57.634" v="2220" actId="1076"/>
          <ac:spMkLst>
            <pc:docMk/>
            <pc:sldMk cId="2443545755" sldId="304"/>
            <ac:spMk id="23" creationId="{E2787A58-5F81-A0A2-B008-84129E54F25A}"/>
          </ac:spMkLst>
        </pc:spChg>
        <pc:spChg chg="add del mod">
          <ac:chgData name="Shuo Chen (MSR)" userId="2e7ebbab-928d-4621-b055-ba5ecd87af3f" providerId="ADAL" clId="{0D623C2D-4716-4402-8D85-74CAF8EB9B66}" dt="2023-07-03T17:51:29.815" v="1997"/>
          <ac:spMkLst>
            <pc:docMk/>
            <pc:sldMk cId="2443545755" sldId="304"/>
            <ac:spMk id="25" creationId="{01951CC3-5284-0211-00EA-84BC19F7B521}"/>
          </ac:spMkLst>
        </pc:spChg>
        <pc:spChg chg="add mod">
          <ac:chgData name="Shuo Chen (MSR)" userId="2e7ebbab-928d-4621-b055-ba5ecd87af3f" providerId="ADAL" clId="{0D623C2D-4716-4402-8D85-74CAF8EB9B66}" dt="2023-07-03T17:58:50.790" v="2151" actId="20577"/>
          <ac:spMkLst>
            <pc:docMk/>
            <pc:sldMk cId="2443545755" sldId="304"/>
            <ac:spMk id="26" creationId="{DC82CB4D-306E-6316-64D4-A454B07ABC52}"/>
          </ac:spMkLst>
        </pc:spChg>
        <pc:spChg chg="add mod">
          <ac:chgData name="Shuo Chen (MSR)" userId="2e7ebbab-928d-4621-b055-ba5ecd87af3f" providerId="ADAL" clId="{0D623C2D-4716-4402-8D85-74CAF8EB9B66}" dt="2023-07-03T18:00:07.890" v="2193" actId="1076"/>
          <ac:spMkLst>
            <pc:docMk/>
            <pc:sldMk cId="2443545755" sldId="304"/>
            <ac:spMk id="27" creationId="{A66E3B25-90F1-4095-6A94-80D233914857}"/>
          </ac:spMkLst>
        </pc:spChg>
        <pc:spChg chg="add mod">
          <ac:chgData name="Shuo Chen (MSR)" userId="2e7ebbab-928d-4621-b055-ba5ecd87af3f" providerId="ADAL" clId="{0D623C2D-4716-4402-8D85-74CAF8EB9B66}" dt="2023-07-03T17:59:34.766" v="2183" actId="20577"/>
          <ac:spMkLst>
            <pc:docMk/>
            <pc:sldMk cId="2443545755" sldId="304"/>
            <ac:spMk id="28" creationId="{AFDDD4D6-4462-3446-2A7C-F24B47770399}"/>
          </ac:spMkLst>
        </pc:spChg>
        <pc:spChg chg="add del mod">
          <ac:chgData name="Shuo Chen (MSR)" userId="2e7ebbab-928d-4621-b055-ba5ecd87af3f" providerId="ADAL" clId="{0D623C2D-4716-4402-8D85-74CAF8EB9B66}" dt="2023-07-03T18:02:57.699" v="2212" actId="478"/>
          <ac:spMkLst>
            <pc:docMk/>
            <pc:sldMk cId="2443545755" sldId="304"/>
            <ac:spMk id="30" creationId="{AB1B2E17-D4F3-E695-C395-6C2A2FE7451E}"/>
          </ac:spMkLst>
        </pc:spChg>
        <pc:spChg chg="add mod">
          <ac:chgData name="Shuo Chen (MSR)" userId="2e7ebbab-928d-4621-b055-ba5ecd87af3f" providerId="ADAL" clId="{0D623C2D-4716-4402-8D85-74CAF8EB9B66}" dt="2023-07-03T18:04:03.042" v="2222" actId="14100"/>
          <ac:spMkLst>
            <pc:docMk/>
            <pc:sldMk cId="2443545755" sldId="304"/>
            <ac:spMk id="31" creationId="{858F9C66-F58B-1023-B72C-8453C084F77E}"/>
          </ac:spMkLst>
        </pc:spChg>
        <pc:spChg chg="add mod">
          <ac:chgData name="Shuo Chen (MSR)" userId="2e7ebbab-928d-4621-b055-ba5ecd87af3f" providerId="ADAL" clId="{0D623C2D-4716-4402-8D85-74CAF8EB9B66}" dt="2023-07-03T18:03:48.988" v="2219" actId="13822"/>
          <ac:spMkLst>
            <pc:docMk/>
            <pc:sldMk cId="2443545755" sldId="304"/>
            <ac:spMk id="32" creationId="{FB7486C4-3739-8B73-A2CA-30389EB606E9}"/>
          </ac:spMkLst>
        </pc:spChg>
        <pc:cxnChg chg="add del mod">
          <ac:chgData name="Shuo Chen (MSR)" userId="2e7ebbab-928d-4621-b055-ba5ecd87af3f" providerId="ADAL" clId="{0D623C2D-4716-4402-8D85-74CAF8EB9B66}" dt="2023-07-03T18:00:55.861" v="2196" actId="478"/>
          <ac:cxnSpMkLst>
            <pc:docMk/>
            <pc:sldMk cId="2443545755" sldId="304"/>
            <ac:cxnSpMk id="10" creationId="{458B1C46-220A-ED96-2C3C-C788CF2EAC0C}"/>
          </ac:cxnSpMkLst>
        </pc:cxnChg>
        <pc:cxnChg chg="add del mod">
          <ac:chgData name="Shuo Chen (MSR)" userId="2e7ebbab-928d-4621-b055-ba5ecd87af3f" providerId="ADAL" clId="{0D623C2D-4716-4402-8D85-74CAF8EB9B66}" dt="2023-07-03T18:00:58.411" v="2198" actId="478"/>
          <ac:cxnSpMkLst>
            <pc:docMk/>
            <pc:sldMk cId="2443545755" sldId="304"/>
            <ac:cxnSpMk id="11" creationId="{D0E79A87-2929-37CE-8AE2-1FE2FF1DA086}"/>
          </ac:cxnSpMkLst>
        </pc:cxnChg>
        <pc:cxnChg chg="add del mod">
          <ac:chgData name="Shuo Chen (MSR)" userId="2e7ebbab-928d-4621-b055-ba5ecd87af3f" providerId="ADAL" clId="{0D623C2D-4716-4402-8D85-74CAF8EB9B66}" dt="2023-07-03T18:00:57.183" v="2197" actId="478"/>
          <ac:cxnSpMkLst>
            <pc:docMk/>
            <pc:sldMk cId="2443545755" sldId="304"/>
            <ac:cxnSpMk id="17" creationId="{41E72750-431B-B2B6-5D15-1B6413CED254}"/>
          </ac:cxnSpMkLst>
        </pc:cxnChg>
      </pc:sldChg>
    </pc:docChg>
  </pc:docChgLst>
  <pc:docChgLst>
    <pc:chgData name="Shuo Chen (MSR)" userId="2e7ebbab-928d-4621-b055-ba5ecd87af3f" providerId="ADAL" clId="{406DA4F5-19E9-4571-B523-F5B122CA674E}"/>
    <pc:docChg chg="undo custSel addSld delSld modSld sldOrd modShowInfo">
      <pc:chgData name="Shuo Chen (MSR)" userId="2e7ebbab-928d-4621-b055-ba5ecd87af3f" providerId="ADAL" clId="{406DA4F5-19E9-4571-B523-F5B122CA674E}" dt="2023-05-05T18:13:38.804" v="1693" actId="2744"/>
      <pc:docMkLst>
        <pc:docMk/>
      </pc:docMkLst>
      <pc:sldChg chg="addSp delSp modSp mod modTransition delAnim modAnim modNotesTx">
        <pc:chgData name="Shuo Chen (MSR)" userId="2e7ebbab-928d-4621-b055-ba5ecd87af3f" providerId="ADAL" clId="{406DA4F5-19E9-4571-B523-F5B122CA674E}" dt="2023-05-02T03:18:42.035" v="13"/>
        <pc:sldMkLst>
          <pc:docMk/>
          <pc:sldMk cId="1520681955" sldId="256"/>
        </pc:sldMkLst>
        <pc:picChg chg="add del mod">
          <ac:chgData name="Shuo Chen (MSR)" userId="2e7ebbab-928d-4621-b055-ba5ecd87af3f" providerId="ADAL" clId="{406DA4F5-19E9-4571-B523-F5B122CA674E}" dt="2023-05-02T03:17:23.562" v="4" actId="478"/>
          <ac:picMkLst>
            <pc:docMk/>
            <pc:sldMk cId="1520681955" sldId="256"/>
            <ac:picMk id="6" creationId="{C2E8D74D-EC8E-3D3C-9B2F-916CC8FAF617}"/>
          </ac:picMkLst>
        </pc:picChg>
        <pc:picChg chg="add del mod">
          <ac:chgData name="Shuo Chen (MSR)" userId="2e7ebbab-928d-4621-b055-ba5ecd87af3f" providerId="ADAL" clId="{406DA4F5-19E9-4571-B523-F5B122CA674E}" dt="2023-05-02T03:17:17.450" v="3" actId="478"/>
          <ac:picMkLst>
            <pc:docMk/>
            <pc:sldMk cId="1520681955" sldId="256"/>
            <ac:picMk id="9" creationId="{EE93F9E8-F9DD-A21D-989B-4E446938EFDE}"/>
          </ac:picMkLst>
        </pc:picChg>
        <pc:picChg chg="add del mod">
          <ac:chgData name="Shuo Chen (MSR)" userId="2e7ebbab-928d-4621-b055-ba5ecd87af3f" providerId="ADAL" clId="{406DA4F5-19E9-4571-B523-F5B122CA674E}" dt="2023-05-02T03:17:52" v="7"/>
          <ac:picMkLst>
            <pc:docMk/>
            <pc:sldMk cId="1520681955" sldId="256"/>
            <ac:picMk id="12" creationId="{34565B21-9F65-9117-C19F-696780D7D2DC}"/>
          </ac:picMkLst>
        </pc:picChg>
        <pc:picChg chg="add del mod">
          <ac:chgData name="Shuo Chen (MSR)" userId="2e7ebbab-928d-4621-b055-ba5ecd87af3f" providerId="ADAL" clId="{406DA4F5-19E9-4571-B523-F5B122CA674E}" dt="2023-05-02T03:17:55.956" v="9"/>
          <ac:picMkLst>
            <pc:docMk/>
            <pc:sldMk cId="1520681955" sldId="256"/>
            <ac:picMk id="13" creationId="{EB73D28B-5F5F-31E0-EA03-FD005324DDDE}"/>
          </ac:picMkLst>
        </pc:picChg>
        <pc:picChg chg="add del mod ord">
          <ac:chgData name="Shuo Chen (MSR)" userId="2e7ebbab-928d-4621-b055-ba5ecd87af3f" providerId="ADAL" clId="{406DA4F5-19E9-4571-B523-F5B122CA674E}" dt="2023-05-02T03:18:08.276" v="10"/>
          <ac:picMkLst>
            <pc:docMk/>
            <pc:sldMk cId="1520681955" sldId="256"/>
            <ac:picMk id="16" creationId="{F1F47BC9-82E3-F542-DA50-321879284F80}"/>
          </ac:picMkLst>
        </pc:picChg>
        <pc:picChg chg="add del mod">
          <ac:chgData name="Shuo Chen (MSR)" userId="2e7ebbab-928d-4621-b055-ba5ecd87af3f" providerId="ADAL" clId="{406DA4F5-19E9-4571-B523-F5B122CA674E}" dt="2023-05-02T03:18:14.309" v="12"/>
          <ac:picMkLst>
            <pc:docMk/>
            <pc:sldMk cId="1520681955" sldId="256"/>
            <ac:picMk id="17" creationId="{16CBD6A4-C3A7-450A-4993-A6E957131DA7}"/>
          </ac:picMkLst>
        </pc:picChg>
        <pc:picChg chg="add del mod or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0" creationId="{F28BE608-0989-876F-FC46-7377C87791AE}"/>
          </ac:picMkLst>
        </pc:picChg>
        <pc:picChg chg="add mo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1" creationId="{3386CEEE-3E55-7D00-8F40-E73B46BD4943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3:32:31.369" v="244" actId="313"/>
        <pc:sldMkLst>
          <pc:docMk/>
          <pc:sldMk cId="769397940" sldId="257"/>
        </pc:sldMkLst>
        <pc:spChg chg="mod">
          <ac:chgData name="Shuo Chen (MSR)" userId="2e7ebbab-928d-4621-b055-ba5ecd87af3f" providerId="ADAL" clId="{406DA4F5-19E9-4571-B523-F5B122CA674E}" dt="2023-05-02T03:32:31.369" v="244" actId="313"/>
          <ac:spMkLst>
            <pc:docMk/>
            <pc:sldMk cId="769397940" sldId="257"/>
            <ac:spMk id="3" creationId="{972576A2-9783-8BE4-9C81-A05A503372EA}"/>
          </ac:spMkLst>
        </pc:spChg>
        <pc:picChg chg="add del mod">
          <ac:chgData name="Shuo Chen (MSR)" userId="2e7ebbab-928d-4621-b055-ba5ecd87af3f" providerId="ADAL" clId="{406DA4F5-19E9-4571-B523-F5B122CA674E}" dt="2023-05-02T03:26:07.650" v="183"/>
          <ac:picMkLst>
            <pc:docMk/>
            <pc:sldMk cId="769397940" sldId="257"/>
            <ac:picMk id="11" creationId="{168450FE-1672-FC06-6D8A-E1CE123269D1}"/>
          </ac:picMkLst>
        </pc:picChg>
        <pc:picChg chg="add del mod ord">
          <ac:chgData name="Shuo Chen (MSR)" userId="2e7ebbab-928d-4621-b055-ba5ecd87af3f" providerId="ADAL" clId="{406DA4F5-19E9-4571-B523-F5B122CA674E}" dt="2023-05-02T03:26:17.241" v="184"/>
          <ac:picMkLst>
            <pc:docMk/>
            <pc:sldMk cId="769397940" sldId="257"/>
            <ac:picMk id="14" creationId="{1D2800E4-FB29-AA57-588C-E8978D0B3E50}"/>
          </ac:picMkLst>
        </pc:picChg>
        <pc:picChg chg="add del mod">
          <ac:chgData name="Shuo Chen (MSR)" userId="2e7ebbab-928d-4621-b055-ba5ecd87af3f" providerId="ADAL" clId="{406DA4F5-19E9-4571-B523-F5B122CA674E}" dt="2023-05-02T03:26:18.927" v="186"/>
          <ac:picMkLst>
            <pc:docMk/>
            <pc:sldMk cId="769397940" sldId="257"/>
            <ac:picMk id="15" creationId="{9FFE323A-1ED0-CCE8-C32C-200E967DC588}"/>
          </ac:picMkLst>
        </pc:picChg>
        <pc:picChg chg="add del mod ord">
          <ac:chgData name="Shuo Chen (MSR)" userId="2e7ebbab-928d-4621-b055-ba5ecd87af3f" providerId="ADAL" clId="{406DA4F5-19E9-4571-B523-F5B122CA674E}" dt="2023-05-02T03:26:28.779" v="187"/>
          <ac:picMkLst>
            <pc:docMk/>
            <pc:sldMk cId="769397940" sldId="257"/>
            <ac:picMk id="18" creationId="{413FBF46-18A9-9E5E-1F75-3505670E6F9D}"/>
          </ac:picMkLst>
        </pc:picChg>
        <pc:picChg chg="add del mod">
          <ac:chgData name="Shuo Chen (MSR)" userId="2e7ebbab-928d-4621-b055-ba5ecd87af3f" providerId="ADAL" clId="{406DA4F5-19E9-4571-B523-F5B122CA674E}" dt="2023-05-02T03:26:32.680" v="189"/>
          <ac:picMkLst>
            <pc:docMk/>
            <pc:sldMk cId="769397940" sldId="257"/>
            <ac:picMk id="19" creationId="{26A2D441-192A-5DF7-17C4-7820557AE772}"/>
          </ac:picMkLst>
        </pc:picChg>
        <pc:picChg chg="add del mod ord">
          <ac:chgData name="Shuo Chen (MSR)" userId="2e7ebbab-928d-4621-b055-ba5ecd87af3f" providerId="ADAL" clId="{406DA4F5-19E9-4571-B523-F5B122CA674E}" dt="2023-05-02T03:26:46.036" v="190"/>
          <ac:picMkLst>
            <pc:docMk/>
            <pc:sldMk cId="769397940" sldId="257"/>
            <ac:picMk id="22" creationId="{4575CDF3-F011-9746-501E-59CA8CCA05E6}"/>
          </ac:picMkLst>
        </pc:picChg>
        <pc:picChg chg="add del mod">
          <ac:chgData name="Shuo Chen (MSR)" userId="2e7ebbab-928d-4621-b055-ba5ecd87af3f" providerId="ADAL" clId="{406DA4F5-19E9-4571-B523-F5B122CA674E}" dt="2023-05-02T03:27:13.759" v="195"/>
          <ac:picMkLst>
            <pc:docMk/>
            <pc:sldMk cId="769397940" sldId="257"/>
            <ac:picMk id="23" creationId="{635D1AC6-055B-14A4-1AF2-B9F90C951ABA}"/>
          </ac:picMkLst>
        </pc:picChg>
        <pc:picChg chg="add del mod ord">
          <ac:chgData name="Shuo Chen (MSR)" userId="2e7ebbab-928d-4621-b055-ba5ecd87af3f" providerId="ADAL" clId="{406DA4F5-19E9-4571-B523-F5B122CA674E}" dt="2023-05-02T03:28:15.523" v="196"/>
          <ac:picMkLst>
            <pc:docMk/>
            <pc:sldMk cId="769397940" sldId="257"/>
            <ac:picMk id="27" creationId="{F3FD7C40-3A7F-97FD-58BE-41ECC0A28CC8}"/>
          </ac:picMkLst>
        </pc:picChg>
        <pc:picChg chg="add del mod">
          <ac:chgData name="Shuo Chen (MSR)" userId="2e7ebbab-928d-4621-b055-ba5ecd87af3f" providerId="ADAL" clId="{406DA4F5-19E9-4571-B523-F5B122CA674E}" dt="2023-05-02T03:28:18.136" v="198"/>
          <ac:picMkLst>
            <pc:docMk/>
            <pc:sldMk cId="769397940" sldId="257"/>
            <ac:picMk id="28" creationId="{3F2814F9-6F90-C7B2-41BD-4390190C6AD7}"/>
          </ac:picMkLst>
        </pc:picChg>
        <pc:picChg chg="add del mod ord">
          <ac:chgData name="Shuo Chen (MSR)" userId="2e7ebbab-928d-4621-b055-ba5ecd87af3f" providerId="ADAL" clId="{406DA4F5-19E9-4571-B523-F5B122CA674E}" dt="2023-05-02T03:29:03.895" v="199"/>
          <ac:picMkLst>
            <pc:docMk/>
            <pc:sldMk cId="769397940" sldId="257"/>
            <ac:picMk id="31" creationId="{E36889D6-49DC-0697-1AA9-0AF628DC77A8}"/>
          </ac:picMkLst>
        </pc:picChg>
        <pc:picChg chg="add del mod">
          <ac:chgData name="Shuo Chen (MSR)" userId="2e7ebbab-928d-4621-b055-ba5ecd87af3f" providerId="ADAL" clId="{406DA4F5-19E9-4571-B523-F5B122CA674E}" dt="2023-05-02T03:29:10.519" v="201"/>
          <ac:picMkLst>
            <pc:docMk/>
            <pc:sldMk cId="769397940" sldId="257"/>
            <ac:picMk id="32" creationId="{A57CA9D8-C390-75FC-3448-34A6A55645FD}"/>
          </ac:picMkLst>
        </pc:picChg>
        <pc:picChg chg="add del mod or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5" creationId="{2C1E1E5B-F92B-8647-D5BD-4D4133807DF1}"/>
          </ac:picMkLst>
        </pc:picChg>
        <pc:picChg chg="add mo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6" creationId="{D9026E56-EC87-5462-BB42-20102500F5FC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05:10:32.368" v="1369"/>
        <pc:sldMkLst>
          <pc:docMk/>
          <pc:sldMk cId="3923138916" sldId="258"/>
        </pc:sldMkLst>
        <pc:spChg chg="mod">
          <ac:chgData name="Shuo Chen (MSR)" userId="2e7ebbab-928d-4621-b055-ba5ecd87af3f" providerId="ADAL" clId="{406DA4F5-19E9-4571-B523-F5B122CA674E}" dt="2023-05-02T03:34:01.853" v="247" actId="20577"/>
          <ac:spMkLst>
            <pc:docMk/>
            <pc:sldMk cId="3923138916" sldId="258"/>
            <ac:spMk id="3" creationId="{B832D10F-404D-E9DA-8981-5A18FA6F4472}"/>
          </ac:spMkLst>
        </pc:spChg>
        <pc:picChg chg="add mod">
          <ac:chgData name="Shuo Chen (MSR)" userId="2e7ebbab-928d-4621-b055-ba5ecd87af3f" providerId="ADAL" clId="{406DA4F5-19E9-4571-B523-F5B122CA674E}" dt="2023-05-02T03:35:38.684" v="248"/>
          <ac:picMkLst>
            <pc:docMk/>
            <pc:sldMk cId="3923138916" sldId="258"/>
            <ac:picMk id="6" creationId="{51AF6A8F-AC55-044F-8C4B-591BEF7416A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5:13:26.222" v="1387" actId="20577"/>
        <pc:sldMkLst>
          <pc:docMk/>
          <pc:sldMk cId="2134660308" sldId="259"/>
        </pc:sldMkLst>
        <pc:spChg chg="mod">
          <ac:chgData name="Shuo Chen (MSR)" userId="2e7ebbab-928d-4621-b055-ba5ecd87af3f" providerId="ADAL" clId="{406DA4F5-19E9-4571-B523-F5B122CA674E}" dt="2023-05-02T05:13:26.222" v="1387" actId="20577"/>
          <ac:spMkLst>
            <pc:docMk/>
            <pc:sldMk cId="2134660308" sldId="259"/>
            <ac:spMk id="3" creationId="{FD5AF04A-4085-A438-46E2-BA90B750345B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5" creationId="{2D166818-6056-E400-12A2-35E16488BFE0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6" creationId="{9D61511D-2F33-9794-405C-11777FBCBD27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11" creationId="{C7FE1669-C345-A5D5-57EB-C4588C6B528F}"/>
          </ac:spMkLst>
        </pc:spChg>
        <pc:picChg chg="mod">
          <ac:chgData name="Shuo Chen (MSR)" userId="2e7ebbab-928d-4621-b055-ba5ecd87af3f" providerId="ADAL" clId="{406DA4F5-19E9-4571-B523-F5B122CA674E}" dt="2023-05-02T03:39:58.475" v="254" actId="1076"/>
          <ac:picMkLst>
            <pc:docMk/>
            <pc:sldMk cId="2134660308" sldId="259"/>
            <ac:picMk id="4" creationId="{85EFA03A-5071-00C9-5A75-D8EB9FB62BAF}"/>
          </ac:picMkLst>
        </pc:picChg>
        <pc:picChg chg="add del mod">
          <ac:chgData name="Shuo Chen (MSR)" userId="2e7ebbab-928d-4621-b055-ba5ecd87af3f" providerId="ADAL" clId="{406DA4F5-19E9-4571-B523-F5B122CA674E}" dt="2023-05-02T03:45:22.642" v="306"/>
          <ac:picMkLst>
            <pc:docMk/>
            <pc:sldMk cId="2134660308" sldId="259"/>
            <ac:picMk id="15" creationId="{860A5C13-DB91-8BEB-8C61-0D21D4A2F548}"/>
          </ac:picMkLst>
        </pc:picChg>
        <pc:picChg chg="add del mod ord">
          <ac:chgData name="Shuo Chen (MSR)" userId="2e7ebbab-928d-4621-b055-ba5ecd87af3f" providerId="ADAL" clId="{406DA4F5-19E9-4571-B523-F5B122CA674E}" dt="2023-05-02T03:46:07.377" v="307"/>
          <ac:picMkLst>
            <pc:docMk/>
            <pc:sldMk cId="2134660308" sldId="259"/>
            <ac:picMk id="18" creationId="{783239A2-9CE4-34F1-3E3E-5C7D8A9B5B59}"/>
          </ac:picMkLst>
        </pc:picChg>
        <pc:picChg chg="add del mod">
          <ac:chgData name="Shuo Chen (MSR)" userId="2e7ebbab-928d-4621-b055-ba5ecd87af3f" providerId="ADAL" clId="{406DA4F5-19E9-4571-B523-F5B122CA674E}" dt="2023-05-02T03:46:16.277" v="309"/>
          <ac:picMkLst>
            <pc:docMk/>
            <pc:sldMk cId="2134660308" sldId="259"/>
            <ac:picMk id="19" creationId="{6C40F060-36C8-8D7F-F16D-C5107A59A31B}"/>
          </ac:picMkLst>
        </pc:picChg>
        <pc:picChg chg="add del mod ord">
          <ac:chgData name="Shuo Chen (MSR)" userId="2e7ebbab-928d-4621-b055-ba5ecd87af3f" providerId="ADAL" clId="{406DA4F5-19E9-4571-B523-F5B122CA674E}" dt="2023-05-02T03:47:24.171" v="310"/>
          <ac:picMkLst>
            <pc:docMk/>
            <pc:sldMk cId="2134660308" sldId="259"/>
            <ac:picMk id="22" creationId="{F39B0AE2-5544-7EEA-D77A-272C9AC324B1}"/>
          </ac:picMkLst>
        </pc:picChg>
        <pc:picChg chg="add del mod">
          <ac:chgData name="Shuo Chen (MSR)" userId="2e7ebbab-928d-4621-b055-ba5ecd87af3f" providerId="ADAL" clId="{406DA4F5-19E9-4571-B523-F5B122CA674E}" dt="2023-05-02T03:48:36.057" v="318"/>
          <ac:picMkLst>
            <pc:docMk/>
            <pc:sldMk cId="2134660308" sldId="259"/>
            <ac:picMk id="23" creationId="{FA387B5E-BCCA-3A56-DF07-5C52F752A13F}"/>
          </ac:picMkLst>
        </pc:picChg>
        <pc:picChg chg="add del mod ord">
          <ac:chgData name="Shuo Chen (MSR)" userId="2e7ebbab-928d-4621-b055-ba5ecd87af3f" providerId="ADAL" clId="{406DA4F5-19E9-4571-B523-F5B122CA674E}" dt="2023-05-02T03:48:46.619" v="319"/>
          <ac:picMkLst>
            <pc:docMk/>
            <pc:sldMk cId="2134660308" sldId="259"/>
            <ac:picMk id="27" creationId="{394E3FD1-604B-C178-48EE-65755F0C5A55}"/>
          </ac:picMkLst>
        </pc:picChg>
        <pc:picChg chg="add del mod">
          <ac:chgData name="Shuo Chen (MSR)" userId="2e7ebbab-928d-4621-b055-ba5ecd87af3f" providerId="ADAL" clId="{406DA4F5-19E9-4571-B523-F5B122CA674E}" dt="2023-05-02T03:48:48.190" v="321"/>
          <ac:picMkLst>
            <pc:docMk/>
            <pc:sldMk cId="2134660308" sldId="259"/>
            <ac:picMk id="28" creationId="{50DA80BA-7D72-832F-2445-5731DA1C3CA3}"/>
          </ac:picMkLst>
        </pc:picChg>
        <pc:picChg chg="add del mod or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1" creationId="{495BB437-2D9D-51FE-A683-D2A2F9AF75EE}"/>
          </ac:picMkLst>
        </pc:picChg>
        <pc:picChg chg="add mo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2" creationId="{8A5A12E9-326B-3EF4-70A7-CBE5B96B12FB}"/>
          </ac:picMkLst>
        </pc:pic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7" creationId="{FE23244A-4F89-60E9-FF59-E23BA53EFE83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8" creationId="{2ACE8E55-C75E-03F5-3743-78C16076D589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9" creationId="{D23D79F7-6D85-CC79-B441-0B56F57BC74C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10" creationId="{D5E99447-EAB4-A092-FB39-16B567C48E8E}"/>
          </ac:cxnSpMkLst>
        </pc:cxnChg>
      </pc:sldChg>
      <pc:sldChg chg="addSp modSp mod modTransition modAnim">
        <pc:chgData name="Shuo Chen (MSR)" userId="2e7ebbab-928d-4621-b055-ba5ecd87af3f" providerId="ADAL" clId="{406DA4F5-19E9-4571-B523-F5B122CA674E}" dt="2023-05-02T05:13:01.476" v="1370"/>
        <pc:sldMkLst>
          <pc:docMk/>
          <pc:sldMk cId="330743462" sldId="260"/>
        </pc:sldMkLst>
        <pc:spChg chg="mod">
          <ac:chgData name="Shuo Chen (MSR)" userId="2e7ebbab-928d-4621-b055-ba5ecd87af3f" providerId="ADAL" clId="{406DA4F5-19E9-4571-B523-F5B122CA674E}" dt="2023-05-02T03:51:42.527" v="337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3:50:57.118" v="331" actId="20577"/>
          <ac:spMkLst>
            <pc:docMk/>
            <pc:sldMk cId="330743462" sldId="26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3:52:19.149" v="339" actId="14100"/>
          <ac:spMkLst>
            <pc:docMk/>
            <pc:sldMk cId="330743462" sldId="260"/>
            <ac:spMk id="5" creationId="{CD01A572-1A49-BE4A-60BA-3B4C4F9F2EFA}"/>
          </ac:spMkLst>
        </pc:spChg>
        <pc:spChg chg="mod">
          <ac:chgData name="Shuo Chen (MSR)" userId="2e7ebbab-928d-4621-b055-ba5ecd87af3f" providerId="ADAL" clId="{406DA4F5-19E9-4571-B523-F5B122CA674E}" dt="2023-05-02T03:52:22.879" v="340" actId="1076"/>
          <ac:spMkLst>
            <pc:docMk/>
            <pc:sldMk cId="330743462" sldId="260"/>
            <ac:spMk id="8" creationId="{4A8C95F2-0922-B5EC-7EA9-32B045D29727}"/>
          </ac:spMkLst>
        </pc:spChg>
        <pc:picChg chg="add mod">
          <ac:chgData name="Shuo Chen (MSR)" userId="2e7ebbab-928d-4621-b055-ba5ecd87af3f" providerId="ADAL" clId="{406DA4F5-19E9-4571-B523-F5B122CA674E}" dt="2023-05-02T03:53:51.789" v="341"/>
          <ac:picMkLst>
            <pc:docMk/>
            <pc:sldMk cId="330743462" sldId="260"/>
            <ac:picMk id="6" creationId="{3CE23FF5-3F32-C86A-09BD-A5D119E5565C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03:34.186" v="356"/>
        <pc:sldMkLst>
          <pc:docMk/>
          <pc:sldMk cId="2857909126" sldId="261"/>
        </pc:sldMkLst>
        <pc:spChg chg="mod">
          <ac:chgData name="Shuo Chen (MSR)" userId="2e7ebbab-928d-4621-b055-ba5ecd87af3f" providerId="ADAL" clId="{406DA4F5-19E9-4571-B523-F5B122CA674E}" dt="2023-05-02T03:57:07.008" v="346" actId="20577"/>
          <ac:spMkLst>
            <pc:docMk/>
            <pc:sldMk cId="2857909126" sldId="261"/>
            <ac:spMk id="3" creationId="{AE4522A9-1EA2-E38E-B18E-AAE0F478F6AD}"/>
          </ac:spMkLst>
        </pc:spChg>
        <pc:spChg chg="mod">
          <ac:chgData name="Shuo Chen (MSR)" userId="2e7ebbab-928d-4621-b055-ba5ecd87af3f" providerId="ADAL" clId="{406DA4F5-19E9-4571-B523-F5B122CA674E}" dt="2023-05-02T03:56:03.915" v="342" actId="1076"/>
          <ac:spMkLst>
            <pc:docMk/>
            <pc:sldMk cId="2857909126" sldId="261"/>
            <ac:spMk id="42" creationId="{94FBEADE-78D3-B466-E24A-366F6C0BD87D}"/>
          </ac:spMkLst>
        </pc:spChg>
        <pc:picChg chg="add del mod">
          <ac:chgData name="Shuo Chen (MSR)" userId="2e7ebbab-928d-4621-b055-ba5ecd87af3f" providerId="ADAL" clId="{406DA4F5-19E9-4571-B523-F5B122CA674E}" dt="2023-05-02T04:02:03.176" v="355"/>
          <ac:picMkLst>
            <pc:docMk/>
            <pc:sldMk cId="2857909126" sldId="261"/>
            <ac:picMk id="44" creationId="{BA299895-B597-CB1D-641F-D5467C5661C2}"/>
          </ac:picMkLst>
        </pc:picChg>
        <pc:picChg chg="add del mod or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7" creationId="{004B18D9-E49C-381F-31EE-4188306D6E18}"/>
          </ac:picMkLst>
        </pc:picChg>
        <pc:picChg chg="add mo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8" creationId="{AFA2B895-5506-2D94-6B41-CBD310FD372E}"/>
          </ac:picMkLst>
        </pc:picChg>
      </pc:sldChg>
      <pc:sldChg chg="add del modTransition">
        <pc:chgData name="Shuo Chen (MSR)" userId="2e7ebbab-928d-4621-b055-ba5ecd87af3f" providerId="ADAL" clId="{406DA4F5-19E9-4571-B523-F5B122CA674E}" dt="2023-05-02T04:34:32.033" v="1320"/>
        <pc:sldMkLst>
          <pc:docMk/>
          <pc:sldMk cId="3732450724" sldId="262"/>
        </pc:sldMkLst>
      </pc:sldChg>
      <pc:sldChg chg="addSp modSp ord modTransition modAnim">
        <pc:chgData name="Shuo Chen (MSR)" userId="2e7ebbab-928d-4621-b055-ba5ecd87af3f" providerId="ADAL" clId="{406DA4F5-19E9-4571-B523-F5B122CA674E}" dt="2023-05-02T15:27:01.911" v="1388"/>
        <pc:sldMkLst>
          <pc:docMk/>
          <pc:sldMk cId="309724048" sldId="263"/>
        </pc:sldMkLst>
        <pc:spChg chg="mod">
          <ac:chgData name="Shuo Chen (MSR)" userId="2e7ebbab-928d-4621-b055-ba5ecd87af3f" providerId="ADAL" clId="{406DA4F5-19E9-4571-B523-F5B122CA674E}" dt="2023-05-02T04:04:48.778" v="358" actId="20577"/>
          <ac:spMkLst>
            <pc:docMk/>
            <pc:sldMk cId="309724048" sldId="263"/>
            <ac:spMk id="2" creationId="{BDCEF694-3D4D-86E8-7876-C7A5E692451F}"/>
          </ac:spMkLst>
        </pc:spChg>
        <pc:picChg chg="add mod">
          <ac:chgData name="Shuo Chen (MSR)" userId="2e7ebbab-928d-4621-b055-ba5ecd87af3f" providerId="ADAL" clId="{406DA4F5-19E9-4571-B523-F5B122CA674E}" dt="2023-05-02T03:38:40.906" v="251"/>
          <ac:picMkLst>
            <pc:docMk/>
            <pc:sldMk cId="309724048" sldId="263"/>
            <ac:picMk id="5" creationId="{F6B1D6D8-C3D9-3068-A3CC-16ADE426735C}"/>
          </ac:picMkLst>
        </pc:picChg>
      </pc:sldChg>
      <pc:sldChg chg="addSp modSp del mod modNotesTx">
        <pc:chgData name="Shuo Chen (MSR)" userId="2e7ebbab-928d-4621-b055-ba5ecd87af3f" providerId="ADAL" clId="{406DA4F5-19E9-4571-B523-F5B122CA674E}" dt="2023-05-02T15:35:42.576" v="1407" actId="47"/>
        <pc:sldMkLst>
          <pc:docMk/>
          <pc:sldMk cId="2643142849" sldId="264"/>
        </pc:sldMkLst>
        <pc:spChg chg="mod">
          <ac:chgData name="Shuo Chen (MSR)" userId="2e7ebbab-928d-4621-b055-ba5ecd87af3f" providerId="ADAL" clId="{406DA4F5-19E9-4571-B523-F5B122CA674E}" dt="2023-05-02T15:33:09.409" v="1398" actId="1076"/>
          <ac:spMkLst>
            <pc:docMk/>
            <pc:sldMk cId="2643142849" sldId="264"/>
            <ac:spMk id="3" creationId="{D6F01BF1-DB64-FF52-FA05-58572F6946FC}"/>
          </ac:spMkLst>
        </pc:spChg>
        <pc:spChg chg="add mod">
          <ac:chgData name="Shuo Chen (MSR)" userId="2e7ebbab-928d-4621-b055-ba5ecd87af3f" providerId="ADAL" clId="{406DA4F5-19E9-4571-B523-F5B122CA674E}" dt="2023-05-02T15:33:33.433" v="1403" actId="1076"/>
          <ac:spMkLst>
            <pc:docMk/>
            <pc:sldMk cId="2643142849" sldId="264"/>
            <ac:spMk id="7" creationId="{11CD7742-8D0E-F117-256B-F0E12B2C3904}"/>
          </ac:spMkLst>
        </pc:sp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01:35.073" v="1526"/>
        <pc:sldMkLst>
          <pc:docMk/>
          <pc:sldMk cId="3917931094" sldId="265"/>
        </pc:sldMkLst>
        <pc:picChg chg="add del mod">
          <ac:chgData name="Shuo Chen (MSR)" userId="2e7ebbab-928d-4621-b055-ba5ecd87af3f" providerId="ADAL" clId="{406DA4F5-19E9-4571-B523-F5B122CA674E}" dt="2023-05-02T04:43:32.752" v="1322" actId="478"/>
          <ac:picMkLst>
            <pc:docMk/>
            <pc:sldMk cId="3917931094" sldId="265"/>
            <ac:picMk id="3" creationId="{7831E6AD-4403-D6AC-42C2-92C425D22E81}"/>
          </ac:picMkLst>
        </pc:picChg>
        <pc:picChg chg="add del mod">
          <ac:chgData name="Shuo Chen (MSR)" userId="2e7ebbab-928d-4621-b055-ba5ecd87af3f" providerId="ADAL" clId="{406DA4F5-19E9-4571-B523-F5B122CA674E}" dt="2023-05-02T16:00:39.556" v="1525"/>
          <ac:picMkLst>
            <pc:docMk/>
            <pc:sldMk cId="3917931094" sldId="265"/>
            <ac:picMk id="29" creationId="{D1BD6ABB-392F-14E7-AEC2-683BD85F599E}"/>
          </ac:picMkLst>
        </pc:picChg>
        <pc:picChg chg="add del mod or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2" creationId="{DEEAD0C3-E15B-84AB-683F-F1D076015377}"/>
          </ac:picMkLst>
        </pc:picChg>
        <pc:picChg chg="add mo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3" creationId="{E220BB00-D01C-ABD8-7369-BEC9E9D736B7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37:36.890" v="1685" actId="21"/>
        <pc:sldMkLst>
          <pc:docMk/>
          <pc:sldMk cId="3928553163" sldId="266"/>
        </pc:sldMkLst>
        <pc:spChg chg="mod">
          <ac:chgData name="Shuo Chen (MSR)" userId="2e7ebbab-928d-4621-b055-ba5ecd87af3f" providerId="ADAL" clId="{406DA4F5-19E9-4571-B523-F5B122CA674E}" dt="2023-05-02T16:37:36.890" v="1685" actId="21"/>
          <ac:spMkLst>
            <pc:docMk/>
            <pc:sldMk cId="3928553163" sldId="266"/>
            <ac:spMk id="3" creationId="{D4A68C14-C764-09AB-2564-DC14E83133A0}"/>
          </ac:spMkLst>
        </pc:spChg>
        <pc:picChg chg="add mod">
          <ac:chgData name="Shuo Chen (MSR)" userId="2e7ebbab-928d-4621-b055-ba5ecd87af3f" providerId="ADAL" clId="{406DA4F5-19E9-4571-B523-F5B122CA674E}" dt="2023-05-02T04:50:00.378" v="1330"/>
          <ac:picMkLst>
            <pc:docMk/>
            <pc:sldMk cId="3928553163" sldId="266"/>
            <ac:picMk id="5" creationId="{B897D662-A55E-C218-9592-E3E75AD72866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6:07:07.491" v="1547"/>
        <pc:sldMkLst>
          <pc:docMk/>
          <pc:sldMk cId="2316422460" sldId="267"/>
        </pc:sldMkLst>
        <pc:spChg chg="mod">
          <ac:chgData name="Shuo Chen (MSR)" userId="2e7ebbab-928d-4621-b055-ba5ecd87af3f" providerId="ADAL" clId="{406DA4F5-19E9-4571-B523-F5B122CA674E}" dt="2023-05-02T16:05:04.360" v="1542" actId="1076"/>
          <ac:spMkLst>
            <pc:docMk/>
            <pc:sldMk cId="2316422460" sldId="267"/>
            <ac:spMk id="11" creationId="{DF047735-531D-D8B9-306F-4D001519F6F7}"/>
          </ac:spMkLst>
        </pc:spChg>
        <pc:spChg chg="mod">
          <ac:chgData name="Shuo Chen (MSR)" userId="2e7ebbab-928d-4621-b055-ba5ecd87af3f" providerId="ADAL" clId="{406DA4F5-19E9-4571-B523-F5B122CA674E}" dt="2023-05-02T16:05:12.019" v="1543" actId="1076"/>
          <ac:spMkLst>
            <pc:docMk/>
            <pc:sldMk cId="2316422460" sldId="267"/>
            <ac:spMk id="17" creationId="{D65817DE-D685-89B0-9DC9-7F154E79D8A8}"/>
          </ac:spMkLst>
        </pc:spChg>
        <pc:spChg chg="add del mod">
          <ac:chgData name="Shuo Chen (MSR)" userId="2e7ebbab-928d-4621-b055-ba5ecd87af3f" providerId="ADAL" clId="{406DA4F5-19E9-4571-B523-F5B122CA674E}" dt="2023-05-02T16:04:58.746" v="1541" actId="478"/>
          <ac:spMkLst>
            <pc:docMk/>
            <pc:sldMk cId="2316422460" sldId="267"/>
            <ac:spMk id="27" creationId="{8A4978E5-89BD-AA2A-9EF8-460CD0F5407C}"/>
          </ac:spMkLst>
        </pc:spChg>
        <pc:picChg chg="add del mod">
          <ac:chgData name="Shuo Chen (MSR)" userId="2e7ebbab-928d-4621-b055-ba5ecd87af3f" providerId="ADAL" clId="{406DA4F5-19E9-4571-B523-F5B122CA674E}" dt="2023-05-02T16:05:57.423" v="1546"/>
          <ac:picMkLst>
            <pc:docMk/>
            <pc:sldMk cId="2316422460" sldId="267"/>
            <ac:picMk id="24" creationId="{070D2B14-B7B1-48FA-ED38-A9FF4337DF02}"/>
          </ac:picMkLst>
        </pc:picChg>
        <pc:picChg chg="add del mod or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0" creationId="{0584EEEC-DEF5-8AE7-EAA6-8C006DB2E60E}"/>
          </ac:picMkLst>
        </pc:picChg>
        <pc:picChg chg="add mo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1" creationId="{F0416ED9-244E-4312-F428-0C0E423992D1}"/>
          </ac:picMkLst>
        </pc:picChg>
      </pc:sldChg>
      <pc:sldChg chg="modSp del mod">
        <pc:chgData name="Shuo Chen (MSR)" userId="2e7ebbab-928d-4621-b055-ba5ecd87af3f" providerId="ADAL" clId="{406DA4F5-19E9-4571-B523-F5B122CA674E}" dt="2023-05-02T04:58:03.638" v="1345" actId="2696"/>
        <pc:sldMkLst>
          <pc:docMk/>
          <pc:sldMk cId="3234405172" sldId="268"/>
        </pc:sldMkLst>
        <pc:spChg chg="mod">
          <ac:chgData name="Shuo Chen (MSR)" userId="2e7ebbab-928d-4621-b055-ba5ecd87af3f" providerId="ADAL" clId="{406DA4F5-19E9-4571-B523-F5B122CA674E}" dt="2023-05-02T04:51:56.677" v="1332" actId="20577"/>
          <ac:spMkLst>
            <pc:docMk/>
            <pc:sldMk cId="3234405172" sldId="268"/>
            <ac:spMk id="24" creationId="{8E5678CA-FF5D-5D96-6754-78E15597BE04}"/>
          </ac:spMkLst>
        </pc:spChg>
      </pc:sldChg>
      <pc:sldChg chg="addSp delSp modSp mod modTransition delAnim modAnim">
        <pc:chgData name="Shuo Chen (MSR)" userId="2e7ebbab-928d-4621-b055-ba5ecd87af3f" providerId="ADAL" clId="{406DA4F5-19E9-4571-B523-F5B122CA674E}" dt="2023-05-02T05:03:50.505" v="1366"/>
        <pc:sldMkLst>
          <pc:docMk/>
          <pc:sldMk cId="1884591052" sldId="270"/>
        </pc:sldMkLst>
        <pc:picChg chg="add del mod">
          <ac:chgData name="Shuo Chen (MSR)" userId="2e7ebbab-928d-4621-b055-ba5ecd87af3f" providerId="ADAL" clId="{406DA4F5-19E9-4571-B523-F5B122CA674E}" dt="2023-05-02T05:00:10.978" v="1358" actId="478"/>
          <ac:picMkLst>
            <pc:docMk/>
            <pc:sldMk cId="1884591052" sldId="270"/>
            <ac:picMk id="16" creationId="{14D39B66-DA2D-CA87-6B62-9C5FFB483FAB}"/>
          </ac:picMkLst>
        </pc:picChg>
        <pc:picChg chg="add del mod">
          <ac:chgData name="Shuo Chen (MSR)" userId="2e7ebbab-928d-4621-b055-ba5ecd87af3f" providerId="ADAL" clId="{406DA4F5-19E9-4571-B523-F5B122CA674E}" dt="2023-05-02T05:01:56.305" v="1362"/>
          <ac:picMkLst>
            <pc:docMk/>
            <pc:sldMk cId="1884591052" sldId="270"/>
            <ac:picMk id="21" creationId="{6B7C5472-2011-7D6D-BF33-AC00EE99CA35}"/>
          </ac:picMkLst>
        </pc:picChg>
        <pc:picChg chg="add del mod ord">
          <ac:chgData name="Shuo Chen (MSR)" userId="2e7ebbab-928d-4621-b055-ba5ecd87af3f" providerId="ADAL" clId="{406DA4F5-19E9-4571-B523-F5B122CA674E}" dt="2023-05-02T05:02:51.357" v="1363"/>
          <ac:picMkLst>
            <pc:docMk/>
            <pc:sldMk cId="1884591052" sldId="270"/>
            <ac:picMk id="25" creationId="{BC585BD7-FA46-847D-CCBC-BA77DA9E48FF}"/>
          </ac:picMkLst>
        </pc:picChg>
        <pc:picChg chg="add del mod">
          <ac:chgData name="Shuo Chen (MSR)" userId="2e7ebbab-928d-4621-b055-ba5ecd87af3f" providerId="ADAL" clId="{406DA4F5-19E9-4571-B523-F5B122CA674E}" dt="2023-05-02T05:02:56.311" v="1365"/>
          <ac:picMkLst>
            <pc:docMk/>
            <pc:sldMk cId="1884591052" sldId="270"/>
            <ac:picMk id="26" creationId="{BB713DF9-1A2E-26C6-7008-6230AE1D76B9}"/>
          </ac:picMkLst>
        </pc:picChg>
        <pc:picChg chg="add del mod or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29" creationId="{F318E4E4-48A1-1D04-3239-306B2952113B}"/>
          </ac:picMkLst>
        </pc:picChg>
        <pc:picChg chg="add mo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30" creationId="{BAEFDA04-48FD-8FEA-7090-2D4A26646615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5:55:26.998" v="1507"/>
        <pc:sldMkLst>
          <pc:docMk/>
          <pc:sldMk cId="128444667" sldId="272"/>
        </pc:sldMkLst>
        <pc:picChg chg="add del mod">
          <ac:chgData name="Shuo Chen (MSR)" userId="2e7ebbab-928d-4621-b055-ba5ecd87af3f" providerId="ADAL" clId="{406DA4F5-19E9-4571-B523-F5B122CA674E}" dt="2023-05-02T15:54:38.178" v="1503"/>
          <ac:picMkLst>
            <pc:docMk/>
            <pc:sldMk cId="128444667" sldId="272"/>
            <ac:picMk id="6" creationId="{B7E73127-741A-3B89-AA6F-41BD9AFF64FC}"/>
          </ac:picMkLst>
        </pc:picChg>
        <pc:picChg chg="add del mod ord">
          <ac:chgData name="Shuo Chen (MSR)" userId="2e7ebbab-928d-4621-b055-ba5ecd87af3f" providerId="ADAL" clId="{406DA4F5-19E9-4571-B523-F5B122CA674E}" dt="2023-05-02T15:54:54.520" v="1504"/>
          <ac:picMkLst>
            <pc:docMk/>
            <pc:sldMk cId="128444667" sldId="272"/>
            <ac:picMk id="9" creationId="{D8C61F0A-C30F-38CE-8AD1-DEE944D568E0}"/>
          </ac:picMkLst>
        </pc:picChg>
        <pc:picChg chg="add del mod">
          <ac:chgData name="Shuo Chen (MSR)" userId="2e7ebbab-928d-4621-b055-ba5ecd87af3f" providerId="ADAL" clId="{406DA4F5-19E9-4571-B523-F5B122CA674E}" dt="2023-05-02T15:54:56.343" v="1506"/>
          <ac:picMkLst>
            <pc:docMk/>
            <pc:sldMk cId="128444667" sldId="272"/>
            <ac:picMk id="10" creationId="{6E8FA43D-FABC-D524-C432-027878DA76B2}"/>
          </ac:picMkLst>
        </pc:picChg>
        <pc:picChg chg="add del mod or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3" creationId="{FDA51E7C-FADF-136B-884A-AFC578E18078}"/>
          </ac:picMkLst>
        </pc:picChg>
        <pc:picChg chg="add mo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4" creationId="{C1FA2AF4-51E5-7425-A151-C9BDAB124229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0:02.360" v="1493"/>
        <pc:sldMkLst>
          <pc:docMk/>
          <pc:sldMk cId="2103635629" sldId="274"/>
        </pc:sldMkLst>
        <pc:picChg chg="add mod">
          <ac:chgData name="Shuo Chen (MSR)" userId="2e7ebbab-928d-4621-b055-ba5ecd87af3f" providerId="ADAL" clId="{406DA4F5-19E9-4571-B523-F5B122CA674E}" dt="2023-05-02T05:05:10.715" v="1367"/>
          <ac:picMkLst>
            <pc:docMk/>
            <pc:sldMk cId="2103635629" sldId="274"/>
            <ac:picMk id="9" creationId="{2FFD6CF6-5AD4-3A68-54CC-EFB936CD1B09}"/>
          </ac:picMkLst>
        </pc:picChg>
      </pc:sldChg>
      <pc:sldChg chg="modSp add mod modTransition">
        <pc:chgData name="Shuo Chen (MSR)" userId="2e7ebbab-928d-4621-b055-ba5ecd87af3f" providerId="ADAL" clId="{406DA4F5-19E9-4571-B523-F5B122CA674E}" dt="2023-05-02T15:39:45.012" v="1443" actId="6549"/>
        <pc:sldMkLst>
          <pc:docMk/>
          <pc:sldMk cId="4109316617" sldId="286"/>
        </pc:sldMkLst>
        <pc:spChg chg="mod">
          <ac:chgData name="Shuo Chen (MSR)" userId="2e7ebbab-928d-4621-b055-ba5ecd87af3f" providerId="ADAL" clId="{406DA4F5-19E9-4571-B523-F5B122CA674E}" dt="2023-05-02T15:39:45.012" v="1443" actId="6549"/>
          <ac:spMkLst>
            <pc:docMk/>
            <pc:sldMk cId="4109316617" sldId="286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37:04.922" v="1411" actId="2711"/>
          <ac:spMkLst>
            <pc:docMk/>
            <pc:sldMk cId="4109316617" sldId="286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39:10.342" v="1418" actId="14100"/>
          <ac:spMkLst>
            <pc:docMk/>
            <pc:sldMk cId="4109316617" sldId="286"/>
            <ac:spMk id="7" creationId="{F06E78A5-0464-DDEF-B24F-60D30BC29E31}"/>
          </ac:spMkLst>
        </pc:spChg>
        <pc:spChg chg="mod">
          <ac:chgData name="Shuo Chen (MSR)" userId="2e7ebbab-928d-4621-b055-ba5ecd87af3f" providerId="ADAL" clId="{406DA4F5-19E9-4571-B523-F5B122CA674E}" dt="2023-05-02T15:37:50.779" v="1416" actId="1076"/>
          <ac:spMkLst>
            <pc:docMk/>
            <pc:sldMk cId="4109316617" sldId="286"/>
            <ac:spMk id="12" creationId="{4174AF05-A298-B583-8CB2-130B2631F2B8}"/>
          </ac:spMkLst>
        </pc:spChg>
        <pc:spChg chg="mod">
          <ac:chgData name="Shuo Chen (MSR)" userId="2e7ebbab-928d-4621-b055-ba5ecd87af3f" providerId="ADAL" clId="{406DA4F5-19E9-4571-B523-F5B122CA674E}" dt="2023-05-02T15:37:54.398" v="1417" actId="2711"/>
          <ac:spMkLst>
            <pc:docMk/>
            <pc:sldMk cId="4109316617" sldId="286"/>
            <ac:spMk id="21" creationId="{119490B3-12CB-C998-71AE-F1314304D39D}"/>
          </ac:spMkLst>
        </pc:spChg>
        <pc:spChg chg="mod">
          <ac:chgData name="Shuo Chen (MSR)" userId="2e7ebbab-928d-4621-b055-ba5ecd87af3f" providerId="ADAL" clId="{406DA4F5-19E9-4571-B523-F5B122CA674E}" dt="2023-05-02T15:37:37.026" v="1414" actId="1076"/>
          <ac:spMkLst>
            <pc:docMk/>
            <pc:sldMk cId="4109316617" sldId="286"/>
            <ac:spMk id="25" creationId="{B47D2CF2-60AB-412D-B1F9-9304D0D7FC5E}"/>
          </ac:spMkLst>
        </pc:spChg>
      </pc:sldChg>
      <pc:sldChg chg="addSp delSp modSp add mod modTransition">
        <pc:chgData name="Shuo Chen (MSR)" userId="2e7ebbab-928d-4621-b055-ba5ecd87af3f" providerId="ADAL" clId="{406DA4F5-19E9-4571-B523-F5B122CA674E}" dt="2023-05-02T15:47:05.274" v="1487" actId="1076"/>
        <pc:sldMkLst>
          <pc:docMk/>
          <pc:sldMk cId="2103549427" sldId="287"/>
        </pc:sldMkLst>
        <pc:spChg chg="del">
          <ac:chgData name="Shuo Chen (MSR)" userId="2e7ebbab-928d-4621-b055-ba5ecd87af3f" providerId="ADAL" clId="{406DA4F5-19E9-4571-B523-F5B122CA674E}" dt="2023-05-02T15:39:53.258" v="1444" actId="478"/>
          <ac:spMkLst>
            <pc:docMk/>
            <pc:sldMk cId="2103549427" sldId="287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44:34.691" v="1472" actId="20577"/>
          <ac:spMkLst>
            <pc:docMk/>
            <pc:sldMk cId="2103549427" sldId="287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44:51.636" v="1473" actId="1076"/>
          <ac:spMkLst>
            <pc:docMk/>
            <pc:sldMk cId="2103549427" sldId="287"/>
            <ac:spMk id="6" creationId="{3FD8FB2A-F9C1-FF6D-A398-0F3920401DB0}"/>
          </ac:spMkLst>
        </pc:spChg>
        <pc:spChg chg="mod">
          <ac:chgData name="Shuo Chen (MSR)" userId="2e7ebbab-928d-4621-b055-ba5ecd87af3f" providerId="ADAL" clId="{406DA4F5-19E9-4571-B523-F5B122CA674E}" dt="2023-05-02T15:45:31.784" v="1478" actId="1076"/>
          <ac:spMkLst>
            <pc:docMk/>
            <pc:sldMk cId="2103549427" sldId="287"/>
            <ac:spMk id="7" creationId="{0AFFECC6-8E25-C481-A072-3EC6FAED06EE}"/>
          </ac:spMkLst>
        </pc:spChg>
        <pc:spChg chg="add del mod">
          <ac:chgData name="Shuo Chen (MSR)" userId="2e7ebbab-928d-4621-b055-ba5ecd87af3f" providerId="ADAL" clId="{406DA4F5-19E9-4571-B523-F5B122CA674E}" dt="2023-05-02T15:39:56.969" v="1445" actId="478"/>
          <ac:spMkLst>
            <pc:docMk/>
            <pc:sldMk cId="2103549427" sldId="287"/>
            <ac:spMk id="11" creationId="{D4333C4D-BB36-2836-7B89-8E668EA4F1D9}"/>
          </ac:spMkLst>
        </pc:spChg>
        <pc:spChg chg="add mod">
          <ac:chgData name="Shuo Chen (MSR)" userId="2e7ebbab-928d-4621-b055-ba5ecd87af3f" providerId="ADAL" clId="{406DA4F5-19E9-4571-B523-F5B122CA674E}" dt="2023-05-02T15:40:01.847" v="1454" actId="20577"/>
          <ac:spMkLst>
            <pc:docMk/>
            <pc:sldMk cId="2103549427" sldId="287"/>
            <ac:spMk id="12" creationId="{F4E870EC-86E2-824E-07BB-A13287E158AC}"/>
          </ac:spMkLst>
        </pc:spChg>
        <pc:spChg chg="mod">
          <ac:chgData name="Shuo Chen (MSR)" userId="2e7ebbab-928d-4621-b055-ba5ecd87af3f" providerId="ADAL" clId="{406DA4F5-19E9-4571-B523-F5B122CA674E}" dt="2023-05-02T15:46:19.695" v="1479" actId="1076"/>
          <ac:spMkLst>
            <pc:docMk/>
            <pc:sldMk cId="2103549427" sldId="287"/>
            <ac:spMk id="13" creationId="{EA9C1A90-A136-F9DF-2E7F-10B5CF0718A0}"/>
          </ac:spMkLst>
        </pc:spChg>
        <pc:spChg chg="mod">
          <ac:chgData name="Shuo Chen (MSR)" userId="2e7ebbab-928d-4621-b055-ba5ecd87af3f" providerId="ADAL" clId="{406DA4F5-19E9-4571-B523-F5B122CA674E}" dt="2023-05-02T15:46:35.598" v="1481" actId="1076"/>
          <ac:spMkLst>
            <pc:docMk/>
            <pc:sldMk cId="2103549427" sldId="287"/>
            <ac:spMk id="15" creationId="{970B3837-4549-E8B2-35FC-002049AA31E4}"/>
          </ac:spMkLst>
        </pc:spChg>
        <pc:spChg chg="mod">
          <ac:chgData name="Shuo Chen (MSR)" userId="2e7ebbab-928d-4621-b055-ba5ecd87af3f" providerId="ADAL" clId="{406DA4F5-19E9-4571-B523-F5B122CA674E}" dt="2023-05-02T15:46:55.208" v="1485" actId="1076"/>
          <ac:spMkLst>
            <pc:docMk/>
            <pc:sldMk cId="2103549427" sldId="287"/>
            <ac:spMk id="16" creationId="{0AABE2B1-B714-253E-30ED-4C32BBCC5F57}"/>
          </ac:spMkLst>
        </pc:spChg>
        <pc:spChg chg="mod">
          <ac:chgData name="Shuo Chen (MSR)" userId="2e7ebbab-928d-4621-b055-ba5ecd87af3f" providerId="ADAL" clId="{406DA4F5-19E9-4571-B523-F5B122CA674E}" dt="2023-05-02T15:47:01.017" v="1486" actId="1076"/>
          <ac:spMkLst>
            <pc:docMk/>
            <pc:sldMk cId="2103549427" sldId="287"/>
            <ac:spMk id="17" creationId="{190C70E0-C7B7-9192-CA28-DD5948BAD2CE}"/>
          </ac:spMkLst>
        </pc:spChg>
        <pc:picChg chg="mod">
          <ac:chgData name="Shuo Chen (MSR)" userId="2e7ebbab-928d-4621-b055-ba5ecd87af3f" providerId="ADAL" clId="{406DA4F5-19E9-4571-B523-F5B122CA674E}" dt="2023-05-02T15:46:43.684" v="1484" actId="1076"/>
          <ac:picMkLst>
            <pc:docMk/>
            <pc:sldMk cId="2103549427" sldId="287"/>
            <ac:picMk id="10" creationId="{E6352778-3A24-EC47-F1C5-FA627AA085A5}"/>
          </ac:picMkLst>
        </pc:picChg>
        <pc:picChg chg="mod">
          <ac:chgData name="Shuo Chen (MSR)" userId="2e7ebbab-928d-4621-b055-ba5ecd87af3f" providerId="ADAL" clId="{406DA4F5-19E9-4571-B523-F5B122CA674E}" dt="2023-05-02T15:47:05.274" v="1487" actId="1076"/>
          <ac:picMkLst>
            <pc:docMk/>
            <pc:sldMk cId="2103549427" sldId="287"/>
            <ac:picMk id="23" creationId="{A5F73DB6-3300-844C-EB3C-1B6A546E2F91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6:44:10.211" v="1691"/>
        <pc:sldMkLst>
          <pc:docMk/>
          <pc:sldMk cId="1220370174" sldId="288"/>
        </pc:sldMkLst>
        <pc:picChg chg="add mod">
          <ac:chgData name="Shuo Chen (MSR)" userId="2e7ebbab-928d-4621-b055-ba5ecd87af3f" providerId="ADAL" clId="{406DA4F5-19E9-4571-B523-F5B122CA674E}" dt="2023-05-02T04:42:30.743" v="1321"/>
          <ac:picMkLst>
            <pc:docMk/>
            <pc:sldMk cId="1220370174" sldId="288"/>
            <ac:picMk id="5" creationId="{3D89BE40-DDFF-F41D-5625-4CB7BD49BA0C}"/>
          </ac:picMkLst>
        </pc:pic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16:55.289" v="1648" actId="1076"/>
        <pc:sldMkLst>
          <pc:docMk/>
          <pc:sldMk cId="1473077478" sldId="289"/>
        </pc:sldMkLst>
        <pc:spChg chg="mod">
          <ac:chgData name="Shuo Chen (MSR)" userId="2e7ebbab-928d-4621-b055-ba5ecd87af3f" providerId="ADAL" clId="{406DA4F5-19E9-4571-B523-F5B122CA674E}" dt="2023-05-02T16:12:55.212" v="1579" actId="14100"/>
          <ac:spMkLst>
            <pc:docMk/>
            <pc:sldMk cId="1473077478" sldId="289"/>
            <ac:spMk id="3" creationId="{2C74E118-F88D-D5CE-DF9E-B409CBB2FB5F}"/>
          </ac:spMkLst>
        </pc:spChg>
        <pc:spChg chg="mod">
          <ac:chgData name="Shuo Chen (MSR)" userId="2e7ebbab-928d-4621-b055-ba5ecd87af3f" providerId="ADAL" clId="{406DA4F5-19E9-4571-B523-F5B122CA674E}" dt="2023-05-02T16:15:21.368" v="1606" actId="20577"/>
          <ac:spMkLst>
            <pc:docMk/>
            <pc:sldMk cId="1473077478" sldId="289"/>
            <ac:spMk id="8" creationId="{39F78D93-E895-ED46-5E6A-F7446949F032}"/>
          </ac:spMkLst>
        </pc:spChg>
        <pc:spChg chg="add mod">
          <ac:chgData name="Shuo Chen (MSR)" userId="2e7ebbab-928d-4621-b055-ba5ecd87af3f" providerId="ADAL" clId="{406DA4F5-19E9-4571-B523-F5B122CA674E}" dt="2023-05-02T16:16:05.448" v="1610" actId="14100"/>
          <ac:spMkLst>
            <pc:docMk/>
            <pc:sldMk cId="1473077478" sldId="289"/>
            <ac:spMk id="20" creationId="{EC922177-2E76-4B6F-873A-58AEE67B4398}"/>
          </ac:spMkLst>
        </pc:spChg>
        <pc:spChg chg="add mod">
          <ac:chgData name="Shuo Chen (MSR)" userId="2e7ebbab-928d-4621-b055-ba5ecd87af3f" providerId="ADAL" clId="{406DA4F5-19E9-4571-B523-F5B122CA674E}" dt="2023-05-02T16:16:55.289" v="1648" actId="1076"/>
          <ac:spMkLst>
            <pc:docMk/>
            <pc:sldMk cId="1473077478" sldId="289"/>
            <ac:spMk id="21" creationId="{AE9D56ED-5D79-8CBF-45C0-A439D8868236}"/>
          </ac:spMkLst>
        </pc:spChg>
        <pc:spChg chg="del mod">
          <ac:chgData name="Shuo Chen (MSR)" userId="2e7ebbab-928d-4621-b055-ba5ecd87af3f" providerId="ADAL" clId="{406DA4F5-19E9-4571-B523-F5B122CA674E}" dt="2023-05-02T16:11:27.489" v="1575" actId="478"/>
          <ac:spMkLst>
            <pc:docMk/>
            <pc:sldMk cId="1473077478" sldId="289"/>
            <ac:spMk id="28" creationId="{154EC11D-A1C2-6830-6CCB-1F7410CEC703}"/>
          </ac:spMkLst>
        </pc:spChg>
        <pc:picChg chg="add del mod">
          <ac:chgData name="Shuo Chen (MSR)" userId="2e7ebbab-928d-4621-b055-ba5ecd87af3f" providerId="ADAL" clId="{406DA4F5-19E9-4571-B523-F5B122CA674E}" dt="2023-05-02T04:48:00.479" v="1327" actId="478"/>
          <ac:picMkLst>
            <pc:docMk/>
            <pc:sldMk cId="1473077478" sldId="289"/>
            <ac:picMk id="5" creationId="{83EBB5E6-7E84-A232-5A13-8954865160D7}"/>
          </ac:picMkLst>
        </pc:picChg>
        <pc:picChg chg="add del mod">
          <ac:chgData name="Shuo Chen (MSR)" userId="2e7ebbab-928d-4621-b055-ba5ecd87af3f" providerId="ADAL" clId="{406DA4F5-19E9-4571-B523-F5B122CA674E}" dt="2023-05-02T16:13:39.155" v="1582"/>
          <ac:picMkLst>
            <pc:docMk/>
            <pc:sldMk cId="1473077478" sldId="289"/>
            <ac:picMk id="11" creationId="{46142408-B748-4FE9-DA76-3089AECBC42F}"/>
          </ac:picMkLst>
        </pc:picChg>
        <pc:picChg chg="add del mod or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4" creationId="{A192A77F-B274-4644-EE88-F47CECB56061}"/>
          </ac:picMkLst>
        </pc:picChg>
        <pc:picChg chg="add mo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5" creationId="{6C2E11A1-D0FD-F3F6-3F0C-50C3C67D0FBA}"/>
          </ac:picMkLst>
        </pc:picChg>
      </pc:sldChg>
      <pc:sldChg chg="addSp delSp modSp mod delAnim modAnim">
        <pc:chgData name="Shuo Chen (MSR)" userId="2e7ebbab-928d-4621-b055-ba5ecd87af3f" providerId="ADAL" clId="{406DA4F5-19E9-4571-B523-F5B122CA674E}" dt="2023-05-02T16:32:14.112" v="1670"/>
        <pc:sldMkLst>
          <pc:docMk/>
          <pc:sldMk cId="1958234100" sldId="290"/>
        </pc:sldMkLst>
        <pc:spChg chg="mod">
          <ac:chgData name="Shuo Chen (MSR)" userId="2e7ebbab-928d-4621-b055-ba5ecd87af3f" providerId="ADAL" clId="{406DA4F5-19E9-4571-B523-F5B122CA674E}" dt="2023-05-02T16:24:56.569" v="1663"/>
          <ac:spMkLst>
            <pc:docMk/>
            <pc:sldMk cId="1958234100" sldId="290"/>
            <ac:spMk id="5" creationId="{21ABF669-01C0-E1DD-EDF5-24568DFFBF98}"/>
          </ac:spMkLst>
        </pc:spChg>
        <pc:spChg chg="mod">
          <ac:chgData name="Shuo Chen (MSR)" userId="2e7ebbab-928d-4621-b055-ba5ecd87af3f" providerId="ADAL" clId="{406DA4F5-19E9-4571-B523-F5B122CA674E}" dt="2023-05-02T16:25:11.976" v="1668" actId="20577"/>
          <ac:spMkLst>
            <pc:docMk/>
            <pc:sldMk cId="1958234100" sldId="290"/>
            <ac:spMk id="6" creationId="{64A799F4-730B-6C80-9527-1E368F9F4955}"/>
          </ac:spMkLst>
        </pc:spChg>
        <pc:spChg chg="mod">
          <ac:chgData name="Shuo Chen (MSR)" userId="2e7ebbab-928d-4621-b055-ba5ecd87af3f" providerId="ADAL" clId="{406DA4F5-19E9-4571-B523-F5B122CA674E}" dt="2023-05-02T16:26:04.266" v="1669" actId="207"/>
          <ac:spMkLst>
            <pc:docMk/>
            <pc:sldMk cId="1958234100" sldId="290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5:06.284" v="1665" actId="1076"/>
          <ac:spMkLst>
            <pc:docMk/>
            <pc:sldMk cId="1958234100" sldId="290"/>
            <ac:spMk id="152" creationId="{73EF83D5-2689-6BF7-339E-03B24B38E759}"/>
          </ac:spMkLst>
        </pc:spChg>
        <pc:grpChg chg="add mod">
          <ac:chgData name="Shuo Chen (MSR)" userId="2e7ebbab-928d-4621-b055-ba5ecd87af3f" providerId="ADAL" clId="{406DA4F5-19E9-4571-B523-F5B122CA674E}" dt="2023-05-02T16:25:00.893" v="1664" actId="1076"/>
          <ac:grpSpMkLst>
            <pc:docMk/>
            <pc:sldMk cId="1958234100" sldId="290"/>
            <ac:grpSpMk id="4" creationId="{08DB1309-5C9A-6297-6346-0440DFE16093}"/>
          </ac:grpSpMkLst>
        </pc:grpChg>
        <pc:grpChg chg="del">
          <ac:chgData name="Shuo Chen (MSR)" userId="2e7ebbab-928d-4621-b055-ba5ecd87af3f" providerId="ADAL" clId="{406DA4F5-19E9-4571-B523-F5B122CA674E}" dt="2023-05-02T16:24:54.588" v="1662" actId="478"/>
          <ac:grpSpMkLst>
            <pc:docMk/>
            <pc:sldMk cId="1958234100" sldId="290"/>
            <ac:grpSpMk id="262" creationId="{A76EA46A-E4E8-CAE6-9737-E940FB13AC05}"/>
          </ac:grpSpMkLst>
        </pc:grpChg>
        <pc:picChg chg="add mod">
          <ac:chgData name="Shuo Chen (MSR)" userId="2e7ebbab-928d-4621-b055-ba5ecd87af3f" providerId="ADAL" clId="{406DA4F5-19E9-4571-B523-F5B122CA674E}" dt="2023-05-02T16:32:14.112" v="1670"/>
          <ac:picMkLst>
            <pc:docMk/>
            <pc:sldMk cId="1958234100" sldId="290"/>
            <ac:picMk id="9" creationId="{432C2244-E5CF-708A-6543-2BC18580AF52}"/>
          </ac:picMkLst>
        </pc:picChg>
      </pc:sldChg>
      <pc:sldChg chg="addSp modSp mod">
        <pc:chgData name="Shuo Chen (MSR)" userId="2e7ebbab-928d-4621-b055-ba5ecd87af3f" providerId="ADAL" clId="{406DA4F5-19E9-4571-B523-F5B122CA674E}" dt="2023-05-02T16:33:45.855" v="1671"/>
        <pc:sldMkLst>
          <pc:docMk/>
          <pc:sldMk cId="3817332862" sldId="291"/>
        </pc:sldMkLst>
        <pc:spChg chg="mod">
          <ac:chgData name="Shuo Chen (MSR)" userId="2e7ebbab-928d-4621-b055-ba5ecd87af3f" providerId="ADAL" clId="{406DA4F5-19E9-4571-B523-F5B122CA674E}" dt="2023-05-02T16:23:29.237" v="1658" actId="692"/>
          <ac:spMkLst>
            <pc:docMk/>
            <pc:sldMk cId="3817332862" sldId="291"/>
            <ac:spMk id="14" creationId="{2DEEC018-7895-0B20-3428-C88425835ADF}"/>
          </ac:spMkLst>
        </pc:spChg>
        <pc:spChg chg="mod">
          <ac:chgData name="Shuo Chen (MSR)" userId="2e7ebbab-928d-4621-b055-ba5ecd87af3f" providerId="ADAL" clId="{406DA4F5-19E9-4571-B523-F5B122CA674E}" dt="2023-05-02T16:23:21.080" v="1657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406DA4F5-19E9-4571-B523-F5B122CA674E}" dt="2023-05-02T16:22:32.026" v="1653" actId="207"/>
          <ac:spMkLst>
            <pc:docMk/>
            <pc:sldMk cId="3817332862" sldId="291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3:12.112" v="1656" actId="1076"/>
          <ac:spMkLst>
            <pc:docMk/>
            <pc:sldMk cId="3817332862" sldId="291"/>
            <ac:spMk id="152" creationId="{73EF83D5-2689-6BF7-339E-03B24B38E759}"/>
          </ac:spMkLst>
        </pc:spChg>
        <pc:spChg chg="mod">
          <ac:chgData name="Shuo Chen (MSR)" userId="2e7ebbab-928d-4621-b055-ba5ecd87af3f" providerId="ADAL" clId="{406DA4F5-19E9-4571-B523-F5B122CA674E}" dt="2023-05-02T16:24:11.145" v="1661" actId="1076"/>
          <ac:spMkLst>
            <pc:docMk/>
            <pc:sldMk cId="3817332862" sldId="291"/>
            <ac:spMk id="216" creationId="{1360AC33-A255-91B2-5D1D-C0E32530A3A0}"/>
          </ac:spMkLst>
        </pc:spChg>
        <pc:spChg chg="mod">
          <ac:chgData name="Shuo Chen (MSR)" userId="2e7ebbab-928d-4621-b055-ba5ecd87af3f" providerId="ADAL" clId="{406DA4F5-19E9-4571-B523-F5B122CA674E}" dt="2023-05-02T16:23:36.942" v="1659" actId="14100"/>
          <ac:spMkLst>
            <pc:docMk/>
            <pc:sldMk cId="3817332862" sldId="291"/>
            <ac:spMk id="263" creationId="{EE03992A-E796-B9D9-A4F2-088E5B9E5073}"/>
          </ac:spMkLst>
        </pc:spChg>
        <pc:spChg chg="mod">
          <ac:chgData name="Shuo Chen (MSR)" userId="2e7ebbab-928d-4621-b055-ba5ecd87af3f" providerId="ADAL" clId="{406DA4F5-19E9-4571-B523-F5B122CA674E}" dt="2023-05-02T16:22:40.159" v="1654" actId="207"/>
          <ac:spMkLst>
            <pc:docMk/>
            <pc:sldMk cId="3817332862" sldId="291"/>
            <ac:spMk id="264" creationId="{FCF5CA29-5B0A-9257-A99E-88198580F93A}"/>
          </ac:spMkLst>
        </pc:spChg>
        <pc:picChg chg="add mod">
          <ac:chgData name="Shuo Chen (MSR)" userId="2e7ebbab-928d-4621-b055-ba5ecd87af3f" providerId="ADAL" clId="{406DA4F5-19E9-4571-B523-F5B122CA674E}" dt="2023-05-02T16:33:45.855" v="1671"/>
          <ac:picMkLst>
            <pc:docMk/>
            <pc:sldMk cId="3817332862" sldId="291"/>
            <ac:picMk id="7" creationId="{BDCC0A9D-849B-958C-801E-04C5D74B984E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6:35:20.343" v="1675"/>
        <pc:sldMkLst>
          <pc:docMk/>
          <pc:sldMk cId="4165179042" sldId="292"/>
        </pc:sldMkLst>
        <pc:picChg chg="add del mod">
          <ac:chgData name="Shuo Chen (MSR)" userId="2e7ebbab-928d-4621-b055-ba5ecd87af3f" providerId="ADAL" clId="{406DA4F5-19E9-4571-B523-F5B122CA674E}" dt="2023-05-02T16:34:56.853" v="1674"/>
          <ac:picMkLst>
            <pc:docMk/>
            <pc:sldMk cId="4165179042" sldId="292"/>
            <ac:picMk id="49" creationId="{7F488390-18BB-8B4B-4B4D-5BBA498103DA}"/>
          </ac:picMkLst>
        </pc:picChg>
        <pc:picChg chg="add del mod or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3" creationId="{2CC7C029-DEF8-60E6-C541-06805A6CBC57}"/>
          </ac:picMkLst>
        </pc:picChg>
        <pc:picChg chg="add mo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4" creationId="{8245224E-6015-63BF-95D3-3B34A4B958F0}"/>
          </ac:picMkLst>
        </pc:picChg>
      </pc:sldChg>
      <pc:sldChg chg="addSp modSp modTransition modAnim modNotesTx">
        <pc:chgData name="Shuo Chen (MSR)" userId="2e7ebbab-928d-4621-b055-ba5ecd87af3f" providerId="ADAL" clId="{406DA4F5-19E9-4571-B523-F5B122CA674E}" dt="2023-05-02T15:49:00.711" v="1491"/>
        <pc:sldMkLst>
          <pc:docMk/>
          <pc:sldMk cId="2748381907" sldId="293"/>
        </pc:sldMkLst>
        <pc:picChg chg="add mod">
          <ac:chgData name="Shuo Chen (MSR)" userId="2e7ebbab-928d-4621-b055-ba5ecd87af3f" providerId="ADAL" clId="{406DA4F5-19E9-4571-B523-F5B122CA674E}" dt="2023-05-02T15:48:45.292" v="1490"/>
          <ac:picMkLst>
            <pc:docMk/>
            <pc:sldMk cId="2748381907" sldId="293"/>
            <ac:picMk id="5" creationId="{DA7026DE-A0F3-1815-AF2A-72CB183E6867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29:36.910" v="1389"/>
        <pc:sldMkLst>
          <pc:docMk/>
          <pc:sldMk cId="2710933721" sldId="294"/>
        </pc:sldMkLst>
        <pc:picChg chg="add mod">
          <ac:chgData name="Shuo Chen (MSR)" userId="2e7ebbab-928d-4621-b055-ba5ecd87af3f" providerId="ADAL" clId="{406DA4F5-19E9-4571-B523-F5B122CA674E}" dt="2023-05-02T04:28:54.878" v="1313"/>
          <ac:picMkLst>
            <pc:docMk/>
            <pc:sldMk cId="2710933721" sldId="294"/>
            <ac:picMk id="5" creationId="{D202C96A-36ED-4BEC-2870-4D1308C7EBBB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42:45.710" v="1690" actId="20577"/>
        <pc:sldMkLst>
          <pc:docMk/>
          <pc:sldMk cId="836384348" sldId="296"/>
        </pc:sldMkLst>
        <pc:spChg chg="mod">
          <ac:chgData name="Shuo Chen (MSR)" userId="2e7ebbab-928d-4621-b055-ba5ecd87af3f" providerId="ADAL" clId="{406DA4F5-19E9-4571-B523-F5B122CA674E}" dt="2023-05-02T16:42:39.277" v="1689" actId="20577"/>
          <ac:spMkLst>
            <pc:docMk/>
            <pc:sldMk cId="836384348" sldId="296"/>
            <ac:spMk id="3" creationId="{2C74E118-F88D-D5CE-DF9E-B409CBB2FB5F}"/>
          </ac:spMkLst>
        </pc:spChg>
        <pc:picChg chg="add mod">
          <ac:chgData name="Shuo Chen (MSR)" userId="2e7ebbab-928d-4621-b055-ba5ecd87af3f" providerId="ADAL" clId="{406DA4F5-19E9-4571-B523-F5B122CA674E}" dt="2023-05-02T04:51:37.263" v="1331"/>
          <ac:picMkLst>
            <pc:docMk/>
            <pc:sldMk cId="836384348" sldId="296"/>
            <ac:picMk id="5" creationId="{E0FAE419-CB36-9FE4-D666-DA035A938C66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5:56:11.959" v="1511"/>
        <pc:sldMkLst>
          <pc:docMk/>
          <pc:sldMk cId="3822367586" sldId="297"/>
        </pc:sldMkLst>
        <pc:picChg chg="add del mod">
          <ac:chgData name="Shuo Chen (MSR)" userId="2e7ebbab-928d-4621-b055-ba5ecd87af3f" providerId="ADAL" clId="{406DA4F5-19E9-4571-B523-F5B122CA674E}" dt="2023-05-02T15:56:02.915" v="1510"/>
          <ac:picMkLst>
            <pc:docMk/>
            <pc:sldMk cId="3822367586" sldId="297"/>
            <ac:picMk id="6" creationId="{ADA18638-8DDA-8299-0FDC-7D7E9DC507AF}"/>
          </ac:picMkLst>
        </pc:picChg>
        <pc:picChg chg="add del mod or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9" creationId="{856D09E2-78D9-3216-FCC2-B54246448C0C}"/>
          </ac:picMkLst>
        </pc:picChg>
        <pc:picChg chg="add mo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10" creationId="{2C58948A-880F-2B18-839A-C9DFA27572EB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07.195" v="1496"/>
        <pc:sldMkLst>
          <pc:docMk/>
          <pc:sldMk cId="3415354248" sldId="298"/>
        </pc:sldMkLst>
        <pc:picChg chg="add mod">
          <ac:chgData name="Shuo Chen (MSR)" userId="2e7ebbab-928d-4621-b055-ba5ecd87af3f" providerId="ADAL" clId="{406DA4F5-19E9-4571-B523-F5B122CA674E}" dt="2023-05-02T15:51:50.038" v="1495"/>
          <ac:picMkLst>
            <pc:docMk/>
            <pc:sldMk cId="3415354248" sldId="298"/>
            <ac:picMk id="5" creationId="{7DE39233-430D-3F55-3D10-C573ECBECA04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43.626" v="1498"/>
        <pc:sldMkLst>
          <pc:docMk/>
          <pc:sldMk cId="2636307608" sldId="299"/>
        </pc:sldMkLst>
        <pc:picChg chg="add mod">
          <ac:chgData name="Shuo Chen (MSR)" userId="2e7ebbab-928d-4621-b055-ba5ecd87af3f" providerId="ADAL" clId="{406DA4F5-19E9-4571-B523-F5B122CA674E}" dt="2023-05-02T15:52:31.063" v="1497"/>
          <ac:picMkLst>
            <pc:docMk/>
            <pc:sldMk cId="2636307608" sldId="299"/>
            <ac:picMk id="5" creationId="{7FA9A9B4-406D-B3E1-CF5F-E2423DC1C2F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26:25.786" v="1312"/>
        <pc:sldMkLst>
          <pc:docMk/>
          <pc:sldMk cId="257127731" sldId="300"/>
        </pc:sldMkLst>
        <pc:spChg chg="mod">
          <ac:chgData name="Shuo Chen (MSR)" userId="2e7ebbab-928d-4621-b055-ba5ecd87af3f" providerId="ADAL" clId="{406DA4F5-19E9-4571-B523-F5B122CA674E}" dt="2023-05-02T04:24:26.733" v="1299" actId="20577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4:04:31.003" v="357" actId="403"/>
          <ac:spMkLst>
            <pc:docMk/>
            <pc:sldMk cId="257127731" sldId="30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4:09:41.490" v="703" actId="20577"/>
          <ac:spMkLst>
            <pc:docMk/>
            <pc:sldMk cId="257127731" sldId="300"/>
            <ac:spMk id="7" creationId="{71109773-686E-4DA3-4BB7-990E8FEA2E23}"/>
          </ac:spMkLst>
        </pc:spChg>
        <pc:spChg chg="mod">
          <ac:chgData name="Shuo Chen (MSR)" userId="2e7ebbab-928d-4621-b055-ba5ecd87af3f" providerId="ADAL" clId="{406DA4F5-19E9-4571-B523-F5B122CA674E}" dt="2023-05-02T04:13:25.663" v="829" actId="1076"/>
          <ac:spMkLst>
            <pc:docMk/>
            <pc:sldMk cId="257127731" sldId="300"/>
            <ac:spMk id="10" creationId="{6A1F44F4-30CA-795E-C1C0-C3573213640D}"/>
          </ac:spMkLst>
        </pc:spChg>
        <pc:spChg chg="mod">
          <ac:chgData name="Shuo Chen (MSR)" userId="2e7ebbab-928d-4621-b055-ba5ecd87af3f" providerId="ADAL" clId="{406DA4F5-19E9-4571-B523-F5B122CA674E}" dt="2023-05-02T04:14:59.567" v="901" actId="20577"/>
          <ac:spMkLst>
            <pc:docMk/>
            <pc:sldMk cId="257127731" sldId="300"/>
            <ac:spMk id="11" creationId="{D06DEB81-C2AC-11BF-F838-7E443D56A158}"/>
          </ac:spMkLst>
        </pc:spChg>
        <pc:picChg chg="add del mod">
          <ac:chgData name="Shuo Chen (MSR)" userId="2e7ebbab-928d-4621-b055-ba5ecd87af3f" providerId="ADAL" clId="{406DA4F5-19E9-4571-B523-F5B122CA674E}" dt="2023-05-02T04:25:04.565" v="1311"/>
          <ac:picMkLst>
            <pc:docMk/>
            <pc:sldMk cId="257127731" sldId="300"/>
            <ac:picMk id="14" creationId="{43FEA2A7-5F33-1649-333E-113EDE3D3A18}"/>
          </ac:picMkLst>
        </pc:picChg>
        <pc:picChg chg="add del mod or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7" creationId="{C48A60F7-F0D1-0232-4CEC-668ECEF75F1A}"/>
          </ac:picMkLst>
        </pc:picChg>
        <pc:picChg chg="add mo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Transition">
        <pc:chgData name="Shuo Chen (MSR)" userId="2e7ebbab-928d-4621-b055-ba5ecd87af3f" providerId="ADAL" clId="{406DA4F5-19E9-4571-B523-F5B122CA674E}" dt="2023-05-02T04:57:13.801" v="1344" actId="1076"/>
        <pc:sldMkLst>
          <pc:docMk/>
          <pc:sldMk cId="3980272723" sldId="301"/>
        </pc:sldMkLst>
        <pc:spChg chg="del">
          <ac:chgData name="Shuo Chen (MSR)" userId="2e7ebbab-928d-4621-b055-ba5ecd87af3f" providerId="ADAL" clId="{406DA4F5-19E9-4571-B523-F5B122CA674E}" dt="2023-05-02T04:53:22.351" v="1334" actId="478"/>
          <ac:spMkLst>
            <pc:docMk/>
            <pc:sldMk cId="3980272723" sldId="301"/>
            <ac:spMk id="2" creationId="{AE7FE623-FFC5-8142-3D42-51CE3D9EAA6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" creationId="{7ADE9F33-95E8-C970-DAAA-322FD1168595}"/>
          </ac:spMkLst>
        </pc:spChg>
        <pc:spChg chg="add del mod">
          <ac:chgData name="Shuo Chen (MSR)" userId="2e7ebbab-928d-4621-b055-ba5ecd87af3f" providerId="ADAL" clId="{406DA4F5-19E9-4571-B523-F5B122CA674E}" dt="2023-05-02T04:53:25.740" v="1335" actId="478"/>
          <ac:spMkLst>
            <pc:docMk/>
            <pc:sldMk cId="3980272723" sldId="301"/>
            <ac:spMk id="9" creationId="{FC4D8B20-8717-799D-F003-9F9E5DCD8462}"/>
          </ac:spMkLst>
        </pc:spChg>
        <pc:spChg chg="add mod">
          <ac:chgData name="Shuo Chen (MSR)" userId="2e7ebbab-928d-4621-b055-ba5ecd87af3f" providerId="ADAL" clId="{406DA4F5-19E9-4571-B523-F5B122CA674E}" dt="2023-05-02T04:53:26.385" v="1336"/>
          <ac:spMkLst>
            <pc:docMk/>
            <pc:sldMk cId="3980272723" sldId="301"/>
            <ac:spMk id="10" creationId="{8ED4D008-B698-0E4A-553A-BD6316F24D0A}"/>
          </ac:spMkLst>
        </pc:spChg>
        <pc:spChg chg="add del mod">
          <ac:chgData name="Shuo Chen (MSR)" userId="2e7ebbab-928d-4621-b055-ba5ecd87af3f" providerId="ADAL" clId="{406DA4F5-19E9-4571-B523-F5B122CA674E}" dt="2023-05-02T04:54:13.018" v="1338" actId="478"/>
          <ac:spMkLst>
            <pc:docMk/>
            <pc:sldMk cId="3980272723" sldId="301"/>
            <ac:spMk id="14" creationId="{618CB1F5-9B32-B83E-A937-8D796321B6D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16" creationId="{284EB8C3-09A2-D976-6026-EA9D81CB221D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3" creationId="{2EA3C30E-58B2-B938-76BB-E682C92F8240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6" creationId="{EF73CFF9-2353-0C47-8899-1542C6A54FF9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7" creationId="{DF2E2DCD-4149-3DE3-4049-C7E778BF878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8" creationId="{CCA451F1-11AA-E4C2-4EC5-23F035789F3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9" creationId="{23F7949C-8F99-29C3-67EC-FC8AD4D1A8D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0" creationId="{69BAAD33-4F04-F0CD-80DE-128D4A3B2512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1" creationId="{B93B4374-B3BB-9BE3-963C-5DCB7C0A22AB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5" creationId="{C9571D96-6FE6-55BD-9426-8098F244F11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6" creationId="{CB468E1B-B625-4AC7-B2C9-3A603E36AFFD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7" creationId="{4BF723CA-81CC-35F0-CB2E-EFC07DDDD18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8" creationId="{1D9F8231-514A-E556-F6AA-82F55E825021}"/>
          </ac:spMkLst>
        </pc:spChg>
        <pc:spChg chg="del">
          <ac:chgData name="Shuo Chen (MSR)" userId="2e7ebbab-928d-4621-b055-ba5ecd87af3f" providerId="ADAL" clId="{406DA4F5-19E9-4571-B523-F5B122CA674E}" dt="2023-05-02T04:54:17.124" v="1339" actId="478"/>
          <ac:spMkLst>
            <pc:docMk/>
            <pc:sldMk cId="3980272723" sldId="301"/>
            <ac:spMk id="39" creationId="{730F3A04-B663-B081-1F7D-ABE53DF5D3D6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0" creationId="{767DE12F-BF90-BDA4-F8F1-4BDF592645E7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1" creationId="{D70B9471-9BB1-7AD4-BB14-74EB1A8D4A8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2" creationId="{DD6FA758-1468-1D55-7C08-8AB7A1D16CB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3" creationId="{C47E26AA-916A-28AE-24DB-B0F73BB1A27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5" creationId="{2CAD130A-9486-0408-3C68-2583302CF8A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7" creationId="{047207CE-8335-F242-78B9-C3EF432833E2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9" creationId="{8EEBC499-FF4C-953B-FEAE-A24897A600D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0" creationId="{F8112FF1-B85C-5BE1-1C6C-A0DE435CD0A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2" creationId="{799A7B81-9ED3-7A2E-6A5A-DC1F5C2A51C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3" creationId="{F1EE4EAC-3652-F369-64D0-CD21642A3F1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4" creationId="{BE185489-66F3-E8E5-4A85-49C91EA6907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5" creationId="{7B90813E-B032-BCAB-0AD5-5EF92C7A4BC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6" creationId="{3E250064-B66B-EA83-8060-60A0991F466A}"/>
          </ac:spMkLst>
        </pc:spChg>
        <pc:spChg chg="del">
          <ac:chgData name="Shuo Chen (MSR)" userId="2e7ebbab-928d-4621-b055-ba5ecd87af3f" providerId="ADAL" clId="{406DA4F5-19E9-4571-B523-F5B122CA674E}" dt="2023-05-02T04:54:20.671" v="1340" actId="478"/>
          <ac:spMkLst>
            <pc:docMk/>
            <pc:sldMk cId="3980272723" sldId="301"/>
            <ac:spMk id="57" creationId="{8C9A3B1C-76F2-C662-B520-FC1A11DD96F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9" creationId="{5A0CCFA2-3111-E253-D1C9-E065E97D160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0" creationId="{CEAFCC27-0B1A-9183-1036-8C79753145E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2" creationId="{A8CCA0E2-DBF0-A162-5243-2EB1ACCDE5E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4" creationId="{214B8F23-07C6-77AC-021B-33393CB8D5B5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6" creationId="{7D3E4FEB-E5D3-555E-AFC4-BDB56D83659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7" creationId="{82A4C159-DD6F-9DC9-9557-F375D876A7FB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9" creationId="{F8090703-6A01-43F3-D0BE-A7D85F44521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0" creationId="{D275AD5A-3E14-BADB-DCDB-15E739DA702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1" creationId="{8912D629-8C68-A056-B8FD-13173E6F737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2" creationId="{670E011A-7B2C-46F7-A794-C14A7150305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3" creationId="{08727CF7-9518-6818-03DC-1140C558602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4" creationId="{DE95EC68-AC46-861E-4E7E-B8D7BB02606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6" creationId="{7FEA3A7E-9093-B619-BABB-51D4AB5DFEEB}"/>
          </ac:spMkLst>
        </pc:spChg>
        <pc:spChg chg="add mod">
          <ac:chgData name="Shuo Chen (MSR)" userId="2e7ebbab-928d-4621-b055-ba5ecd87af3f" providerId="ADAL" clId="{406DA4F5-19E9-4571-B523-F5B122CA674E}" dt="2023-05-02T04:57:00.339" v="1342"/>
          <ac:spMkLst>
            <pc:docMk/>
            <pc:sldMk cId="3980272723" sldId="301"/>
            <ac:spMk id="77" creationId="{D1E53264-EC33-4BC5-E906-217CA5C31976}"/>
          </ac:spMkLst>
        </pc:spChg>
        <pc:grpChg chg="mod">
          <ac:chgData name="Shuo Chen (MSR)" userId="2e7ebbab-928d-4621-b055-ba5ecd87af3f" providerId="ADAL" clId="{406DA4F5-19E9-4571-B523-F5B122CA674E}" dt="2023-05-02T04:57:09.002" v="1343" actId="1076"/>
          <ac:grpSpMkLst>
            <pc:docMk/>
            <pc:sldMk cId="3980272723" sldId="301"/>
            <ac:grpSpMk id="15" creationId="{81B60229-E92B-D049-63A1-F7D80903CE89}"/>
          </ac:grpSpMkLst>
        </pc:grpChg>
        <pc:grpChg chg="mod">
          <ac:chgData name="Shuo Chen (MSR)" userId="2e7ebbab-928d-4621-b055-ba5ecd87af3f" providerId="ADAL" clId="{406DA4F5-19E9-4571-B523-F5B122CA674E}" dt="2023-05-02T04:57:13.801" v="1344" actId="1076"/>
          <ac:grpSpMkLst>
            <pc:docMk/>
            <pc:sldMk cId="3980272723" sldId="301"/>
            <ac:grpSpMk id="25" creationId="{213C9B97-DADF-FF5E-6BD0-9699CEEAB3EF}"/>
          </ac:grpSpMkLst>
        </pc:grp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19" creationId="{7278F78F-D453-E164-0DC9-984DECFCDFDC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0" creationId="{378ABE65-0698-4E8E-04B8-27648A9C6601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1" creationId="{34FE9420-19D8-78E3-3965-BAB4FECFFDB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2" creationId="{4935389C-A0B8-689D-7DBD-7E72F7833099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3" creationId="{4FFD2477-C032-4661-6DF5-09A607126D84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4" creationId="{45760F61-6D63-97D2-5DA1-F29F3E7D0E3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4" creationId="{4322E517-0EA7-4D1C-B4ED-1CDFA9C2C3C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6" creationId="{18A5364F-0D13-5386-4DB4-0EB579BC6793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8" creationId="{E25F88C6-22B2-CAA0-5B7D-0689B4103A0A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1" creationId="{4342EBCD-EA90-C368-3226-F1F7192BC9F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8" creationId="{901D2E43-ADC4-0E6A-67C6-308414C3D77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1" creationId="{9C58978C-F780-5757-964F-FE81DF97D436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3" creationId="{EEFDA28B-5309-03F7-07FB-ECBDD21D42E4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5" creationId="{A3480C54-5B7C-1D69-6599-BAFC9B204D0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8" creationId="{F85A274C-3D6F-0505-D96C-CF0F39C62DF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75" creationId="{58EC4310-4C25-087E-5054-48320D88DC5D}"/>
          </ac:cxnSpMkLst>
        </pc:cxnChg>
      </pc:sldChg>
      <pc:sldChg chg="modSp add del mod">
        <pc:chgData name="Shuo Chen (MSR)" userId="2e7ebbab-928d-4621-b055-ba5ecd87af3f" providerId="ADAL" clId="{406DA4F5-19E9-4571-B523-F5B122CA674E}" dt="2023-05-02T15:47:21.425" v="1488" actId="2696"/>
        <pc:sldMkLst>
          <pc:docMk/>
          <pc:sldMk cId="3504208454" sldId="302"/>
        </pc:sldMkLst>
        <pc:spChg chg="mod">
          <ac:chgData name="Shuo Chen (MSR)" userId="2e7ebbab-928d-4621-b055-ba5ecd87af3f" providerId="ADAL" clId="{406DA4F5-19E9-4571-B523-F5B122CA674E}" dt="2023-05-02T15:34:52.745" v="1406" actId="20577"/>
          <ac:spMkLst>
            <pc:docMk/>
            <pc:sldMk cId="3504208454" sldId="302"/>
            <ac:spMk id="2" creationId="{AF1E760D-A108-EF06-3138-D7DED2193228}"/>
          </ac:spMkLst>
        </pc:spChg>
      </pc:sldChg>
    </pc:docChg>
  </pc:docChgLst>
  <pc:docChgLst>
    <pc:chgData name="Shuo Chen (MSR)" userId="2e7ebbab-928d-4621-b055-ba5ecd87af3f" providerId="ADAL" clId="{8084D9DB-B6CB-4D60-9DE9-951A72526351}"/>
    <pc:docChg chg="undo custSel addSld delSld modSld">
      <pc:chgData name="Shuo Chen (MSR)" userId="2e7ebbab-928d-4621-b055-ba5ecd87af3f" providerId="ADAL" clId="{8084D9DB-B6CB-4D60-9DE9-951A72526351}" dt="2023-05-02T18:01:59.878" v="959"/>
      <pc:docMkLst>
        <pc:docMk/>
      </pc:docMkLst>
      <pc:sldChg chg="modSp mod">
        <pc:chgData name="Shuo Chen (MSR)" userId="2e7ebbab-928d-4621-b055-ba5ecd87af3f" providerId="ADAL" clId="{8084D9DB-B6CB-4D60-9DE9-951A72526351}" dt="2023-05-01T17:02:04.110" v="13" actId="20577"/>
        <pc:sldMkLst>
          <pc:docMk/>
          <pc:sldMk cId="769397940" sldId="257"/>
        </pc:sldMkLst>
        <pc:spChg chg="mod">
          <ac:chgData name="Shuo Chen (MSR)" userId="2e7ebbab-928d-4621-b055-ba5ecd87af3f" providerId="ADAL" clId="{8084D9DB-B6CB-4D60-9DE9-951A72526351}" dt="2023-05-01T17:02:04.110" v="13" actId="20577"/>
          <ac:spMkLst>
            <pc:docMk/>
            <pc:sldMk cId="769397940" sldId="257"/>
            <ac:spMk id="3" creationId="{972576A2-9783-8BE4-9C81-A05A503372EA}"/>
          </ac:spMkLst>
        </pc:spChg>
      </pc:sldChg>
      <pc:sldChg chg="modSp mod">
        <pc:chgData name="Shuo Chen (MSR)" userId="2e7ebbab-928d-4621-b055-ba5ecd87af3f" providerId="ADAL" clId="{8084D9DB-B6CB-4D60-9DE9-951A72526351}" dt="2023-05-01T18:25:19.171" v="136" actId="113"/>
        <pc:sldMkLst>
          <pc:docMk/>
          <pc:sldMk cId="3923138916" sldId="258"/>
        </pc:sldMkLst>
        <pc:spChg chg="mod">
          <ac:chgData name="Shuo Chen (MSR)" userId="2e7ebbab-928d-4621-b055-ba5ecd87af3f" providerId="ADAL" clId="{8084D9DB-B6CB-4D60-9DE9-951A72526351}" dt="2023-05-01T18:25:19.171" v="136" actId="113"/>
          <ac:spMkLst>
            <pc:docMk/>
            <pc:sldMk cId="3923138916" sldId="258"/>
            <ac:spMk id="3" creationId="{B832D10F-404D-E9DA-8981-5A18FA6F4472}"/>
          </ac:spMkLst>
        </pc:spChg>
      </pc:sldChg>
      <pc:sldChg chg="modSp mod">
        <pc:chgData name="Shuo Chen (MSR)" userId="2e7ebbab-928d-4621-b055-ba5ecd87af3f" providerId="ADAL" clId="{8084D9DB-B6CB-4D60-9DE9-951A72526351}" dt="2023-05-01T17:35:18.679" v="102" actId="20577"/>
        <pc:sldMkLst>
          <pc:docMk/>
          <pc:sldMk cId="330743462" sldId="260"/>
        </pc:sldMkLst>
        <pc:spChg chg="mod">
          <ac:chgData name="Shuo Chen (MSR)" userId="2e7ebbab-928d-4621-b055-ba5ecd87af3f" providerId="ADAL" clId="{8084D9DB-B6CB-4D60-9DE9-951A72526351}" dt="2023-05-01T17:04:42.606" v="44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7:35:18.679" v="102" actId="20577"/>
          <ac:spMkLst>
            <pc:docMk/>
            <pc:sldMk cId="330743462" sldId="260"/>
            <ac:spMk id="5" creationId="{CD01A572-1A49-BE4A-60BA-3B4C4F9F2EFA}"/>
          </ac:spMkLst>
        </pc:spChg>
      </pc:sldChg>
      <pc:sldChg chg="addSp delSp modSp mod">
        <pc:chgData name="Shuo Chen (MSR)" userId="2e7ebbab-928d-4621-b055-ba5ecd87af3f" providerId="ADAL" clId="{8084D9DB-B6CB-4D60-9DE9-951A72526351}" dt="2023-05-01T17:38:49.801" v="107" actId="20577"/>
        <pc:sldMkLst>
          <pc:docMk/>
          <pc:sldMk cId="2857909126" sldId="261"/>
        </pc:sldMkLst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7" creationId="{E0E4F898-AE7E-3580-513E-29F0B10B8493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8" creationId="{AAFD8289-A148-06C9-6C32-A2688A9F4BBC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9" creationId="{26543BBE-E4AC-19F7-0183-51206DE63761}"/>
          </ac:spMkLst>
        </pc:spChg>
        <pc:spChg chg="mod topLvl">
          <ac:chgData name="Shuo Chen (MSR)" userId="2e7ebbab-928d-4621-b055-ba5ecd87af3f" providerId="ADAL" clId="{8084D9DB-B6CB-4D60-9DE9-951A72526351}" dt="2023-05-01T17:23:53.623" v="98" actId="14100"/>
          <ac:spMkLst>
            <pc:docMk/>
            <pc:sldMk cId="2857909126" sldId="261"/>
            <ac:spMk id="10" creationId="{7643E4A6-C29E-929F-7A81-8B4CEEDFA759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1" creationId="{6C13089B-ACB2-349B-0728-E141CE274D96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2" creationId="{44B5D57B-9A5B-FC23-4B9D-7A48F07325C0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8" creationId="{90EE86C8-15BC-CC52-C1B1-9DA6D413415E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9" creationId="{D6860ACD-6484-AF73-488D-F60E5C1F54A5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0" creationId="{CE0EB83B-F693-17E3-C507-F0A4E483BF31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1" creationId="{60322604-50D5-97F9-7D4F-99A797C5BA8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3" creationId="{6CD6E620-FD3A-F800-B7A0-4DD91D41B1B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4" creationId="{162DE210-3C2F-F9B5-5C76-EF79C2DB3C1C}"/>
          </ac:spMkLst>
        </pc:spChg>
        <pc:spChg chg="mod">
          <ac:chgData name="Shuo Chen (MSR)" userId="2e7ebbab-928d-4621-b055-ba5ecd87af3f" providerId="ADAL" clId="{8084D9DB-B6CB-4D60-9DE9-951A72526351}" dt="2023-05-01T17:38:49.801" v="107" actId="20577"/>
          <ac:spMkLst>
            <pc:docMk/>
            <pc:sldMk cId="2857909126" sldId="261"/>
            <ac:spMk id="41" creationId="{1BE17A70-3F2C-B8A8-2675-802DE1AD10EE}"/>
          </ac:spMkLst>
        </pc:spChg>
        <pc:grpChg chg="add">
          <ac:chgData name="Shuo Chen (MSR)" userId="2e7ebbab-928d-4621-b055-ba5ecd87af3f" providerId="ADAL" clId="{8084D9DB-B6CB-4D60-9DE9-951A72526351}" dt="2023-05-01T17:24:05.231" v="99" actId="164"/>
          <ac:grpSpMkLst>
            <pc:docMk/>
            <pc:sldMk cId="2857909126" sldId="261"/>
            <ac:grpSpMk id="4" creationId="{B5A35344-9636-224E-1DE1-53102658C022}"/>
          </ac:grpSpMkLst>
        </pc:grpChg>
        <pc:grpChg chg="de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6" creationId="{34AFD8B6-2D22-B246-04FE-BB53620771F3}"/>
          </ac:grpSpMkLst>
        </pc:grpChg>
        <pc:grpChg chg="topLv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13" creationId="{79FF7403-A77E-ED00-4C10-4BC8C8BAD835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5" creationId="{1FE45940-2F13-E340-6C1A-8D80BED05B56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6" creationId="{97E8C2FF-AC7E-01F4-0768-271936591090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7" creationId="{79193407-E95C-0F1A-042E-4115C1E431EE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22" creationId="{7FF3791D-BA42-9969-8C33-BC1F2CB6DD7B}"/>
          </ac:grpSpMkLst>
        </pc:grpChg>
        <pc:picChg chg="topLvl">
          <ac:chgData name="Shuo Chen (MSR)" userId="2e7ebbab-928d-4621-b055-ba5ecd87af3f" providerId="ADAL" clId="{8084D9DB-B6CB-4D60-9DE9-951A72526351}" dt="2023-05-01T17:23:37.176" v="84" actId="165"/>
          <ac:picMkLst>
            <pc:docMk/>
            <pc:sldMk cId="2857909126" sldId="261"/>
            <ac:picMk id="25" creationId="{7DED318F-D645-9F6F-2913-E0E3CCC59279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6" creationId="{9A2987AF-994D-12F3-262A-82FF262B99CF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7" creationId="{911FF457-00AC-987B-8330-5BC52688C406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8" creationId="{843D8662-C92E-3F77-599C-3897FE9B5FDB}"/>
          </ac:picMkLst>
        </pc:picChg>
        <pc:cxnChg chg="mod topLvl">
          <ac:chgData name="Shuo Chen (MSR)" userId="2e7ebbab-928d-4621-b055-ba5ecd87af3f" providerId="ADAL" clId="{8084D9DB-B6CB-4D60-9DE9-951A72526351}" dt="2023-05-01T17:23:46.766" v="97" actId="1036"/>
          <ac:cxnSpMkLst>
            <pc:docMk/>
            <pc:sldMk cId="2857909126" sldId="261"/>
            <ac:cxnSpMk id="14" creationId="{560539AF-35CF-AB08-7812-6BCBE5B5A396}"/>
          </ac:cxnSpMkLst>
        </pc:cxnChg>
      </pc:sldChg>
      <pc:sldChg chg="modNotesTx">
        <pc:chgData name="Shuo Chen (MSR)" userId="2e7ebbab-928d-4621-b055-ba5ecd87af3f" providerId="ADAL" clId="{8084D9DB-B6CB-4D60-9DE9-951A72526351}" dt="2023-05-02T18:01:59.878" v="959"/>
        <pc:sldMkLst>
          <pc:docMk/>
          <pc:sldMk cId="309724048" sldId="263"/>
        </pc:sldMkLst>
      </pc:sldChg>
      <pc:sldChg chg="modSp mod modAnim">
        <pc:chgData name="Shuo Chen (MSR)" userId="2e7ebbab-928d-4621-b055-ba5ecd87af3f" providerId="ADAL" clId="{8084D9DB-B6CB-4D60-9DE9-951A72526351}" dt="2023-05-02T18:00:06.664" v="958" actId="207"/>
        <pc:sldMkLst>
          <pc:docMk/>
          <pc:sldMk cId="3917931094" sldId="265"/>
        </pc:sldMkLst>
        <pc:spChg chg="mod">
          <ac:chgData name="Shuo Chen (MSR)" userId="2e7ebbab-928d-4621-b055-ba5ecd87af3f" providerId="ADAL" clId="{8084D9DB-B6CB-4D60-9DE9-951A72526351}" dt="2023-05-02T17:59:58.084" v="957" actId="207"/>
          <ac:spMkLst>
            <pc:docMk/>
            <pc:sldMk cId="3917931094" sldId="265"/>
            <ac:spMk id="6" creationId="{F735A3C6-5353-C77E-7B4F-F3CCC79A269B}"/>
          </ac:spMkLst>
        </pc:spChg>
        <pc:spChg chg="mod">
          <ac:chgData name="Shuo Chen (MSR)" userId="2e7ebbab-928d-4621-b055-ba5ecd87af3f" providerId="ADAL" clId="{8084D9DB-B6CB-4D60-9DE9-951A72526351}" dt="2023-05-02T18:00:06.664" v="958" actId="207"/>
          <ac:spMkLst>
            <pc:docMk/>
            <pc:sldMk cId="3917931094" sldId="265"/>
            <ac:spMk id="22" creationId="{BB1173AD-12B2-D159-ABC6-188F1B451FB8}"/>
          </ac:spMkLst>
        </pc:spChg>
      </pc:sldChg>
      <pc:sldChg chg="modSp mod">
        <pc:chgData name="Shuo Chen (MSR)" userId="2e7ebbab-928d-4621-b055-ba5ecd87af3f" providerId="ADAL" clId="{8084D9DB-B6CB-4D60-9DE9-951A72526351}" dt="2023-05-02T17:59:08.894" v="954" actId="255"/>
        <pc:sldMkLst>
          <pc:docMk/>
          <pc:sldMk cId="3928553163" sldId="266"/>
        </pc:sldMkLst>
        <pc:spChg chg="mod">
          <ac:chgData name="Shuo Chen (MSR)" userId="2e7ebbab-928d-4621-b055-ba5ecd87af3f" providerId="ADAL" clId="{8084D9DB-B6CB-4D60-9DE9-951A72526351}" dt="2023-05-02T17:59:08.894" v="954" actId="255"/>
          <ac:spMkLst>
            <pc:docMk/>
            <pc:sldMk cId="3928553163" sldId="266"/>
            <ac:spMk id="3" creationId="{D4A68C14-C764-09AB-2564-DC14E83133A0}"/>
          </ac:spMkLst>
        </pc:spChg>
      </pc:sldChg>
      <pc:sldChg chg="modSp mod">
        <pc:chgData name="Shuo Chen (MSR)" userId="2e7ebbab-928d-4621-b055-ba5ecd87af3f" providerId="ADAL" clId="{8084D9DB-B6CB-4D60-9DE9-951A72526351}" dt="2023-05-02T17:59:45.680" v="956" actId="207"/>
        <pc:sldMkLst>
          <pc:docMk/>
          <pc:sldMk cId="2316422460" sldId="267"/>
        </pc:sldMkLst>
        <pc:spChg chg="mod">
          <ac:chgData name="Shuo Chen (MSR)" userId="2e7ebbab-928d-4621-b055-ba5ecd87af3f" providerId="ADAL" clId="{8084D9DB-B6CB-4D60-9DE9-951A72526351}" dt="2023-05-02T17:59:45.680" v="956" actId="207"/>
          <ac:spMkLst>
            <pc:docMk/>
            <pc:sldMk cId="2316422460" sldId="267"/>
            <ac:spMk id="8" creationId="{39F78D93-E895-ED46-5E6A-F7446949F032}"/>
          </ac:spMkLst>
        </pc:spChg>
      </pc:sldChg>
      <pc:sldChg chg="modSp modAnim">
        <pc:chgData name="Shuo Chen (MSR)" userId="2e7ebbab-928d-4621-b055-ba5ecd87af3f" providerId="ADAL" clId="{8084D9DB-B6CB-4D60-9DE9-951A72526351}" dt="2023-05-01T22:09:41.149" v="900" actId="20577"/>
        <pc:sldMkLst>
          <pc:docMk/>
          <pc:sldMk cId="1884591052" sldId="270"/>
        </pc:sldMkLst>
        <pc:spChg chg="mod">
          <ac:chgData name="Shuo Chen (MSR)" userId="2e7ebbab-928d-4621-b055-ba5ecd87af3f" providerId="ADAL" clId="{8084D9DB-B6CB-4D60-9DE9-951A72526351}" dt="2023-05-01T22:09:41.149" v="900" actId="20577"/>
          <ac:spMkLst>
            <pc:docMk/>
            <pc:sldMk cId="1884591052" sldId="270"/>
            <ac:spMk id="3" creationId="{2C74E118-F88D-D5CE-DF9E-B409CBB2FB5F}"/>
          </ac:spMkLst>
        </pc:spChg>
        <pc:spChg chg="mod">
          <ac:chgData name="Shuo Chen (MSR)" userId="2e7ebbab-928d-4621-b055-ba5ecd87af3f" providerId="ADAL" clId="{8084D9DB-B6CB-4D60-9DE9-951A72526351}" dt="2023-05-01T21:59:52.492" v="887" actId="20577"/>
          <ac:spMkLst>
            <pc:docMk/>
            <pc:sldMk cId="1884591052" sldId="270"/>
            <ac:spMk id="11" creationId="{7B3A49F0-E6F5-F143-4825-AC733DC6B5F6}"/>
          </ac:spMkLst>
        </pc:spChg>
      </pc:sldChg>
      <pc:sldChg chg="modSp mod">
        <pc:chgData name="Shuo Chen (MSR)" userId="2e7ebbab-928d-4621-b055-ba5ecd87af3f" providerId="ADAL" clId="{8084D9DB-B6CB-4D60-9DE9-951A72526351}" dt="2023-05-01T17:12:39.745" v="73" actId="207"/>
        <pc:sldMkLst>
          <pc:docMk/>
          <pc:sldMk cId="128444667" sldId="272"/>
        </pc:sldMkLst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78" creationId="{29D20648-38EF-AA9B-EB91-ECA4A766DD4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79" creationId="{A8491A22-7E24-5970-EE11-55C81F9897E8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0" creationId="{D96B791E-CBEC-D263-6694-03A66964136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1" creationId="{737096C7-0D71-7335-AC6C-D024078E1C83}"/>
          </ac:spMkLst>
        </pc:spChg>
        <pc:spChg chg="mod">
          <ac:chgData name="Shuo Chen (MSR)" userId="2e7ebbab-928d-4621-b055-ba5ecd87af3f" providerId="ADAL" clId="{8084D9DB-B6CB-4D60-9DE9-951A72526351}" dt="2023-05-01T17:11:04.209" v="66" actId="207"/>
          <ac:spMkLst>
            <pc:docMk/>
            <pc:sldMk cId="128444667" sldId="272"/>
            <ac:spMk id="82" creationId="{04DB53EB-B4B6-1CA3-3526-99D38DA49A6A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3" creationId="{1097DAEC-6C8E-186F-CB8D-19B0826DDC8C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4" creationId="{6F103F6A-8254-7E05-4399-AD8588A48064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5" creationId="{8DE7B39D-158C-8696-FEEF-7F6841A1E242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6" creationId="{1EC16D05-5CCB-A50B-456F-320028E393AF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7" creationId="{93C4EA49-EB90-1892-50F9-EE4FC107EA9C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8" creationId="{825ADC20-60D3-D9BC-55DD-7CEE29B2DED5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9" creationId="{3BD2C995-22E1-1D5C-07E9-2010826B1096}"/>
          </ac:spMkLst>
        </pc:spChg>
        <pc:grpChg chg="mod">
          <ac:chgData name="Shuo Chen (MSR)" userId="2e7ebbab-928d-4621-b055-ba5ecd87af3f" providerId="ADAL" clId="{8084D9DB-B6CB-4D60-9DE9-951A72526351}" dt="2023-05-01T17:10:02.850" v="56" actId="207"/>
          <ac:grpSpMkLst>
            <pc:docMk/>
            <pc:sldMk cId="128444667" sldId="272"/>
            <ac:grpSpMk id="93" creationId="{BA25870A-697C-768A-046B-9552CA19C9FA}"/>
          </ac:grpSpMkLst>
        </pc:grpChg>
      </pc:sldChg>
      <pc:sldChg chg="modSp mod">
        <pc:chgData name="Shuo Chen (MSR)" userId="2e7ebbab-928d-4621-b055-ba5ecd87af3f" providerId="ADAL" clId="{8084D9DB-B6CB-4D60-9DE9-951A72526351}" dt="2023-05-02T17:57:36.529" v="946" actId="113"/>
        <pc:sldMkLst>
          <pc:docMk/>
          <pc:sldMk cId="2103635629" sldId="274"/>
        </pc:sldMkLst>
        <pc:spChg chg="mod">
          <ac:chgData name="Shuo Chen (MSR)" userId="2e7ebbab-928d-4621-b055-ba5ecd87af3f" providerId="ADAL" clId="{8084D9DB-B6CB-4D60-9DE9-951A72526351}" dt="2023-05-02T17:57:36.529" v="946" actId="113"/>
          <ac:spMkLst>
            <pc:docMk/>
            <pc:sldMk cId="2103635629" sldId="274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9:34.634" v="955" actId="207"/>
        <pc:sldMkLst>
          <pc:docMk/>
          <pc:sldMk cId="1473077478" sldId="289"/>
        </pc:sldMkLst>
        <pc:spChg chg="mod">
          <ac:chgData name="Shuo Chen (MSR)" userId="2e7ebbab-928d-4621-b055-ba5ecd87af3f" providerId="ADAL" clId="{8084D9DB-B6CB-4D60-9DE9-951A72526351}" dt="2023-05-02T17:59:34.634" v="955" actId="207"/>
          <ac:spMkLst>
            <pc:docMk/>
            <pc:sldMk cId="1473077478" sldId="289"/>
            <ac:spMk id="8" creationId="{39F78D93-E895-ED46-5E6A-F7446949F032}"/>
          </ac:spMkLst>
        </pc:spChg>
      </pc:sldChg>
      <pc:sldChg chg="modSp mod">
        <pc:chgData name="Shuo Chen (MSR)" userId="2e7ebbab-928d-4621-b055-ba5ecd87af3f" providerId="ADAL" clId="{8084D9DB-B6CB-4D60-9DE9-951A72526351}" dt="2023-05-01T17:15:34.030" v="78" actId="14100"/>
        <pc:sldMkLst>
          <pc:docMk/>
          <pc:sldMk cId="1958234100" sldId="290"/>
        </pc:sldMkLst>
        <pc:spChg chg="mod">
          <ac:chgData name="Shuo Chen (MSR)" userId="2e7ebbab-928d-4621-b055-ba5ecd87af3f" providerId="ADAL" clId="{8084D9DB-B6CB-4D60-9DE9-951A72526351}" dt="2023-05-01T17:15:34.030" v="78" actId="14100"/>
          <ac:spMkLst>
            <pc:docMk/>
            <pc:sldMk cId="1958234100" sldId="290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23.124" v="77" actId="1076"/>
          <ac:grpSpMkLst>
            <pc:docMk/>
            <pc:sldMk cId="1958234100" sldId="290"/>
            <ac:grpSpMk id="160" creationId="{C28AD528-C5A6-56FB-64BE-1F8605EE3761}"/>
          </ac:grpSpMkLst>
        </pc:grpChg>
        <pc:grpChg chg="mod">
          <ac:chgData name="Shuo Chen (MSR)" userId="2e7ebbab-928d-4621-b055-ba5ecd87af3f" providerId="ADAL" clId="{8084D9DB-B6CB-4D60-9DE9-951A72526351}" dt="2023-05-01T17:15:17.452" v="76" actId="1076"/>
          <ac:grpSpMkLst>
            <pc:docMk/>
            <pc:sldMk cId="1958234100" sldId="290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1T17:16:20.339" v="83" actId="207"/>
        <pc:sldMkLst>
          <pc:docMk/>
          <pc:sldMk cId="3817332862" sldId="291"/>
        </pc:sldMkLst>
        <pc:spChg chg="mod">
          <ac:chgData name="Shuo Chen (MSR)" userId="2e7ebbab-928d-4621-b055-ba5ecd87af3f" providerId="ADAL" clId="{8084D9DB-B6CB-4D60-9DE9-951A72526351}" dt="2023-05-01T17:16:20.339" v="83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8084D9DB-B6CB-4D60-9DE9-951A72526351}" dt="2023-05-01T17:15:55.772" v="80" actId="14100"/>
          <ac:spMkLst>
            <pc:docMk/>
            <pc:sldMk cId="3817332862" sldId="291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48.588" v="79" actId="1076"/>
          <ac:grpSpMkLst>
            <pc:docMk/>
            <pc:sldMk cId="3817332862" sldId="291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2T17:58:21.559" v="949" actId="948"/>
        <pc:sldMkLst>
          <pc:docMk/>
          <pc:sldMk cId="3415354248" sldId="298"/>
        </pc:sldMkLst>
        <pc:spChg chg="mod">
          <ac:chgData name="Shuo Chen (MSR)" userId="2e7ebbab-928d-4621-b055-ba5ecd87af3f" providerId="ADAL" clId="{8084D9DB-B6CB-4D60-9DE9-951A72526351}" dt="2023-05-02T17:58:21.559" v="949" actId="948"/>
          <ac:spMkLst>
            <pc:docMk/>
            <pc:sldMk cId="3415354248" sldId="298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8:05.314" v="948" actId="27636"/>
        <pc:sldMkLst>
          <pc:docMk/>
          <pc:sldMk cId="2636307608" sldId="299"/>
        </pc:sldMkLst>
        <pc:spChg chg="mod">
          <ac:chgData name="Shuo Chen (MSR)" userId="2e7ebbab-928d-4621-b055-ba5ecd87af3f" providerId="ADAL" clId="{8084D9DB-B6CB-4D60-9DE9-951A72526351}" dt="2023-05-02T17:58:05.314" v="948" actId="27636"/>
          <ac:spMkLst>
            <pc:docMk/>
            <pc:sldMk cId="2636307608" sldId="299"/>
            <ac:spMk id="3" creationId="{2C74E118-F88D-D5CE-DF9E-B409CBB2FB5F}"/>
          </ac:spMkLst>
        </pc:spChg>
      </pc:sldChg>
      <pc:sldChg chg="addSp delSp modSp add mod">
        <pc:chgData name="Shuo Chen (MSR)" userId="2e7ebbab-928d-4621-b055-ba5ecd87af3f" providerId="ADAL" clId="{8084D9DB-B6CB-4D60-9DE9-951A72526351}" dt="2023-05-01T20:23:44.592" v="884" actId="20577"/>
        <pc:sldMkLst>
          <pc:docMk/>
          <pc:sldMk cId="257127731" sldId="300"/>
        </pc:sldMkLst>
        <pc:spChg chg="mod">
          <ac:chgData name="Shuo Chen (MSR)" userId="2e7ebbab-928d-4621-b055-ba5ecd87af3f" providerId="ADAL" clId="{8084D9DB-B6CB-4D60-9DE9-951A72526351}" dt="2023-05-01T18:27:49.607" v="234" actId="14100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8:02:14.579" v="108"/>
          <ac:spMkLst>
            <pc:docMk/>
            <pc:sldMk cId="257127731" sldId="300"/>
            <ac:spMk id="4" creationId="{CEC5304A-2F5F-BF25-F276-8B67C930F2F5}"/>
          </ac:spMkLst>
        </pc:spChg>
        <pc:spChg chg="del">
          <ac:chgData name="Shuo Chen (MSR)" userId="2e7ebbab-928d-4621-b055-ba5ecd87af3f" providerId="ADAL" clId="{8084D9DB-B6CB-4D60-9DE9-951A72526351}" dt="2023-05-01T18:26:37.308" v="149" actId="478"/>
          <ac:spMkLst>
            <pc:docMk/>
            <pc:sldMk cId="257127731" sldId="300"/>
            <ac:spMk id="5" creationId="{CD01A572-1A49-BE4A-60BA-3B4C4F9F2EFA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6" creationId="{A7061507-5D3B-A955-B68D-391ABA2E6111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7" creationId="{71109773-686E-4DA3-4BB7-990E8FEA2E23}"/>
          </ac:spMkLst>
        </pc:spChg>
        <pc:spChg chg="del">
          <ac:chgData name="Shuo Chen (MSR)" userId="2e7ebbab-928d-4621-b055-ba5ecd87af3f" providerId="ADAL" clId="{8084D9DB-B6CB-4D60-9DE9-951A72526351}" dt="2023-05-01T18:26:40.658" v="150" actId="478"/>
          <ac:spMkLst>
            <pc:docMk/>
            <pc:sldMk cId="257127731" sldId="300"/>
            <ac:spMk id="8" creationId="{4A8C95F2-0922-B5EC-7EA9-32B045D29727}"/>
          </ac:spMkLst>
        </pc:spChg>
        <pc:spChg chg="add mod">
          <ac:chgData name="Shuo Chen (MSR)" userId="2e7ebbab-928d-4621-b055-ba5ecd87af3f" providerId="ADAL" clId="{8084D9DB-B6CB-4D60-9DE9-951A72526351}" dt="2023-05-01T20:23:05.435" v="876" actId="20577"/>
          <ac:spMkLst>
            <pc:docMk/>
            <pc:sldMk cId="257127731" sldId="300"/>
            <ac:spMk id="9" creationId="{A4A0C883-F178-17E3-04D0-5D50CCF45500}"/>
          </ac:spMkLst>
        </pc:spChg>
        <pc:spChg chg="add mod">
          <ac:chgData name="Shuo Chen (MSR)" userId="2e7ebbab-928d-4621-b055-ba5ecd87af3f" providerId="ADAL" clId="{8084D9DB-B6CB-4D60-9DE9-951A72526351}" dt="2023-05-01T20:23:44.592" v="884" actId="20577"/>
          <ac:spMkLst>
            <pc:docMk/>
            <pc:sldMk cId="257127731" sldId="300"/>
            <ac:spMk id="10" creationId="{6A1F44F4-30CA-795E-C1C0-C3573213640D}"/>
          </ac:spMkLst>
        </pc:spChg>
        <pc:spChg chg="add mod">
          <ac:chgData name="Shuo Chen (MSR)" userId="2e7ebbab-928d-4621-b055-ba5ecd87af3f" providerId="ADAL" clId="{8084D9DB-B6CB-4D60-9DE9-951A72526351}" dt="2023-05-01T20:22:09.829" v="822" actId="6549"/>
          <ac:spMkLst>
            <pc:docMk/>
            <pc:sldMk cId="257127731" sldId="300"/>
            <ac:spMk id="11" creationId="{D06DEB81-C2AC-11BF-F838-7E443D56A158}"/>
          </ac:spMkLst>
        </pc:spChg>
      </pc:sldChg>
      <pc:sldChg chg="add del modAnim">
        <pc:chgData name="Shuo Chen (MSR)" userId="2e7ebbab-928d-4621-b055-ba5ecd87af3f" providerId="ADAL" clId="{8084D9DB-B6CB-4D60-9DE9-951A72526351}" dt="2023-05-01T22:06:35.798" v="898" actId="2696"/>
        <pc:sldMkLst>
          <pc:docMk/>
          <pc:sldMk cId="751791302" sldId="301"/>
        </pc:sldMkLst>
      </pc:sldChg>
      <pc:sldChg chg="addSp delSp modSp mod modTransition delAnim modAnim modNotesTx">
        <pc:chgData name="Shuo Chen (MSR)" userId="2e7ebbab-928d-4621-b055-ba5ecd87af3f" providerId="ADAL" clId="{8084D9DB-B6CB-4D60-9DE9-951A72526351}" dt="2023-05-02T17:55:21.641" v="934" actId="20577"/>
        <pc:sldMkLst>
          <pc:docMk/>
          <pc:sldMk cId="3980272723" sldId="301"/>
        </pc:sldMkLst>
        <pc:spChg chg="mod">
          <ac:chgData name="Shuo Chen (MSR)" userId="2e7ebbab-928d-4621-b055-ba5ecd87af3f" providerId="ADAL" clId="{8084D9DB-B6CB-4D60-9DE9-951A72526351}" dt="2023-05-02T17:55:21.641" v="934" actId="20577"/>
          <ac:spMkLst>
            <pc:docMk/>
            <pc:sldMk cId="3980272723" sldId="301"/>
            <ac:spMk id="24" creationId="{8E5678CA-FF5D-5D96-6754-78E15597BE04}"/>
          </ac:spMkLst>
        </pc:spChg>
        <pc:picChg chg="add del mod ord">
          <ac:chgData name="Shuo Chen (MSR)" userId="2e7ebbab-928d-4621-b055-ba5ecd87af3f" providerId="ADAL" clId="{8084D9DB-B6CB-4D60-9DE9-951A72526351}" dt="2023-05-02T17:49:06.225" v="919"/>
          <ac:picMkLst>
            <pc:docMk/>
            <pc:sldMk cId="3980272723" sldId="301"/>
            <ac:picMk id="6" creationId="{1023791C-D55E-7016-A551-1E8009861820}"/>
          </ac:picMkLst>
        </pc:picChg>
        <pc:picChg chg="add del mod">
          <ac:chgData name="Shuo Chen (MSR)" userId="2e7ebbab-928d-4621-b055-ba5ecd87af3f" providerId="ADAL" clId="{8084D9DB-B6CB-4D60-9DE9-951A72526351}" dt="2023-05-02T17:49:40.210" v="920" actId="478"/>
          <ac:picMkLst>
            <pc:docMk/>
            <pc:sldMk cId="3980272723" sldId="301"/>
            <ac:picMk id="9" creationId="{58018705-B775-1CBE-5305-23A17775BBBA}"/>
          </ac:picMkLst>
        </pc:picChg>
        <pc:picChg chg="del">
          <ac:chgData name="Shuo Chen (MSR)" userId="2e7ebbab-928d-4621-b055-ba5ecd87af3f" providerId="ADAL" clId="{8084D9DB-B6CB-4D60-9DE9-951A72526351}" dt="2023-05-02T17:48:44.123" v="918"/>
          <ac:picMkLst>
            <pc:docMk/>
            <pc:sldMk cId="3980272723" sldId="301"/>
            <ac:picMk id="12" creationId="{92448E13-48C6-C7C8-C712-0A52446CA981}"/>
          </ac:picMkLst>
        </pc:picChg>
        <pc:picChg chg="add del mod">
          <ac:chgData name="Shuo Chen (MSR)" userId="2e7ebbab-928d-4621-b055-ba5ecd87af3f" providerId="ADAL" clId="{8084D9DB-B6CB-4D60-9DE9-951A72526351}" dt="2023-05-02T17:50:12.914" v="923"/>
          <ac:picMkLst>
            <pc:docMk/>
            <pc:sldMk cId="3980272723" sldId="301"/>
            <ac:picMk id="35" creationId="{D90A0B75-DDE9-7AF2-842E-B13DD6960FC1}"/>
          </ac:picMkLst>
        </pc:picChg>
        <pc:picChg chg="add del mod">
          <ac:chgData name="Shuo Chen (MSR)" userId="2e7ebbab-928d-4621-b055-ba5ecd87af3f" providerId="ADAL" clId="{8084D9DB-B6CB-4D60-9DE9-951A72526351}" dt="2023-05-02T17:50:44.788" v="924" actId="478"/>
          <ac:picMkLst>
            <pc:docMk/>
            <pc:sldMk cId="3980272723" sldId="301"/>
            <ac:picMk id="36" creationId="{54D4E3AA-F284-A2D0-4AFD-5CCA7B0D269C}"/>
          </ac:picMkLst>
        </pc:picChg>
        <pc:picChg chg="add del mod">
          <ac:chgData name="Shuo Chen (MSR)" userId="2e7ebbab-928d-4621-b055-ba5ecd87af3f" providerId="ADAL" clId="{8084D9DB-B6CB-4D60-9DE9-951A72526351}" dt="2023-05-02T17:51:34.865" v="927"/>
          <ac:picMkLst>
            <pc:docMk/>
            <pc:sldMk cId="3980272723" sldId="301"/>
            <ac:picMk id="41" creationId="{AB19A7EC-7251-BA4B-B6DF-31C6D683550C}"/>
          </ac:picMkLst>
        </pc:picChg>
        <pc:picChg chg="add del mod">
          <ac:chgData name="Shuo Chen (MSR)" userId="2e7ebbab-928d-4621-b055-ba5ecd87af3f" providerId="ADAL" clId="{8084D9DB-B6CB-4D60-9DE9-951A72526351}" dt="2023-05-02T17:51:46.378" v="929"/>
          <ac:picMkLst>
            <pc:docMk/>
            <pc:sldMk cId="3980272723" sldId="301"/>
            <ac:picMk id="42" creationId="{AC1D84AB-74F6-954E-D489-77A59FE98645}"/>
          </ac:picMkLst>
        </pc:picChg>
        <pc:picChg chg="add del mod ord">
          <ac:chgData name="Shuo Chen (MSR)" userId="2e7ebbab-928d-4621-b055-ba5ecd87af3f" providerId="ADAL" clId="{8084D9DB-B6CB-4D60-9DE9-951A72526351}" dt="2023-05-02T17:51:54.805" v="930"/>
          <ac:picMkLst>
            <pc:docMk/>
            <pc:sldMk cId="3980272723" sldId="301"/>
            <ac:picMk id="47" creationId="{602F57B3-0206-1B86-98DF-F81C5975FBEB}"/>
          </ac:picMkLst>
        </pc:picChg>
        <pc:picChg chg="add del mod">
          <ac:chgData name="Shuo Chen (MSR)" userId="2e7ebbab-928d-4621-b055-ba5ecd87af3f" providerId="ADAL" clId="{8084D9DB-B6CB-4D60-9DE9-951A72526351}" dt="2023-05-02T17:53:08.150" v="932"/>
          <ac:picMkLst>
            <pc:docMk/>
            <pc:sldMk cId="3980272723" sldId="301"/>
            <ac:picMk id="48" creationId="{8803539D-E2DB-D7FB-DDB0-9231C9680FD4}"/>
          </ac:picMkLst>
        </pc:picChg>
        <pc:picChg chg="add del mod or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2" creationId="{BF5CCA48-6D74-32D0-3501-FF64FC4FAB29}"/>
          </ac:picMkLst>
        </pc:picChg>
        <pc:picChg chg="add mo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3" creationId="{FFA24069-C27D-9969-3E8A-E854511C8E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871F-A273-427E-BA1E-523665C0A9A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4755-B9D3-4851-A64C-A2C9214F1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3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5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0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FCA-EF86-5C11-1157-C07D741F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53BA-69C6-F709-3B3B-AE8CF556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8F3E-2E5D-A7E5-6CB2-5E723E6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11C-2E35-4BBE-A411-229FDA95A1F6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D474-BB0F-2E24-D538-3B03ACE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289F-B843-327B-F94F-36E2CA8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891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23B-F601-ED75-96BA-6A670FB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5F9B-73A2-9B55-3010-D5C22659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3565-F209-57EF-9453-A5609EB1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FD23-ED5D-4DBB-A023-F4E7D8E78482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D449-1BFA-B9A8-538C-DFD944B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D7-132D-FB47-4089-9FEC3E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407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69E8C-1B89-8A0D-D501-9E4C0F9D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4A9C-FFC8-E569-FFB7-7AFBEF0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5395-0A26-3CF9-7242-1C414BB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B150-72C2-4C8F-8639-7E26CF7C2598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C337-1C50-DE39-7308-B389EBA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8E36-7A66-AD65-A471-4CCD00AC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893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665-7F18-59CD-8736-FF503E0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F75-86F1-23CC-7AE3-A4ED868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4B67-B327-75AD-CC00-96C40AE2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012E-1348-48B7-AF2E-E9D5DDB88ECE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6799-32D9-D27D-5DDA-6E916DF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F751-8672-936B-A15D-7903EC4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269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243-0B88-ADC7-8EF2-D396C9F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90A9-E715-3817-B780-551142FB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C366-5B27-9264-5580-B55E0B43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6BA-B668-49AB-A690-E17E212D48A6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D3E2-AAA1-6C92-F53B-EA23646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C07A-9B08-0CC8-BFAB-746C443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310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0E3-00DC-0F5B-97E5-D14B080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10B-2C8A-A3A8-6E2F-9ADCEE43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EB635-D0FC-D22F-690A-638244B0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E695-A021-5FFF-5CAA-3C12B52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C193-4E1F-4990-BACD-8923D59D0CF9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CD52-1B1D-916A-DEF9-382E4CC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5B1B-E5CC-21B7-8A39-1363CF2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4521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C10-2348-9DBB-41A5-EBE266B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8D60-7510-8211-7498-7ECF3C40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6F7F2-56E7-8AE7-8D48-83479DA1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35CD-9776-7CE2-A518-FC9998C19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FD831-3F1A-AC0D-1609-512D722D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0A05-C02C-33FB-21C3-1C8D5BC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C294-A0A9-4DD4-BB66-55AF9F9C4DF3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27E9-585B-4293-2C0C-1EB2EB7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75031-F593-F192-EF4E-040F3AF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91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28C-A32B-DB86-EFD9-A3F710E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603F-0101-FDB5-FF54-203DA12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4F60-7835-4BB0-A861-C2D07AB234AF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B572-C502-3B9C-8D42-78EF025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1AE6-A2DC-CB82-3E16-E4EBB33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083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46191-2EE9-51E5-479A-DD991470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525-A64D-4D10-8CE6-B9E82F19F230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28B0-A93A-31D8-FA5B-1809705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79BF-4E64-3C07-1EC5-32A47DE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55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FB0-917C-AF33-29A5-8B31BEF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8884-639A-B45F-F5A9-9B951615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855D-419F-82E4-A3EC-85F88AB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B090-89EE-66EB-075B-99A8EAE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B653-B6B9-499F-9CCF-FFAAED0A210F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E042-8284-D377-A447-07346C3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799E-CAB2-1364-ADA1-2F1434B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58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1DE-F15B-911C-7745-AA5912E4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8516-BC10-98A0-32AE-EFA153FB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330F-24D8-B286-07D6-F0729A62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8E17-C126-8339-81C1-EDB7E5D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109-5CC5-4E05-B634-3BE25D9C4120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A6C1-54FE-E272-1A77-1980FC4E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A00-C6DE-23C3-A631-BDB0094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992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DB453-CD36-68E4-7A66-3E6DEB0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9076-ABF9-CE54-B562-33E6826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4F-57B6-A1D3-51E3-55299C6D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7FA-D627-47B3-A6E3-D088CD5448ED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7FC6-D317-B3EC-8655-704C6C804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11BA-6F55-34F7-D6E3-C006033C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304/2304.086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T-web3/demo/blob/main/trace-symexec/MultiVulnToken3.s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sb6Y6Zk1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MultiVulnToken3.s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theorem3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T-web3/demo/blob/main/trace-symexec/sampleAutoGenTrace3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08D1-224E-699F-3182-7B04B8F9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784"/>
            <a:ext cx="9144000" cy="2096937"/>
          </a:xfrm>
        </p:spPr>
        <p:txBody>
          <a:bodyPr>
            <a:normAutofit/>
          </a:bodyPr>
          <a:lstStyle/>
          <a:p>
            <a: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  <a:t>Theorem Carrying Transaction (TCT)</a:t>
            </a: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r>
              <a:rPr lang="en-US" altLang="zh-CN" sz="4000" cap="none" dirty="0">
                <a:solidFill>
                  <a:srgbClr val="00B050"/>
                </a:solidFill>
                <a:latin typeface="Georgia" panose="02040502050405020303" pitchFamily="18" charset="0"/>
                <a:ea typeface="+mj-lt"/>
                <a:cs typeface="+mj-lt"/>
              </a:rPr>
              <a:t>(Demo)</a:t>
            </a:r>
            <a:endParaRPr lang="zh-CN" altLang="en-US" sz="4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8A1AAE-7C22-B421-C9BF-A71F7811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27" y="3901917"/>
            <a:ext cx="3293484" cy="93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Nikolaj </a:t>
            </a:r>
            <a:r>
              <a:rPr lang="en-US" sz="1600" cap="none" dirty="0" err="1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Bjørner</a:t>
            </a: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Shuo Chen,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Yang Chen, Zhongxin Guo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Microsoft Research</a:t>
            </a:r>
            <a:endParaRPr lang="en-US" sz="2000" cap="none" dirty="0">
              <a:latin typeface="Georgia" panose="020405020504050203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C6A5AF-CAE4-649F-F344-6927646DEDC6}"/>
              </a:ext>
            </a:extLst>
          </p:cNvPr>
          <p:cNvSpPr txBox="1">
            <a:spLocks/>
          </p:cNvSpPr>
          <p:nvPr/>
        </p:nvSpPr>
        <p:spPr>
          <a:xfrm>
            <a:off x="3485408" y="3901918"/>
            <a:ext cx="307076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Peng Liu, Nanqing Luo </a:t>
            </a:r>
            <a:endParaRPr lang="en-US" sz="16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Pennsylvania State University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EC129-2B49-0135-B213-CADAAEEE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E344BA-2873-1B46-CE96-82D87F8C3A43}"/>
              </a:ext>
            </a:extLst>
          </p:cNvPr>
          <p:cNvSpPr txBox="1">
            <a:spLocks/>
          </p:cNvSpPr>
          <p:nvPr/>
        </p:nvSpPr>
        <p:spPr>
          <a:xfrm>
            <a:off x="8864931" y="3849048"/>
            <a:ext cx="253538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Ashley Chen</a:t>
            </a:r>
            <a:endParaRPr lang="en-US" sz="17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New York University Shanghai</a:t>
            </a: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DD274F-3F03-A614-0116-EC8CE99C0B35}"/>
              </a:ext>
            </a:extLst>
          </p:cNvPr>
          <p:cNvSpPr txBox="1">
            <a:spLocks/>
          </p:cNvSpPr>
          <p:nvPr/>
        </p:nvSpPr>
        <p:spPr>
          <a:xfrm>
            <a:off x="6312230" y="3901917"/>
            <a:ext cx="2642260" cy="81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Tzu-Han Hsu</a:t>
            </a:r>
            <a:endParaRPr lang="en-US" sz="18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Michigan State University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81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Summary of the demo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51C24E-7409-4E2C-6510-7820845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574738"/>
            <a:ext cx="10515600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The demo is about the example in Section 3 of the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TCT white paper</a:t>
            </a: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MultiVulnToken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contract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contains two security vulnerabilities: integer overflow and reentrancy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demo contains 3 transactions (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txs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Tx1: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transferProxy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method, which contains an integer overflow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Tx2: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without exploiting its reentrancy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Tx3: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exploiting its reentrancy vulnerability</a:t>
            </a:r>
          </a:p>
          <a:p>
            <a:pPr lvl="1">
              <a:lnSpc>
                <a:spcPct val="110000"/>
              </a:lnSpc>
            </a:pPr>
            <a:endParaRPr lang="en-US" altLang="zh-CN" sz="18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979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 system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50589-CCE0-56F3-6A4F-9096C3426E62}"/>
              </a:ext>
            </a:extLst>
          </p:cNvPr>
          <p:cNvSpPr/>
          <p:nvPr/>
        </p:nvSpPr>
        <p:spPr>
          <a:xfrm>
            <a:off x="7062990" y="2110593"/>
            <a:ext cx="106952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92813-BD24-927A-2C0B-01FB924BBC84}"/>
              </a:ext>
            </a:extLst>
          </p:cNvPr>
          <p:cNvSpPr txBox="1"/>
          <p:nvPr/>
        </p:nvSpPr>
        <p:spPr>
          <a:xfrm>
            <a:off x="7062990" y="23831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9396-6325-387D-9C49-F640989CCEAF}"/>
              </a:ext>
            </a:extLst>
          </p:cNvPr>
          <p:cNvSpPr/>
          <p:nvPr/>
        </p:nvSpPr>
        <p:spPr>
          <a:xfrm>
            <a:off x="3604924" y="2110593"/>
            <a:ext cx="119439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9695B-AAAB-2152-256E-A69CD31C06A2}"/>
              </a:ext>
            </a:extLst>
          </p:cNvPr>
          <p:cNvSpPr txBox="1"/>
          <p:nvPr/>
        </p:nvSpPr>
        <p:spPr>
          <a:xfrm>
            <a:off x="3569179" y="2102849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w/ Remix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270EA-3EDC-E8A3-9CA8-B162EE8A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88" y="1280088"/>
            <a:ext cx="5677625" cy="4743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(1) Deploy the contract and invoke a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3879A-2B3E-BAA4-6E6E-FDB93F940A30}"/>
              </a:ext>
            </a:extLst>
          </p:cNvPr>
          <p:cNvCxnSpPr>
            <a:cxnSpLocks/>
          </p:cNvCxnSpPr>
          <p:nvPr/>
        </p:nvCxnSpPr>
        <p:spPr>
          <a:xfrm>
            <a:off x="4799319" y="2256738"/>
            <a:ext cx="226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382C-B628-1008-389A-4835FEFB291F}"/>
              </a:ext>
            </a:extLst>
          </p:cNvPr>
          <p:cNvSpPr txBox="1"/>
          <p:nvPr/>
        </p:nvSpPr>
        <p:spPr>
          <a:xfrm>
            <a:off x="4997434" y="192154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 the contract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B951F7-B208-3AE4-F21A-A68B5270BF8A}"/>
              </a:ext>
            </a:extLst>
          </p:cNvPr>
          <p:cNvGrpSpPr/>
          <p:nvPr/>
        </p:nvGrpSpPr>
        <p:grpSpPr>
          <a:xfrm>
            <a:off x="4787386" y="2450334"/>
            <a:ext cx="2254308" cy="730899"/>
            <a:chOff x="4787386" y="2450334"/>
            <a:chExt cx="2254308" cy="73089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8F9FF-7054-57C6-0880-407386CC27D4}"/>
                </a:ext>
              </a:extLst>
            </p:cNvPr>
            <p:cNvCxnSpPr>
              <a:cxnSpLocks/>
            </p:cNvCxnSpPr>
            <p:nvPr/>
          </p:nvCxnSpPr>
          <p:spPr>
            <a:xfrm>
              <a:off x="4799319" y="2738839"/>
              <a:ext cx="224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C00941-969D-A1D6-B551-1638BA5984AF}"/>
                </a:ext>
              </a:extLst>
            </p:cNvPr>
            <p:cNvSpPr txBox="1"/>
            <p:nvPr/>
          </p:nvSpPr>
          <p:spPr>
            <a:xfrm>
              <a:off x="5335099" y="2450334"/>
              <a:ext cx="1069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Invoke a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40C2E-FFF8-43C4-1E54-E9F51408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386" y="2859878"/>
              <a:ext cx="2254308" cy="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37148E-D19B-F589-8DB7-4021CCE84FBC}"/>
                </a:ext>
              </a:extLst>
            </p:cNvPr>
            <p:cNvSpPr txBox="1"/>
            <p:nvPr/>
          </p:nvSpPr>
          <p:spPr>
            <a:xfrm>
              <a:off x="5271705" y="287345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402F87-9551-0DC4-B576-893AFFE62660}"/>
              </a:ext>
            </a:extLst>
          </p:cNvPr>
          <p:cNvSpPr txBox="1">
            <a:spLocks/>
          </p:cNvSpPr>
          <p:nvPr/>
        </p:nvSpPr>
        <p:spPr>
          <a:xfrm>
            <a:off x="562988" y="3374621"/>
            <a:ext cx="4890040" cy="4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(2) Verify the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 w.r.t a theorem.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41D09-EF47-04C0-DA7B-7134B8CCDFE7}"/>
              </a:ext>
            </a:extLst>
          </p:cNvPr>
          <p:cNvGrpSpPr/>
          <p:nvPr/>
        </p:nvGrpSpPr>
        <p:grpSpPr>
          <a:xfrm>
            <a:off x="2090639" y="4039938"/>
            <a:ext cx="6020579" cy="1222524"/>
            <a:chOff x="2090639" y="4039938"/>
            <a:chExt cx="6020579" cy="12225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4F02E7-8BCB-E77C-93CE-176DE4F85463}"/>
                </a:ext>
              </a:extLst>
            </p:cNvPr>
            <p:cNvSpPr/>
            <p:nvPr/>
          </p:nvSpPr>
          <p:spPr>
            <a:xfrm>
              <a:off x="7041694" y="4197382"/>
              <a:ext cx="1069524" cy="1065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7572C-20C5-0911-24A7-2462095F6236}"/>
                </a:ext>
              </a:extLst>
            </p:cNvPr>
            <p:cNvSpPr txBox="1"/>
            <p:nvPr/>
          </p:nvSpPr>
          <p:spPr>
            <a:xfrm>
              <a:off x="7032974" y="4548647"/>
              <a:ext cx="1078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9CD54A-FF1A-3B95-F118-AF5D10FB2DF6}"/>
                </a:ext>
              </a:extLst>
            </p:cNvPr>
            <p:cNvSpPr/>
            <p:nvPr/>
          </p:nvSpPr>
          <p:spPr>
            <a:xfrm>
              <a:off x="2090639" y="4199652"/>
              <a:ext cx="1194395" cy="104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8233F8-A2DD-30BD-88EB-D5E371FD3A44}"/>
                </a:ext>
              </a:extLst>
            </p:cNvPr>
            <p:cNvSpPr txBox="1"/>
            <p:nvPr/>
          </p:nvSpPr>
          <p:spPr>
            <a:xfrm>
              <a:off x="2187329" y="450946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278C942-9A51-1A9C-E81C-2EC51B0FBA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94" y="436764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C45CA1-B618-FE79-9F69-F3CE07BE7542}"/>
                </a:ext>
              </a:extLst>
            </p:cNvPr>
            <p:cNvSpPr txBox="1"/>
            <p:nvPr/>
          </p:nvSpPr>
          <p:spPr>
            <a:xfrm>
              <a:off x="3865788" y="4039938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Tx-hash and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07B93C-00ED-66CA-F568-CEF3D2344A7A}"/>
              </a:ext>
            </a:extLst>
          </p:cNvPr>
          <p:cNvGrpSpPr/>
          <p:nvPr/>
        </p:nvGrpSpPr>
        <p:grpSpPr>
          <a:xfrm>
            <a:off x="3289394" y="4984365"/>
            <a:ext cx="3743580" cy="307777"/>
            <a:chOff x="3289394" y="4984365"/>
            <a:chExt cx="3743580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75B0D4-F8E0-184C-7061-359BFE2AD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394" y="498640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16FC93-65DA-FC1C-47E4-ADE732AAD593}"/>
                </a:ext>
              </a:extLst>
            </p:cNvPr>
            <p:cNvSpPr txBox="1"/>
            <p:nvPr/>
          </p:nvSpPr>
          <p:spPr>
            <a:xfrm>
              <a:off x="3501863" y="4984365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7793F-E755-96D3-5894-6D37708A296D}"/>
              </a:ext>
            </a:extLst>
          </p:cNvPr>
          <p:cNvGrpSpPr/>
          <p:nvPr/>
        </p:nvGrpSpPr>
        <p:grpSpPr>
          <a:xfrm>
            <a:off x="8119938" y="2345135"/>
            <a:ext cx="2446105" cy="1928500"/>
            <a:chOff x="8119938" y="2345135"/>
            <a:chExt cx="2446105" cy="1928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E526FA-557B-AA2C-B040-136AD25DE05A}"/>
                </a:ext>
              </a:extLst>
            </p:cNvPr>
            <p:cNvSpPr/>
            <p:nvPr/>
          </p:nvSpPr>
          <p:spPr>
            <a:xfrm>
              <a:off x="9616166" y="3374621"/>
              <a:ext cx="949877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E360FF-E138-37FC-AC0C-D9BA64F7EE31}"/>
                </a:ext>
              </a:extLst>
            </p:cNvPr>
            <p:cNvSpPr txBox="1"/>
            <p:nvPr/>
          </p:nvSpPr>
          <p:spPr>
            <a:xfrm>
              <a:off x="9642295" y="3422269"/>
              <a:ext cx="923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Getting the trace of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6E136B-A3D8-9477-9C18-977ABFD5BB8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8119938" y="3791601"/>
              <a:ext cx="1522357" cy="48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26223D-614D-97B8-5E5E-431942C14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514" y="2779800"/>
              <a:ext cx="1483652" cy="77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33A57-4281-72E6-CF6B-3E6AF844572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132514" y="2345135"/>
              <a:ext cx="1958591" cy="102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DC5FC-D1AF-4692-FF56-12B5EB4148C2}"/>
                </a:ext>
              </a:extLst>
            </p:cNvPr>
            <p:cNvSpPr txBox="1"/>
            <p:nvPr/>
          </p:nvSpPr>
          <p:spPr>
            <a:xfrm rot="1672262">
              <a:off x="8445905" y="315960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0DCDC-7065-C409-6320-A1C2DD2C44FA}"/>
                </a:ext>
              </a:extLst>
            </p:cNvPr>
            <p:cNvSpPr txBox="1"/>
            <p:nvPr/>
          </p:nvSpPr>
          <p:spPr>
            <a:xfrm rot="1771450">
              <a:off x="8540484" y="26583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843430-7730-D80A-76A5-972544A71A4C}"/>
                </a:ext>
              </a:extLst>
            </p:cNvPr>
            <p:cNvSpPr txBox="1"/>
            <p:nvPr/>
          </p:nvSpPr>
          <p:spPr>
            <a:xfrm rot="20458836">
              <a:off x="8418519" y="378709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4607A0-B9BD-4F11-A7BE-E9AEC182C07E}"/>
              </a:ext>
            </a:extLst>
          </p:cNvPr>
          <p:cNvGrpSpPr/>
          <p:nvPr/>
        </p:nvGrpSpPr>
        <p:grpSpPr>
          <a:xfrm>
            <a:off x="8098153" y="4220654"/>
            <a:ext cx="3155607" cy="1489516"/>
            <a:chOff x="8098153" y="4220654"/>
            <a:chExt cx="3155607" cy="148951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07C1C5-EBD7-3464-4B4C-21110D8EE395}"/>
                </a:ext>
              </a:extLst>
            </p:cNvPr>
            <p:cNvSpPr/>
            <p:nvPr/>
          </p:nvSpPr>
          <p:spPr>
            <a:xfrm>
              <a:off x="9524045" y="4548800"/>
              <a:ext cx="1134120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101951-F3A4-7B23-D661-1B6B462EDC0D}"/>
                </a:ext>
              </a:extLst>
            </p:cNvPr>
            <p:cNvSpPr txBox="1"/>
            <p:nvPr/>
          </p:nvSpPr>
          <p:spPr>
            <a:xfrm>
              <a:off x="9550173" y="4596448"/>
              <a:ext cx="1107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Symbolic execution of the trace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58CDC-BC02-AA17-B8A1-44827B5D3A5D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10091105" y="4220654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D74532-3D5A-2C94-3980-F6059410BEBE}"/>
                </a:ext>
              </a:extLst>
            </p:cNvPr>
            <p:cNvCxnSpPr>
              <a:cxnSpLocks/>
            </p:cNvCxnSpPr>
            <p:nvPr/>
          </p:nvCxnSpPr>
          <p:spPr>
            <a:xfrm>
              <a:off x="8098153" y="4544463"/>
              <a:ext cx="1449695" cy="14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F4BC17-AED5-6D99-D870-722FFEAE3391}"/>
                </a:ext>
              </a:extLst>
            </p:cNvPr>
            <p:cNvSpPr txBox="1"/>
            <p:nvPr/>
          </p:nvSpPr>
          <p:spPr>
            <a:xfrm>
              <a:off x="10073629" y="42430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ADBDE2-98C7-62AB-3BCA-1C8C7E58A8E0}"/>
                </a:ext>
              </a:extLst>
            </p:cNvPr>
            <p:cNvSpPr txBox="1"/>
            <p:nvPr/>
          </p:nvSpPr>
          <p:spPr>
            <a:xfrm rot="395127">
              <a:off x="8194899" y="460142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FF2E09E-E175-637A-6303-4EBD7A38E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105" y="5380039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B99BB-0DD5-D247-B324-810FCC1AC0C6}"/>
                </a:ext>
              </a:extLst>
            </p:cNvPr>
            <p:cNvSpPr txBox="1"/>
            <p:nvPr/>
          </p:nvSpPr>
          <p:spPr>
            <a:xfrm>
              <a:off x="10073629" y="5402393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code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C6885D-17BB-98EC-B40C-C90F5DE82FDB}"/>
              </a:ext>
            </a:extLst>
          </p:cNvPr>
          <p:cNvGrpSpPr/>
          <p:nvPr/>
        </p:nvGrpSpPr>
        <p:grpSpPr>
          <a:xfrm>
            <a:off x="7725756" y="5063171"/>
            <a:ext cx="2932409" cy="1072390"/>
            <a:chOff x="7725756" y="5063171"/>
            <a:chExt cx="2932409" cy="10723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BC1CB8A-E7E4-8501-CDD8-B68FB7C7401E}"/>
                </a:ext>
              </a:extLst>
            </p:cNvPr>
            <p:cNvSpPr/>
            <p:nvPr/>
          </p:nvSpPr>
          <p:spPr>
            <a:xfrm>
              <a:off x="9524045" y="5718615"/>
              <a:ext cx="1134120" cy="416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AB0066-646C-7FAF-358C-85850C028CB9}"/>
                </a:ext>
              </a:extLst>
            </p:cNvPr>
            <p:cNvSpPr txBox="1"/>
            <p:nvPr/>
          </p:nvSpPr>
          <p:spPr>
            <a:xfrm>
              <a:off x="9550173" y="5766262"/>
              <a:ext cx="1107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51617D-D2AF-45DA-0D13-94E51278E828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8098153" y="5063171"/>
              <a:ext cx="1425892" cy="86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4C8F3A8-14A9-62D7-E4E4-64C6ED5CE4BF}"/>
                </a:ext>
              </a:extLst>
            </p:cNvPr>
            <p:cNvSpPr txBox="1"/>
            <p:nvPr/>
          </p:nvSpPr>
          <p:spPr>
            <a:xfrm rot="1775921">
              <a:off x="7725756" y="5749376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A5F26-8A15-EDDA-427E-8BE43D1E6200}"/>
              </a:ext>
            </a:extLst>
          </p:cNvPr>
          <p:cNvGrpSpPr/>
          <p:nvPr/>
        </p:nvGrpSpPr>
        <p:grpSpPr>
          <a:xfrm>
            <a:off x="6404622" y="1184057"/>
            <a:ext cx="4068218" cy="1420166"/>
            <a:chOff x="6404622" y="1184057"/>
            <a:chExt cx="4068218" cy="14201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BC913B-09C1-7C6B-A806-6E15672676A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6404622" y="1754407"/>
              <a:ext cx="855347" cy="84981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B322F-04A3-1962-FDA3-6E47EE6B5FB1}"/>
                </a:ext>
              </a:extLst>
            </p:cNvPr>
            <p:cNvSpPr txBox="1"/>
            <p:nvPr/>
          </p:nvSpPr>
          <p:spPr>
            <a:xfrm>
              <a:off x="6877715" y="1184057"/>
              <a:ext cx="359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 that the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to be reverted by design, so it does not change the blockchain state.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26970C-9BCD-2E50-F6F5-9CE1C82E6DD9}"/>
              </a:ext>
            </a:extLst>
          </p:cNvPr>
          <p:cNvSpPr txBox="1"/>
          <p:nvPr/>
        </p:nvSpPr>
        <p:spPr>
          <a:xfrm>
            <a:off x="32062" y="643191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Demo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6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6001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Specifying the invariant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85913-ABE7-3007-9E65-B651E027006F}"/>
              </a:ext>
            </a:extLst>
          </p:cNvPr>
          <p:cNvSpPr/>
          <p:nvPr/>
        </p:nvSpPr>
        <p:spPr>
          <a:xfrm>
            <a:off x="1071398" y="2281883"/>
            <a:ext cx="9676214" cy="42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16F3F-850D-212D-3C6A-8F50A7FADBC4}"/>
              </a:ext>
            </a:extLst>
          </p:cNvPr>
          <p:cNvSpPr txBox="1"/>
          <p:nvPr/>
        </p:nvSpPr>
        <p:spPr>
          <a:xfrm>
            <a:off x="1173731" y="2361187"/>
            <a:ext cx="930094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abstract contract Token {</a:t>
            </a:r>
          </a:p>
          <a:p>
            <a:r>
              <a:rPr lang="en-US" sz="1600" dirty="0"/>
              <a:t>    address public owner;</a:t>
            </a:r>
          </a:p>
          <a:p>
            <a:r>
              <a:rPr lang="en-US" sz="1600" dirty="0"/>
              <a:t>    uint256 public </a:t>
            </a:r>
            <a:r>
              <a:rPr lang="en-US" sz="1600" dirty="0" err="1"/>
              <a:t>totalSupply</a:t>
            </a:r>
            <a:r>
              <a:rPr lang="en-US" sz="1600" dirty="0"/>
              <a:t>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</a:t>
            </a:r>
            <a:r>
              <a:rPr lang="en-US" sz="1600" dirty="0" err="1">
                <a:highlight>
                  <a:srgbClr val="FFFF00"/>
                </a:highlight>
              </a:rPr>
              <a:t>forall</a:t>
            </a:r>
            <a:r>
              <a:rPr lang="en-US" sz="1600" dirty="0">
                <a:highlight>
                  <a:srgbClr val="FFFF00"/>
                </a:highlight>
              </a:rPr>
              <a:t> x:address :: 0 &lt;=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&amp;&amp;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&lt;=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sum(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) ==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abstract contract </a:t>
            </a:r>
            <a:r>
              <a:rPr lang="en-US" sz="1600" dirty="0" err="1"/>
              <a:t>StandardToken</a:t>
            </a:r>
            <a:r>
              <a:rPr lang="en-US" sz="1600" dirty="0"/>
              <a:t> is Token {</a:t>
            </a:r>
          </a:p>
          <a:p>
            <a:r>
              <a:rPr lang="en-US" sz="1600" dirty="0"/>
              <a:t>    mapping(address =&gt; uint256) balances;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contract MultiVulnToken is </a:t>
            </a:r>
            <a:r>
              <a:rPr lang="en-US" sz="1600" dirty="0" err="1"/>
              <a:t>StandardToken</a:t>
            </a:r>
            <a:r>
              <a:rPr lang="en-US" sz="1600" dirty="0"/>
              <a:t> {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4ABC5-EB30-3C6C-2C5D-F4BB5778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319147"/>
            <a:ext cx="10836927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NatSpec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format using the Boogie syntax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https://github.com/TCT-web3/demo/blob/main/trace-symexec/MultiVulnToken3.sol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927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Theorem file and trace file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9D47D3-0EB1-BD25-B4EE-2740F19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2" y="1274486"/>
            <a:ext cx="10693893" cy="6498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Theorem file (e.g., 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  <a:endParaRPr lang="en-US" altLang="zh-CN" sz="16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1924334" y="1853520"/>
            <a:ext cx="7458501" cy="184244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</a:t>
            </a:r>
            <a:r>
              <a:rPr lang="en-US" sz="1600" dirty="0" err="1">
                <a:solidFill>
                  <a:schemeClr val="tx1"/>
                </a:solidFill>
              </a:rPr>
              <a:t>entry-for-test":"MultiVulnToken</a:t>
            </a:r>
            <a:r>
              <a:rPr lang="en-US" sz="1600" dirty="0">
                <a:solidFill>
                  <a:schemeClr val="tx1"/>
                </a:solidFill>
              </a:rPr>
              <a:t>::clear(address)",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“entry-for-real":"0x5c9eb5d6a6c2c1b3efc52255c0b356f116f6f66d::0x3d0a4061",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"hypothesis":"</a:t>
            </a:r>
            <a:r>
              <a:rPr lang="en-US" sz="1600" dirty="0" err="1">
                <a:solidFill>
                  <a:schemeClr val="tx1"/>
                </a:solidFill>
              </a:rPr>
              <a:t>totalSupply</a:t>
            </a:r>
            <a:r>
              <a:rPr lang="en-US" sz="1600" dirty="0">
                <a:solidFill>
                  <a:schemeClr val="tx1"/>
                </a:solidFill>
              </a:rPr>
              <a:t>&lt;TwoE256 &amp;&amp; </a:t>
            </a:r>
            <a:r>
              <a:rPr lang="en-US" sz="1600" dirty="0" err="1">
                <a:solidFill>
                  <a:schemeClr val="tx1"/>
                </a:solidFill>
              </a:rPr>
              <a:t>msg.sender</a:t>
            </a:r>
            <a:r>
              <a:rPr lang="en-US" sz="1600" dirty="0">
                <a:solidFill>
                  <a:schemeClr val="tx1"/>
                </a:solidFill>
              </a:rPr>
              <a:t>!=_to 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"path-hash-for-test": "*",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"path-hash-for-real": "the real hash (not implemented yet)"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2E9B62-8957-9055-60FF-C02C3CEB7392}"/>
              </a:ext>
            </a:extLst>
          </p:cNvPr>
          <p:cNvSpPr txBox="1">
            <a:spLocks/>
          </p:cNvSpPr>
          <p:nvPr/>
        </p:nvSpPr>
        <p:spPr>
          <a:xfrm>
            <a:off x="838200" y="3934868"/>
            <a:ext cx="10906496" cy="64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Trace file (e.g., 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  <a:hlinkClick r:id="rId4"/>
              </a:rPr>
              <a:t>https://github.com/TCT-web3/demo/blob/main/trace-symexec/sampleAutoGenTrace3.txt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2033252" y="4513902"/>
            <a:ext cx="7929614" cy="198925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05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======================================Begin==========================================</a:t>
            </a:r>
          </a:p>
          <a:p>
            <a:r>
              <a:rPr lang="en-US" sz="1050" dirty="0">
                <a:solidFill>
                  <a:schemeClr val="tx1"/>
                </a:solidFill>
              </a:rPr>
              <a:t>&gt;&gt;enter 0x000000000000000000000000343d506162c506bc2a64a8dad82aaf9918eeebfa::0x3d0a4061(MultiVulnToken::clear(address))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0000 PUSH1 0000000000000000000000000000000000000000000000000000000000000080 -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0002 PUSH1 0000000000000000000000000000000000000000000000000000000000000040 -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0004 MSTORE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0005 CALLVALUE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0006 DUP1 -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0007 ISZERO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0008 PUSH2 0000000000000000000000000000000000000000000000000000000000000010 -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0011 JUMPI –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6978820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37" y="511614"/>
            <a:ext cx="4177087" cy="7689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Georgia" panose="02040502050405020303" pitchFamily="18" charset="0"/>
              </a:rPr>
              <a:t>End-to-end: from Solidity and theorem to Boogie</a:t>
            </a:r>
            <a:endParaRPr lang="zh-CN" altLang="en-US" sz="3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225187" y="2092349"/>
            <a:ext cx="4339989" cy="125134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require(balances[_from] &gt;= _fee + _value);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require(balances[_to] + _value &gt;= balances[_to]);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 _fee &gt;= 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balances[_to] += _value;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+= _fee;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balances[_from] -= _value + _fee;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5738883" y="327641"/>
            <a:ext cx="5984543" cy="639383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defTabSz="0"/>
            <a:r>
              <a:rPr lang="en-US" sz="1050" dirty="0">
                <a:solidFill>
                  <a:schemeClr val="tx1"/>
                </a:solidFill>
              </a:rPr>
              <a:t>	assume(0&lt;=_value &amp;&amp; _value&lt;TwoE255 &amp;&amp; 0&lt;=_fee &amp;&amp; _fee&lt;TwoE255 &amp;&amp;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&lt;TwoE255);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fee,_value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tmp3:= (tmp1&lt;tmp2);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tmp4:=!tmp3;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tmp7:=balances[_to];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tmp8:= (tmp5&lt;tmp7);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tmp9:=!tmp8;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assume(tmp9);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tmp11:=balances[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tmp10:=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(tmp11,_fee);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tmp12:=balances[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tmp13:= (tmp10&lt;tmp12);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tmp14:=!tmp13;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assume(tmp14);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balances[_to]:=tmp15;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tmp18:=balances[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tmp17:=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(tmp18,_fee);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]:=tmp17;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tmp20:=balances[_from];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tmp21:=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value,_fee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tmp19:=</a:t>
            </a:r>
            <a:r>
              <a:rPr lang="en-US" sz="1050" dirty="0" err="1">
                <a:solidFill>
                  <a:schemeClr val="tx1"/>
                </a:solidFill>
              </a:rPr>
              <a:t>evmsub</a:t>
            </a:r>
            <a:r>
              <a:rPr lang="en-US" sz="1050" dirty="0">
                <a:solidFill>
                  <a:schemeClr val="tx1"/>
                </a:solidFill>
              </a:rPr>
              <a:t>(tmp20,tmp21);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balances[_from]:=tmp19;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7C70B9-5A46-B1D8-F1AB-07D9F0CAD868}"/>
              </a:ext>
            </a:extLst>
          </p:cNvPr>
          <p:cNvSpPr/>
          <p:nvPr/>
        </p:nvSpPr>
        <p:spPr>
          <a:xfrm>
            <a:off x="109182" y="4057634"/>
            <a:ext cx="4749421" cy="194996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"entry-for-test“: "MultiVulnToken::</a:t>
            </a:r>
            <a:r>
              <a:rPr lang="en-US" sz="1200" dirty="0" err="1">
                <a:solidFill>
                  <a:schemeClr val="tx1"/>
                </a:solidFill>
              </a:rPr>
              <a:t>transferProxy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address,address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uint256,uint256)",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"entry-for-real": "0x633dbfb62c1bd3d5fff4d7d94e8c2f6f5b479ca1::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0xcf053d9d",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"hypothesis":"0&lt;=_value &amp;&amp; _value&lt;TwoE255 &amp;&amp; 0&lt;=_fee &amp;&amp;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_fee&lt;TwoE255 &amp;&amp; </a:t>
            </a:r>
            <a:r>
              <a:rPr lang="en-US" sz="1200" dirty="0" err="1">
                <a:solidFill>
                  <a:schemeClr val="tx1"/>
                </a:solidFill>
              </a:rPr>
              <a:t>totalSupply</a:t>
            </a:r>
            <a:r>
              <a:rPr lang="en-US" sz="1200" dirty="0">
                <a:solidFill>
                  <a:schemeClr val="tx1"/>
                </a:solidFill>
              </a:rPr>
              <a:t>&lt;TwoE255",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"path-hash-for-test": "*",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"path-hash-for-real": "the real hash (not implemented yet)"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2CB4D-306E-6316-64D4-A454B07ABC52}"/>
              </a:ext>
            </a:extLst>
          </p:cNvPr>
          <p:cNvSpPr txBox="1"/>
          <p:nvPr/>
        </p:nvSpPr>
        <p:spPr>
          <a:xfrm>
            <a:off x="7489052" y="19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Generated Boogie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E3B25-90F1-4095-6A94-80D233914857}"/>
              </a:ext>
            </a:extLst>
          </p:cNvPr>
          <p:cNvSpPr txBox="1"/>
          <p:nvPr/>
        </p:nvSpPr>
        <p:spPr>
          <a:xfrm>
            <a:off x="1240652" y="178457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Executed Solidity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DD4D6-4462-3446-2A7C-F24B47770399}"/>
              </a:ext>
            </a:extLst>
          </p:cNvPr>
          <p:cNvSpPr txBox="1"/>
          <p:nvPr/>
        </p:nvSpPr>
        <p:spPr>
          <a:xfrm>
            <a:off x="1636437" y="602291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858F9C66-F58B-1023-B72C-8453C084F77E}"/>
              </a:ext>
            </a:extLst>
          </p:cNvPr>
          <p:cNvSpPr/>
          <p:nvPr/>
        </p:nvSpPr>
        <p:spPr>
          <a:xfrm>
            <a:off x="4858604" y="3343695"/>
            <a:ext cx="880280" cy="698619"/>
          </a:xfrm>
          <a:prstGeom prst="mathEqua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FB7486C4-3739-8B73-A2CA-30389EB606E9}"/>
              </a:ext>
            </a:extLst>
          </p:cNvPr>
          <p:cNvSpPr/>
          <p:nvPr/>
        </p:nvSpPr>
        <p:spPr>
          <a:xfrm>
            <a:off x="1995983" y="3359015"/>
            <a:ext cx="798394" cy="726461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7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983</Words>
  <Application>Microsoft Office PowerPoint</Application>
  <PresentationFormat>Widescreen</PresentationFormat>
  <Paragraphs>155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Consolas</vt:lpstr>
      <vt:lpstr>Georgia</vt:lpstr>
      <vt:lpstr>Office Theme</vt:lpstr>
      <vt:lpstr>Theorem Carrying Transaction (TCT)  (Demo)</vt:lpstr>
      <vt:lpstr>Summary of the demo</vt:lpstr>
      <vt:lpstr>The system</vt:lpstr>
      <vt:lpstr>Specifying the invariant</vt:lpstr>
      <vt:lpstr>Theorem file and trace file</vt:lpstr>
      <vt:lpstr>End-to-end: from Solidity and theorem to Boogie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Ethereum-compatible blockchain that explicates and ensures design-level safety properties for smart contracts</dc:title>
  <dc:creator>Luo Nanqing</dc:creator>
  <cp:lastModifiedBy>Shuo Chen (MSR)</cp:lastModifiedBy>
  <cp:revision>4</cp:revision>
  <dcterms:created xsi:type="dcterms:W3CDTF">2023-05-01T00:02:08Z</dcterms:created>
  <dcterms:modified xsi:type="dcterms:W3CDTF">2023-07-03T20:39:30Z</dcterms:modified>
</cp:coreProperties>
</file>