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05" d="100"/>
          <a:sy n="105" d="100"/>
        </p:scale>
        <p:origin x="1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8A039-312C-9055-D302-1DB22221F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A279C-E8F4-06DB-2C89-C5609D82EC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5DFFC-6F13-49D3-8B52-64B9AF1EC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4B4F-2C1E-974C-B921-1AFD9A913F8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07008-1B90-8A22-5DEC-00FBFD3C2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A3A6F-2D1C-DC43-8D55-51991076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F1F4-C57C-0847-BC4E-DA3A2C75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8D714-751E-767A-7BD2-85F181B4F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B78B3-DE2A-2606-C607-13D2204DD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CD4B-8389-EA33-0C46-DB60568D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4B4F-2C1E-974C-B921-1AFD9A913F8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2D4E-A3B8-7FAC-AD51-1A8E7FE4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40A920-1181-C9E5-F3F7-AFCEEDF81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F1F4-C57C-0847-BC4E-DA3A2C75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423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6764BF-0416-4E8C-7414-351FDA8B8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243C7-2551-0F1D-3462-25EB59EE4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CECEB-D0A1-0B8E-1C03-0775FE9A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4B4F-2C1E-974C-B921-1AFD9A913F8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DC0EF-66B3-6130-F176-9A680DDE1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3E523-35AC-963E-00C9-0DA33F1E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F1F4-C57C-0847-BC4E-DA3A2C75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533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20347-A782-3799-3D76-A48200641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F389-F5C4-3E57-4790-AD5C9AF72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8C9D6-8152-2927-9A17-DAF8DEA1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4B4F-2C1E-974C-B921-1AFD9A913F8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9C558-706B-8C89-5804-14F89FB0D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81018-6BD7-D92C-3F1A-D7830A72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F1F4-C57C-0847-BC4E-DA3A2C75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0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645A4-C043-B99D-6547-D0BC64A2F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9CF77-0878-5EC3-AC36-E85B79A30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9213B-7EFD-D9C3-F90C-0C491E7FC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4B4F-2C1E-974C-B921-1AFD9A913F8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F452-3454-270D-458D-A22FAD1C2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55F8-201C-63D3-2CDA-9DBEE997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F1F4-C57C-0847-BC4E-DA3A2C75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DED0-0A6C-C765-A2EF-FA7DE867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ACE1E-DC10-2120-EE35-1DC3AD73C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B53A6-8B37-B9DC-B6DF-D1A7B68A1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E9FF0-58C9-78B1-E913-10009D767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4B4F-2C1E-974C-B921-1AFD9A913F8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02D3F-BD77-9722-EF2D-EF71FED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6F979-4CBC-06EB-C6D0-A467D6A89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F1F4-C57C-0847-BC4E-DA3A2C75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68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48C71-E39E-AD15-A666-D585A2759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E179B-9C19-5C5E-59FC-4A283A01A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F539-076B-397B-4DF3-808196004A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EB8353-E886-CC7C-B855-A43BEAC05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6ECF39-D830-F72A-23D3-36E8C77B6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B1D799-BCE5-D73B-F402-D2D8A6F24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4B4F-2C1E-974C-B921-1AFD9A913F8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2969D3-4524-2FCC-3925-5A80F7FC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114F08-4708-82CE-D8A7-2041D9F1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F1F4-C57C-0847-BC4E-DA3A2C75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44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5C541-6E7B-07F5-7A54-F285395F4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C1C66-5048-DC66-1627-7FF88F5A4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4B4F-2C1E-974C-B921-1AFD9A913F8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5FE0E-2109-EFD6-0DC2-3DFED1415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65682-E599-AA4F-DE69-F1F74CF4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F1F4-C57C-0847-BC4E-DA3A2C75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1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B505F-1293-F850-1A4E-2B06B1DC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4B4F-2C1E-974C-B921-1AFD9A913F8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EC2A9-6E9C-161D-761E-733E5E2A2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82F67-1C27-FA38-907B-A42D63F2D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F1F4-C57C-0847-BC4E-DA3A2C75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1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FF73F-4ED2-BA8B-EC68-2840BE1F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9B547-F065-F358-C39D-44452A1C7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BEE55-75E4-5739-9537-2B9D33AF6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0F0E9-CB44-C0AF-9D61-2BB0065C3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4B4F-2C1E-974C-B921-1AFD9A913F8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6030B-D37F-ADFB-2264-57B40008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2E40F-59EF-D403-4692-66FE733A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F1F4-C57C-0847-BC4E-DA3A2C75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49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AB66C-E3FC-19D6-9971-7BF479314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ADA561-64C8-1B1D-FF98-78D2C2B953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A72FE-A65E-D87C-544A-18223A30DA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1DAF5-BDB8-2275-E6F6-241795CF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54B4F-2C1E-974C-B921-1AFD9A913F8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D9A7D-4DAD-FCD1-F869-A889EF0AC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80E0E8-A3B4-44D7-EA23-A585D5FF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CCF1F4-C57C-0847-BC4E-DA3A2C75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4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90085-2D33-C083-E931-834B94AF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FDB44A-3D1E-A06B-43FC-0A698E5C4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55B5C-E9E2-F90C-D12F-79E7C240A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54B4F-2C1E-974C-B921-1AFD9A913F8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AA7D2-6278-1B69-E0D8-A3583B071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20C32-1C68-9691-4982-81DDBF5E7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CCF1F4-C57C-0847-BC4E-DA3A2C75EF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wall&#10;&#10;AI-generated content may be incorrect.">
            <a:extLst>
              <a:ext uri="{FF2B5EF4-FFF2-40B4-BE49-F238E27FC236}">
                <a16:creationId xmlns:a16="http://schemas.microsoft.com/office/drawing/2014/main" id="{FE1BDAAA-69AC-191C-3AC2-CCBADCA64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143" y="0"/>
            <a:ext cx="10287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06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0C74AD-5284-B9FB-88AC-98601DD57744}"/>
              </a:ext>
            </a:extLst>
          </p:cNvPr>
          <p:cNvSpPr/>
          <p:nvPr/>
        </p:nvSpPr>
        <p:spPr>
          <a:xfrm>
            <a:off x="0" y="665693"/>
            <a:ext cx="12192000" cy="6553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A close up of a wall&#10;&#10;AI-generated content may be incorrect.">
            <a:extLst>
              <a:ext uri="{FF2B5EF4-FFF2-40B4-BE49-F238E27FC236}">
                <a16:creationId xmlns:a16="http://schemas.microsoft.com/office/drawing/2014/main" id="{3C41263F-73A9-3B7F-215F-E4B6EC472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-2933278"/>
            <a:ext cx="12191999" cy="832281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9F24C1C-3608-F764-B766-961E65990393}"/>
              </a:ext>
            </a:extLst>
          </p:cNvPr>
          <p:cNvSpPr/>
          <p:nvPr/>
        </p:nvSpPr>
        <p:spPr>
          <a:xfrm>
            <a:off x="0" y="304800"/>
            <a:ext cx="12191999" cy="923330"/>
          </a:xfrm>
          <a:prstGeom prst="rect">
            <a:avLst/>
          </a:prstGeom>
          <a:solidFill>
            <a:srgbClr val="7030A0">
              <a:alpha val="33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80409C-D39E-6B53-C862-AFB3C3B727AB}"/>
              </a:ext>
            </a:extLst>
          </p:cNvPr>
          <p:cNvSpPr txBox="1"/>
          <p:nvPr/>
        </p:nvSpPr>
        <p:spPr>
          <a:xfrm>
            <a:off x="536448" y="304800"/>
            <a:ext cx="2414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MLA 60970</a:t>
            </a:r>
          </a:p>
          <a:p>
            <a:r>
              <a:rPr lang="en-US" dirty="0">
                <a:solidFill>
                  <a:schemeClr val="bg1"/>
                </a:solidFill>
                <a:effectLst>
                  <a:outerShdw blurRad="50800" dist="50800" dir="5400000" algn="ctr" rotWithShape="0">
                    <a:schemeClr val="tx1"/>
                  </a:outerShdw>
                </a:effectLst>
              </a:rPr>
              <a:t>Intro to Web Authoring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EBA27-46AE-C1D0-0D31-8241E14962E4}"/>
              </a:ext>
            </a:extLst>
          </p:cNvPr>
          <p:cNvSpPr txBox="1"/>
          <p:nvPr/>
        </p:nvSpPr>
        <p:spPr>
          <a:xfrm>
            <a:off x="7500632" y="535632"/>
            <a:ext cx="4154920" cy="461665"/>
          </a:xfrm>
          <a:prstGeom prst="rect">
            <a:avLst/>
          </a:prstGeom>
          <a:noFill/>
          <a:effectLst>
            <a:outerShdw blurRad="50800" dist="50800" dir="5400000" algn="ctr" rotWithShape="0">
              <a:schemeClr val="tx1"/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Schedule   Policies   Instructor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072897-609B-476A-6CB8-19F72DA986EE}"/>
              </a:ext>
            </a:extLst>
          </p:cNvPr>
          <p:cNvSpPr txBox="1"/>
          <p:nvPr/>
        </p:nvSpPr>
        <p:spPr>
          <a:xfrm>
            <a:off x="207264" y="5669087"/>
            <a:ext cx="30723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Video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Instructions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044EED-0BB0-3532-3FAF-259B02D0AB1B}"/>
              </a:ext>
            </a:extLst>
          </p:cNvPr>
          <p:cNvSpPr txBox="1"/>
          <p:nvPr/>
        </p:nvSpPr>
        <p:spPr>
          <a:xfrm>
            <a:off x="4395216" y="5780995"/>
            <a:ext cx="307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Schedule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3B8280-6ABA-7E71-5B30-B4376F9842BA}"/>
              </a:ext>
            </a:extLst>
          </p:cNvPr>
          <p:cNvSpPr txBox="1"/>
          <p:nvPr/>
        </p:nvSpPr>
        <p:spPr>
          <a:xfrm>
            <a:off x="8583168" y="5750431"/>
            <a:ext cx="3072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2383816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13</Words>
  <Application>Microsoft Macintosh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Rode, Curt</dc:creator>
  <cp:lastModifiedBy>Rode, Curt</cp:lastModifiedBy>
  <cp:revision>1</cp:revision>
  <dcterms:created xsi:type="dcterms:W3CDTF">2025-06-16T07:46:14Z</dcterms:created>
  <dcterms:modified xsi:type="dcterms:W3CDTF">2025-06-16T08:47:05Z</dcterms:modified>
</cp:coreProperties>
</file>