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e, Curt" userId="e0b2c526-4b1c-4261-9748-9aee53e97775" providerId="ADAL" clId="{F755380C-694D-E44F-9E98-4310CB482378}"/>
    <pc:docChg chg="custSel modSld">
      <pc:chgData name="Rode, Curt" userId="e0b2c526-4b1c-4261-9748-9aee53e97775" providerId="ADAL" clId="{F755380C-694D-E44F-9E98-4310CB482378}" dt="2025-08-13T14:36:47.414" v="18" actId="20577"/>
      <pc:docMkLst>
        <pc:docMk/>
      </pc:docMkLst>
      <pc:sldChg chg="modSp">
        <pc:chgData name="Rode, Curt" userId="e0b2c526-4b1c-4261-9748-9aee53e97775" providerId="ADAL" clId="{F755380C-694D-E44F-9E98-4310CB482378}" dt="2025-08-13T14:36:47.414" v="18" actId="20577"/>
        <pc:sldMkLst>
          <pc:docMk/>
          <pc:sldMk cId="0" sldId="259"/>
        </pc:sldMkLst>
        <pc:spChg chg="mod">
          <ac:chgData name="Rode, Curt" userId="e0b2c526-4b1c-4261-9748-9aee53e97775" providerId="ADAL" clId="{F755380C-694D-E44F-9E98-4310CB482378}" dt="2025-08-13T14:36:24.136" v="10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Rode, Curt" userId="e0b2c526-4b1c-4261-9748-9aee53e97775" providerId="ADAL" clId="{F755380C-694D-E44F-9E98-4310CB482378}" dt="2025-08-13T14:36:47.414" v="18" actId="20577"/>
          <ac:spMkLst>
            <pc:docMk/>
            <pc:sldMk cId="0" sldId="259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Stepping Out of the Garden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Using AI is like taking a bite of the apple of knowledge—opening a new realm of possibilities.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With this knowledge comes responsibility and the need for thoughtful use.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In this class, we’ll explore AI as a tool for deeper understanding while staying mindful of its limits.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Role of AI in Our Coding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AI tools support and speed up your learning journey.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They help you focus on understanding logic and “big picture” concepts.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We’ll use AI to ease initial syntax challenges so you can dive into deeper learning.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We Use AI-Assisted 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AI helps you move past coding roadblocks quickly.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More time is spent on “why” and “how” instead of only “how to type it.”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Fundamentals still matter—AI is a helper, not a replacement.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Bridging the Gap Between Coders and </a:t>
            </a:r>
            <a:r>
              <a:rPr lang="en-US" dirty="0"/>
              <a:t>Non-Coders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Become a “tech translator” who can speak both developer and client languages.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dirty="0"/>
              <a:t>Understand enough coding concepts to explain them clearly to non-specialists.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rPr dirty="0"/>
              <a:t>Essential for work in digital humanities and creative fields.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Classroom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AI is a bridge to deeper understanding and better questions.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Goal: confidence in both technical and conceptual sides of projects.</a:t>
            </a:r>
          </a:p>
          <a:p>
            <a:pPr algn="l">
              <a:defRPr sz="2000">
                <a:solidFill>
                  <a:srgbClr val="1E1E1E"/>
                </a:solidFill>
                <a:latin typeface="Calibri"/>
              </a:defRPr>
            </a:pPr>
            <a:r>
              <a:t>Leave this course ready to communicate effectively with diverse audiences.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Stepping Out of the Garden</vt:lpstr>
      <vt:lpstr>The Role of AI in Our Coding Class</vt:lpstr>
      <vt:lpstr>Why We Use AI-Assisted Coding</vt:lpstr>
      <vt:lpstr>Bridging the Gap Between Coders and Non-Coders</vt:lpstr>
      <vt:lpstr>Our Classroom Philosophy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Stepping Out of the Garden</dc:title>
  <dc:subject/>
  <dc:creator/>
  <cp:keywords/>
  <dc:description>generated using python-pptx</dc:description>
  <cp:lastModifiedBy>Rode, Curt</cp:lastModifiedBy>
  <cp:revision>2</cp:revision>
  <dcterms:created xsi:type="dcterms:W3CDTF">2013-01-27T09:14:16Z</dcterms:created>
  <dcterms:modified xsi:type="dcterms:W3CDTF">2025-08-13T14:36:52Z</dcterms:modified>
  <cp:category/>
</cp:coreProperties>
</file>