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5FB90A-66EA-C74E-A532-7917F61A9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55F857E-7A00-0843-B489-AC7F87980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1268A2-8342-A246-B837-42322B87E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4911-DFB8-5742-9981-AB39B2A144AC}" type="datetimeFigureOut">
              <a:rPr kumimoji="1" lang="zh-TW" altLang="en-US" smtClean="0"/>
              <a:t>2021/8/12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9C57EC-E72A-9A48-9A0F-88C15E3B0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E6B99E-781A-4742-A827-8FBD8F809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2ACB-4DED-AD43-AAE6-570E801F6C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9489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27F720-A1DC-584E-A40F-81F98C896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63645C2-8660-714B-B13B-551314642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262F2A-9508-3844-9C61-EC436F2EE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4911-DFB8-5742-9981-AB39B2A144AC}" type="datetimeFigureOut">
              <a:rPr kumimoji="1" lang="zh-TW" altLang="en-US" smtClean="0"/>
              <a:t>2021/8/12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0D5351-C616-EA49-9E25-0ABC38BE5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977B112-DF13-DE4D-9EF2-16C9F4CE4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2ACB-4DED-AD43-AAE6-570E801F6C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909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F5817E1-108B-A84D-BEA9-5E773F3B93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4793DFB-ABEE-2C4F-9080-5D4310E7E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47B22A-9B93-BC4A-AFB7-CB0622477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4911-DFB8-5742-9981-AB39B2A144AC}" type="datetimeFigureOut">
              <a:rPr kumimoji="1" lang="zh-TW" altLang="en-US" smtClean="0"/>
              <a:t>2021/8/12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77505B-B45E-6D4B-91C9-00D67DA25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FE7171-AC7E-B243-B26C-CD3469465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2ACB-4DED-AD43-AAE6-570E801F6C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53976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D7526E-F040-C941-A0B4-EC8CF73CB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4D1461-A0D1-6A47-A09B-CACB086A4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BD7E6C-C6D3-FB46-89A9-FA81E7F40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4911-DFB8-5742-9981-AB39B2A144AC}" type="datetimeFigureOut">
              <a:rPr kumimoji="1" lang="zh-TW" altLang="en-US" smtClean="0"/>
              <a:t>2021/8/12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98EB4A-0AF1-8343-81AA-C457AB455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476D29-0B9C-4C42-9853-AAA1893DF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2ACB-4DED-AD43-AAE6-570E801F6C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895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2CDA92-6C30-0C4F-93D9-16F9C213F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CC8E7B-ED93-FF49-BA79-69D6DC461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25C580-2152-9B45-9926-CA8BFC656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4911-DFB8-5742-9981-AB39B2A144AC}" type="datetimeFigureOut">
              <a:rPr kumimoji="1" lang="zh-TW" altLang="en-US" smtClean="0"/>
              <a:t>2021/8/12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2D5C2F-7C46-FD49-A9E3-631F39476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7E795F-7967-6E44-B820-A2A1D22EB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2ACB-4DED-AD43-AAE6-570E801F6C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8996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E07087-5821-964C-9280-CB22ADFB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16801E-283A-9A45-990D-3966248B2D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5BF9AD9-D7DA-1D4B-ACAB-AF665EC42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271E28-AE56-DE4A-AA0B-8BBD44D1F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4911-DFB8-5742-9981-AB39B2A144AC}" type="datetimeFigureOut">
              <a:rPr kumimoji="1" lang="zh-TW" altLang="en-US" smtClean="0"/>
              <a:t>2021/8/12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BEA13F-AB84-3043-AD53-5E6C123D4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F9488AC-60E8-BB49-B260-6507A50CE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2ACB-4DED-AD43-AAE6-570E801F6C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0159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B3D37A-14F5-0E49-BBE2-58F859356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ADDBFD2-170F-CB4D-8006-627481B46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2862BE1-49BF-6147-92C6-D79E39CB0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8E62A4A-78DA-E046-BEFA-B70FA59DC7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FD45C5C-1D83-0246-95CE-BD63FAA0D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3A27EAC-2D31-C24D-AD63-3C8A81204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4911-DFB8-5742-9981-AB39B2A144AC}" type="datetimeFigureOut">
              <a:rPr kumimoji="1" lang="zh-TW" altLang="en-US" smtClean="0"/>
              <a:t>2021/8/12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98CAC34-0868-354A-9629-580E5BC3D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993FA0F-9FCE-FA48-9C90-B1D4A64D5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2ACB-4DED-AD43-AAE6-570E801F6C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34177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7A3B06-54D8-944B-BAEA-A24D9FA7C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7C2BDF7-C85F-6A4A-B207-E936B72B2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4911-DFB8-5742-9981-AB39B2A144AC}" type="datetimeFigureOut">
              <a:rPr kumimoji="1" lang="zh-TW" altLang="en-US" smtClean="0"/>
              <a:t>2021/8/12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11BB41D-7D3F-CF4D-B98D-D9C4852DA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29DB43B-A29F-7B41-AA16-B5A426BD1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2ACB-4DED-AD43-AAE6-570E801F6C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1375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1A04417-C344-4643-BC4E-CCDA5787B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4911-DFB8-5742-9981-AB39B2A144AC}" type="datetimeFigureOut">
              <a:rPr kumimoji="1" lang="zh-TW" altLang="en-US" smtClean="0"/>
              <a:t>2021/8/12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C703A62-2771-4740-97C0-03AE9C0FF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09E8067-0298-194C-9C37-3DB31F03A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2ACB-4DED-AD43-AAE6-570E801F6C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96159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EC0716-61AE-C844-B21A-592A69907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83776B-1A4F-3D42-BAB4-183A728F9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64A7FE4-B29A-7A4D-89A2-A839AD71F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30F9144-C961-5F4F-A996-E67D78EF0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4911-DFB8-5742-9981-AB39B2A144AC}" type="datetimeFigureOut">
              <a:rPr kumimoji="1" lang="zh-TW" altLang="en-US" smtClean="0"/>
              <a:t>2021/8/12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7F3EBF-E28B-8746-9920-D4D9FE6C8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BD542CF-A5FD-1941-AF6F-6711D125C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2ACB-4DED-AD43-AAE6-570E801F6C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72137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18C0F1-FE46-644B-A348-9D7D566C6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84159E5-946F-1341-AF9D-74789038D4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6CFFA2E-A7E8-2342-81C1-6AE1B5659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3C2B29A-E80F-B441-8844-B60FC390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4911-DFB8-5742-9981-AB39B2A144AC}" type="datetimeFigureOut">
              <a:rPr kumimoji="1" lang="zh-TW" altLang="en-US" smtClean="0"/>
              <a:t>2021/8/12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AC3291F-9607-1A4C-AE06-AF38A02A0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F91664-8F1E-7241-95CF-CF80C21E2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2ACB-4DED-AD43-AAE6-570E801F6C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7679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055D4A9-A0B2-B549-83E3-BCA7CBB27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EB70901-4E0B-8D47-BC5E-A0DCE8F88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C5E14B-1216-164A-B6A9-5460D010A7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B4911-DFB8-5742-9981-AB39B2A144AC}" type="datetimeFigureOut">
              <a:rPr kumimoji="1" lang="zh-TW" altLang="en-US" smtClean="0"/>
              <a:t>2021/8/12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031893-A841-DF40-8F22-ECA52BA4E8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4F32C8-01BF-044A-8E49-3171094FC1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62ACB-4DED-AD43-AAE6-570E801F6C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24071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B9F8F7-9A19-8942-89AC-5D5C1A1E0C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7950307-2532-784D-BAC1-0F479ECE43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5" name="圖片 4" descr="一張含有 地圖 的圖片&#10;&#10;自動產生的描述">
            <a:extLst>
              <a:ext uri="{FF2B5EF4-FFF2-40B4-BE49-F238E27FC236}">
                <a16:creationId xmlns:a16="http://schemas.microsoft.com/office/drawing/2014/main" id="{6F23526A-3708-774B-8CBB-E30BC46F5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32" y="0"/>
            <a:ext cx="10102645" cy="6858000"/>
          </a:xfrm>
          <a:prstGeom prst="rect">
            <a:avLst/>
          </a:prstGeom>
        </p:spPr>
      </p:pic>
      <p:sp>
        <p:nvSpPr>
          <p:cNvPr id="6" name="手繪多邊形 5">
            <a:extLst>
              <a:ext uri="{FF2B5EF4-FFF2-40B4-BE49-F238E27FC236}">
                <a16:creationId xmlns:a16="http://schemas.microsoft.com/office/drawing/2014/main" id="{C06C7E8F-12E8-9244-8CF7-7B1BB4051513}"/>
              </a:ext>
            </a:extLst>
          </p:cNvPr>
          <p:cNvSpPr/>
          <p:nvPr/>
        </p:nvSpPr>
        <p:spPr>
          <a:xfrm>
            <a:off x="4794422" y="1396314"/>
            <a:ext cx="1705232" cy="395416"/>
          </a:xfrm>
          <a:custGeom>
            <a:avLst/>
            <a:gdLst>
              <a:gd name="connsiteX0" fmla="*/ 0 w 1705232"/>
              <a:gd name="connsiteY0" fmla="*/ 395416 h 395416"/>
              <a:gd name="connsiteX1" fmla="*/ 86497 w 1705232"/>
              <a:gd name="connsiteY1" fmla="*/ 345989 h 395416"/>
              <a:gd name="connsiteX2" fmla="*/ 197708 w 1705232"/>
              <a:gd name="connsiteY2" fmla="*/ 284205 h 395416"/>
              <a:gd name="connsiteX3" fmla="*/ 234778 w 1705232"/>
              <a:gd name="connsiteY3" fmla="*/ 259491 h 395416"/>
              <a:gd name="connsiteX4" fmla="*/ 308919 w 1705232"/>
              <a:gd name="connsiteY4" fmla="*/ 234778 h 395416"/>
              <a:gd name="connsiteX5" fmla="*/ 345989 w 1705232"/>
              <a:gd name="connsiteY5" fmla="*/ 210064 h 395416"/>
              <a:gd name="connsiteX6" fmla="*/ 420129 w 1705232"/>
              <a:gd name="connsiteY6" fmla="*/ 185351 h 395416"/>
              <a:gd name="connsiteX7" fmla="*/ 494270 w 1705232"/>
              <a:gd name="connsiteY7" fmla="*/ 135924 h 395416"/>
              <a:gd name="connsiteX8" fmla="*/ 605481 w 1705232"/>
              <a:gd name="connsiteY8" fmla="*/ 98854 h 395416"/>
              <a:gd name="connsiteX9" fmla="*/ 642551 w 1705232"/>
              <a:gd name="connsiteY9" fmla="*/ 86497 h 395416"/>
              <a:gd name="connsiteX10" fmla="*/ 679621 w 1705232"/>
              <a:gd name="connsiteY10" fmla="*/ 74140 h 395416"/>
              <a:gd name="connsiteX11" fmla="*/ 840259 w 1705232"/>
              <a:gd name="connsiteY11" fmla="*/ 49427 h 395416"/>
              <a:gd name="connsiteX12" fmla="*/ 951470 w 1705232"/>
              <a:gd name="connsiteY12" fmla="*/ 37070 h 395416"/>
              <a:gd name="connsiteX13" fmla="*/ 1198605 w 1705232"/>
              <a:gd name="connsiteY13" fmla="*/ 24713 h 395416"/>
              <a:gd name="connsiteX14" fmla="*/ 1458097 w 1705232"/>
              <a:gd name="connsiteY14" fmla="*/ 0 h 395416"/>
              <a:gd name="connsiteX15" fmla="*/ 1606378 w 1705232"/>
              <a:gd name="connsiteY15" fmla="*/ 12356 h 395416"/>
              <a:gd name="connsiteX16" fmla="*/ 1643448 w 1705232"/>
              <a:gd name="connsiteY16" fmla="*/ 37070 h 395416"/>
              <a:gd name="connsiteX17" fmla="*/ 1680519 w 1705232"/>
              <a:gd name="connsiteY17" fmla="*/ 49427 h 395416"/>
              <a:gd name="connsiteX18" fmla="*/ 1705232 w 1705232"/>
              <a:gd name="connsiteY18" fmla="*/ 61783 h 39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705232" h="395416">
                <a:moveTo>
                  <a:pt x="0" y="395416"/>
                </a:moveTo>
                <a:cubicBezTo>
                  <a:pt x="28832" y="378940"/>
                  <a:pt x="58215" y="363393"/>
                  <a:pt x="86497" y="345989"/>
                </a:cubicBezTo>
                <a:cubicBezTo>
                  <a:pt x="186926" y="284186"/>
                  <a:pt x="125684" y="308213"/>
                  <a:pt x="197708" y="284205"/>
                </a:cubicBezTo>
                <a:cubicBezTo>
                  <a:pt x="210065" y="275967"/>
                  <a:pt x="221207" y="265523"/>
                  <a:pt x="234778" y="259491"/>
                </a:cubicBezTo>
                <a:cubicBezTo>
                  <a:pt x="258583" y="248911"/>
                  <a:pt x="308919" y="234778"/>
                  <a:pt x="308919" y="234778"/>
                </a:cubicBezTo>
                <a:cubicBezTo>
                  <a:pt x="321276" y="226540"/>
                  <a:pt x="332418" y="216096"/>
                  <a:pt x="345989" y="210064"/>
                </a:cubicBezTo>
                <a:cubicBezTo>
                  <a:pt x="369794" y="199484"/>
                  <a:pt x="398454" y="199801"/>
                  <a:pt x="420129" y="185351"/>
                </a:cubicBezTo>
                <a:cubicBezTo>
                  <a:pt x="444843" y="168875"/>
                  <a:pt x="466092" y="145317"/>
                  <a:pt x="494270" y="135924"/>
                </a:cubicBezTo>
                <a:lnTo>
                  <a:pt x="605481" y="98854"/>
                </a:lnTo>
                <a:lnTo>
                  <a:pt x="642551" y="86497"/>
                </a:lnTo>
                <a:cubicBezTo>
                  <a:pt x="654908" y="82378"/>
                  <a:pt x="666773" y="76281"/>
                  <a:pt x="679621" y="74140"/>
                </a:cubicBezTo>
                <a:cubicBezTo>
                  <a:pt x="741475" y="63831"/>
                  <a:pt x="776638" y="57379"/>
                  <a:pt x="840259" y="49427"/>
                </a:cubicBezTo>
                <a:cubicBezTo>
                  <a:pt x="877269" y="44801"/>
                  <a:pt x="914260" y="39636"/>
                  <a:pt x="951470" y="37070"/>
                </a:cubicBezTo>
                <a:cubicBezTo>
                  <a:pt x="1033756" y="31395"/>
                  <a:pt x="1116227" y="28832"/>
                  <a:pt x="1198605" y="24713"/>
                </a:cubicBezTo>
                <a:cubicBezTo>
                  <a:pt x="1254523" y="18500"/>
                  <a:pt x="1411723" y="0"/>
                  <a:pt x="1458097" y="0"/>
                </a:cubicBezTo>
                <a:cubicBezTo>
                  <a:pt x="1507695" y="0"/>
                  <a:pt x="1556951" y="8237"/>
                  <a:pt x="1606378" y="12356"/>
                </a:cubicBezTo>
                <a:cubicBezTo>
                  <a:pt x="1618735" y="20594"/>
                  <a:pt x="1630165" y="30428"/>
                  <a:pt x="1643448" y="37070"/>
                </a:cubicBezTo>
                <a:cubicBezTo>
                  <a:pt x="1655098" y="42895"/>
                  <a:pt x="1668425" y="44590"/>
                  <a:pt x="1680519" y="49427"/>
                </a:cubicBezTo>
                <a:cubicBezTo>
                  <a:pt x="1689070" y="52847"/>
                  <a:pt x="1696994" y="57664"/>
                  <a:pt x="1705232" y="6178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7" name="圖片 6" descr="一張含有 地圖 的圖片&#10;&#10;自動產生的描述">
            <a:extLst>
              <a:ext uri="{FF2B5EF4-FFF2-40B4-BE49-F238E27FC236}">
                <a16:creationId xmlns:a16="http://schemas.microsoft.com/office/drawing/2014/main" id="{8FAC7561-6526-E146-9A76-E96586603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32" y="80963"/>
            <a:ext cx="10102645" cy="6858000"/>
          </a:xfrm>
          <a:prstGeom prst="rect">
            <a:avLst/>
          </a:prstGeom>
          <a:ln w="31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923377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0</Words>
  <Application>Microsoft Macintosh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Tai-Chung Wang</dc:creator>
  <cp:lastModifiedBy>Tai-Chung Wang</cp:lastModifiedBy>
  <cp:revision>4</cp:revision>
  <dcterms:created xsi:type="dcterms:W3CDTF">2021-08-12T00:53:09Z</dcterms:created>
  <dcterms:modified xsi:type="dcterms:W3CDTF">2021-08-12T01:37:34Z</dcterms:modified>
</cp:coreProperties>
</file>