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420" r:id="rId2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818" autoAdjust="0"/>
  </p:normalViewPr>
  <p:slideViewPr>
    <p:cSldViewPr snapToGrid="0">
      <p:cViewPr varScale="1">
        <p:scale>
          <a:sx n="103" d="100"/>
          <a:sy n="103" d="100"/>
        </p:scale>
        <p:origin x="15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285C0-89BC-4CB2-9216-E52973AC69D6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AAB9-B6DF-4352-AE89-D62A810CE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28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07">
              <a:defRPr/>
            </a:pPr>
            <a:fld id="{1803AAB9-B6DF-4352-AE89-D62A810CE8BC}" type="slidenum">
              <a: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pPr defTabSz="914307">
                <a:defRPr/>
              </a:pPr>
              <a:t>1</a:t>
            </a:fld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39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8EA-7232-4FB8-91FB-87FCD6AA4327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431C-0235-4109-B306-BCAE4F9C0139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40D3-5DFC-4BF5-B3F7-BB2A79EC4E8B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37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EF32-BCB3-41CC-A3B8-0FAC02F2E151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1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BC69-B47A-497E-AB30-F7219ABAE8BF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E32F-F74D-45AE-ABD9-C5CBA1577A70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8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C955-E2BE-4AE4-81C9-B4FBE1682B79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22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A4B6-9666-45FA-B320-8233611502C0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644F-78C4-4B5A-AB69-ED6DE48B6326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2BC1-C418-44FC-A0BA-44079CE67F58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6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2A9-B1C8-435F-9EEC-13AF79ADD815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7858-B6D8-41E5-9BCE-DA8EA8470936}" type="datetime1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6F7E0-F33E-4355-A78C-449357929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18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4034" y="140118"/>
            <a:ext cx="9850133" cy="647700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本市</a:t>
            </a:r>
            <a:r>
              <a:rPr lang="en-US" altLang="zh-TW" sz="3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3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家急救責任醫院防疫門診開設時段表</a:t>
            </a:r>
            <a:r>
              <a:rPr lang="en-US" altLang="zh-TW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時修</a:t>
            </a:r>
          </a:p>
          <a:p>
            <a:pPr marL="0" indent="0" algn="ctr">
              <a:buNone/>
            </a:pPr>
            <a:endParaRPr lang="en-US" altLang="zh-TW" sz="3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1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</a:t>
            </a:r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8" t="12466" r="8662" b="6330"/>
          <a:stretch/>
        </p:blipFill>
        <p:spPr>
          <a:xfrm>
            <a:off x="71705" y="16019"/>
            <a:ext cx="665413" cy="665413"/>
          </a:xfrm>
          <a:prstGeom prst="ellipse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844150" y="118056"/>
            <a:ext cx="1329884" cy="56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衛生局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716645" y="62928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66F7E0-F33E-4355-A78C-449357929B7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74130"/>
              </p:ext>
            </p:extLst>
          </p:nvPr>
        </p:nvGraphicFramePr>
        <p:xfrm>
          <a:off x="195943" y="852486"/>
          <a:ext cx="11928916" cy="595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62560898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141210133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358169797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789377119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1401746910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1955896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60094155"/>
                    </a:ext>
                  </a:extLst>
                </a:gridCol>
              </a:tblGrid>
              <a:tr h="4451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醫院名稱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星期一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星期二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星期三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星期四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星期五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星期六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星期日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衛生福利部桃園醫院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  13:00-17:00  18:00-23:00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  13:00-17:00  18:00-23:00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  13:00-17:00  18:00-23:00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  13:00-17:00  18:00-23:00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  13:00-17:00  18:00-23:00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  13:00-16:00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  13:00-16:00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衛生福利部桃園醫院新屋分院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09:00-12:00  14:00-17:00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09:00-12:00  14:00-17:00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09:00-12:00  14:00-17:00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09:00-12:00  14:00-17:00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09:00-12:00  14:00-17:00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13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國軍桃園總醫院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14:00-15:00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14:00-15:00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14:00-15:00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14:00-15:00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14:00-15:00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09:30-12:00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北榮桃分醫院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13:00-16:30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13:00-16:30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13:00-16:30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13:00-16:30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13:00-16:30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林口長庚醫院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13:30-16:30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13:30-16:30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13:30-16:30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13:30-16:30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13:30-16:30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13:30-16:30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聖保祿醫院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11:00-23:00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11:00-23:00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11:00-23:00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11:00-23:00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11:00-23:00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11:00-23:00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11:00-23:00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23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敏盛綜合醫院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08:00-24:00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08:00-24:00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08:00-24:00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08:00-24:00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08:00-24:00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08:00-24:00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08:00-24:00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天晟醫院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09:00-13:00  18:00-22:00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09:00-13:00  18:00-22:00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09:00-13:00  18:00-22:00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09:00-13:00  18:00-22:00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09:00-13:00  18:00-22:00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09:00-13:00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天成醫院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08:30-11:00 13:00-16:00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08:30-11:00 13:00-16:00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08:30-11:00 13:00-16:00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08:30-11:00 13:00-16:00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08:30-11:00 13:00-16:00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1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怡仁醫院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14:00-17:00  18:00-21:00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14:00-17:00  18:00-21:00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14:00-17:00  18:00-21:00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14:00-17:00  18:00-21:00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14:00-17:00  18:00-21:00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14:00-17:00  18:00-21:00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08:30-12:00  14:00-17:00  18:00-21:00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21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聯新國際醫院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09:00~12:30 13:30~17:00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09:00~12:30 13:30~17:00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09:00~12:30 13:30~17:00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09:00~12:30 13:30~17:00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09:00~12:30 13:30~17:00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09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208</Words>
  <Application>Microsoft Office PowerPoint</Application>
  <PresentationFormat>寬螢幕</PresentationFormat>
  <Paragraphs>102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吳美玲</dc:creator>
  <cp:lastModifiedBy>顏薈津</cp:lastModifiedBy>
  <cp:revision>378</cp:revision>
  <cp:lastPrinted>2022-05-03T10:09:26Z</cp:lastPrinted>
  <dcterms:created xsi:type="dcterms:W3CDTF">2020-02-07T07:01:08Z</dcterms:created>
  <dcterms:modified xsi:type="dcterms:W3CDTF">2022-05-08T01:49:49Z</dcterms:modified>
</cp:coreProperties>
</file>