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407" r:id="rId5"/>
    <p:sldId id="413" r:id="rId6"/>
    <p:sldId id="414" r:id="rId7"/>
    <p:sldId id="419" r:id="rId8"/>
    <p:sldId id="417" r:id="rId9"/>
    <p:sldId id="416" r:id="rId10"/>
    <p:sldId id="415" r:id="rId11"/>
    <p:sldId id="420" r:id="rId12"/>
    <p:sldId id="421" r:id="rId13"/>
    <p:sldId id="422" r:id="rId14"/>
    <p:sldId id="423" r:id="rId15"/>
    <p:sldId id="424" r:id="rId16"/>
    <p:sldId id="425" r:id="rId17"/>
    <p:sldId id="426" r:id="rId18"/>
    <p:sldId id="427" r:id="rId19"/>
    <p:sldId id="409" r:id="rId20"/>
  </p:sldIdLst>
  <p:sldSz cx="9144000" cy="5143500"/>
  <p:notesSz cx="9144000" cy="5143500"/>
  <p:embeddedFontLst>
    <p:embeddedFont>
      <p:font typeface="Roboto" panose="02000000000000000000"/>
      <p:regular r:id="rId24"/>
    </p:embeddedFont>
    <p:embeddedFont>
      <p:font typeface="Calibri" panose="020F0502020204030204" charset="-122"/>
      <p:regular r:id="rId25"/>
    </p:embeddedFont>
  </p:embeddedFontLst>
  <p:defaultTextStyle>
    <a:defPPr>
      <a:defRPr lang="en-US"/>
    </a:defPPr>
    <a:lvl1pPr marR="0" lvl="0"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1pPr>
    <a:lvl2pPr marR="0" lvl="1"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110" y="-102"/>
      </p:cViewPr>
      <p:guideLst>
        <p:guide orient="horz" pos="2117"/>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4" qsCatId="simple" csTypeId="urn:microsoft.com/office/officeart/2005/8/colors/colorful4" csCatId="accent1" phldr="0"/>
      <dgm:spPr/>
    </dgm:pt>
    <dgm:pt modelId="{870E4F47-8CC4-4F59-B4C1-42B5AAA5CEFE}">
      <dgm:prSet phldrT="[Text]" phldr="0" custT="0"/>
      <dgm:spPr/>
      <dgm:t>
        <a:bodyPr vert="horz" wrap="square"/>
        <a:p>
          <a:pPr>
            <a:lnSpc>
              <a:spcPct val="100000"/>
            </a:lnSpc>
            <a:spcBef>
              <a:spcPct val="0"/>
            </a:spcBef>
            <a:spcAft>
              <a:spcPct val="35000"/>
            </a:spcAft>
          </a:pPr>
          <a:r>
            <a:rPr lang="en-US"/>
            <a:t>Organization Develops a system, software or site </a:t>
          </a:r>
          <a:r>
            <a:rPr lang="en-US"/>
            <a:t/>
          </a:r>
          <a:endParaRPr lang="en-US"/>
        </a:p>
      </dgm:t>
    </dgm:pt>
    <dgm:pt modelId="{3D1AB2CA-88A4-4E4C-9A8A-508DF0E06639}" cxnId="{4EC4C9EC-03E7-4FED-AD3E-8994333D8365}" type="parTrans">
      <dgm:prSet/>
      <dgm:spPr/>
    </dgm:pt>
    <dgm:pt modelId="{856E2728-BF00-49C7-82BA-8F4DCB00940B}" cxnId="{4EC4C9EC-03E7-4FED-AD3E-8994333D8365}" type="sibTrans">
      <dgm:prSet/>
      <dgm:spPr/>
    </dgm:pt>
    <dgm:pt modelId="{1AA64000-5F0F-47A8-A435-2AF8D82F28B1}">
      <dgm:prSet phldrT="[Text]" phldr="0" custT="0"/>
      <dgm:spPr/>
      <dgm:t>
        <a:bodyPr vert="horz" wrap="square"/>
        <a:p>
          <a:pPr>
            <a:lnSpc>
              <a:spcPct val="100000"/>
            </a:lnSpc>
            <a:spcBef>
              <a:spcPct val="0"/>
            </a:spcBef>
            <a:spcAft>
              <a:spcPct val="35000"/>
            </a:spcAft>
          </a:pPr>
          <a:r>
            <a:rPr lang="en-US"/>
            <a:t>Vulnerability Discovered</a:t>
          </a:r>
          <a:endParaRPr lang="en-US"/>
        </a:p>
      </dgm:t>
    </dgm:pt>
    <dgm:pt modelId="{845A32C3-0E8A-4EED-972E-FC6F9A8364F8}" cxnId="{2B827F5E-E127-4BD6-AE5C-719ED8885C3F}" type="parTrans">
      <dgm:prSet/>
      <dgm:spPr/>
    </dgm:pt>
    <dgm:pt modelId="{C0D86BAE-7711-4781-A574-7BE0EA273229}" cxnId="{2B827F5E-E127-4BD6-AE5C-719ED8885C3F}" type="sibTrans">
      <dgm:prSet/>
      <dgm:spPr/>
    </dgm:pt>
    <dgm:pt modelId="{9C12F5BE-AC2F-4662-8DFA-C79428950CF2}">
      <dgm:prSet phldrT="[Text]" phldr="0" custT="0"/>
      <dgm:spPr/>
      <dgm:t>
        <a:bodyPr vert="horz" wrap="square"/>
        <a:p>
          <a:pPr>
            <a:lnSpc>
              <a:spcPct val="100000"/>
            </a:lnSpc>
            <a:spcBef>
              <a:spcPct val="0"/>
            </a:spcBef>
            <a:spcAft>
              <a:spcPct val="35000"/>
            </a:spcAft>
          </a:pPr>
          <a:r>
            <a:rPr lang="en-US">
              <a:sym typeface="+mn-ea"/>
            </a:rPr>
            <a:t>Vulnerability Disclosed</a:t>
          </a:r>
          <a:r>
            <a:rPr lang="en-US"/>
            <a:t/>
          </a:r>
          <a:endParaRPr lang="en-US"/>
        </a:p>
      </dgm:t>
    </dgm:pt>
    <dgm:pt modelId="{E2B7565C-BEBF-47B7-AC71-10023CB96091}" cxnId="{23FD4501-173E-45E4-B103-362F9D81A8E3}" type="parTrans">
      <dgm:prSet/>
      <dgm:spPr/>
    </dgm:pt>
    <dgm:pt modelId="{BE48B07B-4C6F-4C50-9D7F-CE1D6590BF95}" cxnId="{23FD4501-173E-45E4-B103-362F9D81A8E3}" type="sibTrans">
      <dgm:prSet/>
      <dgm:spPr/>
    </dgm:pt>
    <dgm:pt modelId="{CDE2766F-606D-4530-BC01-2094A9F021AC}">
      <dgm:prSet phldr="0" custT="0"/>
      <dgm:spPr/>
      <dgm:t>
        <a:bodyPr vert="horz" wrap="square"/>
        <a:p>
          <a:pPr>
            <a:lnSpc>
              <a:spcPct val="100000"/>
            </a:lnSpc>
            <a:spcBef>
              <a:spcPct val="0"/>
            </a:spcBef>
            <a:spcAft>
              <a:spcPct val="35000"/>
            </a:spcAft>
          </a:pPr>
          <a:r>
            <a:rPr lang="en-US"/>
            <a:t>Manufacturer works on fixs</a:t>
          </a:r>
          <a:r>
            <a:rPr lang="en-US"/>
            <a:t/>
          </a:r>
          <a:endParaRPr lang="en-US"/>
        </a:p>
      </dgm:t>
    </dgm:pt>
    <dgm:pt modelId="{CD920286-34EC-4FFB-BD5B-D171404BF88A}" cxnId="{451C997E-1D46-478C-96D2-F2548FBD0469}" type="parTrans">
      <dgm:prSet/>
      <dgm:spPr/>
    </dgm:pt>
    <dgm:pt modelId="{11BE4E43-0E8D-4370-934E-88ABB2E4BF7C}" cxnId="{451C997E-1D46-478C-96D2-F2548FBD0469}" type="sibTrans">
      <dgm:prSet/>
      <dgm:spPr/>
    </dgm:pt>
    <dgm:pt modelId="{176AD787-6582-4348-854D-E9E0DB561A9E}">
      <dgm:prSet phldr="0" custT="0"/>
      <dgm:spPr/>
      <dgm:t>
        <a:bodyPr vert="horz" wrap="square"/>
        <a:p>
          <a:pPr>
            <a:lnSpc>
              <a:spcPct val="100000"/>
            </a:lnSpc>
            <a:spcBef>
              <a:spcPct val="0"/>
            </a:spcBef>
            <a:spcAft>
              <a:spcPct val="35000"/>
            </a:spcAft>
          </a:pPr>
          <a:r>
            <a:rPr lang="en-US"/>
            <a:t>Deploy Patch or Fix </a:t>
          </a:r>
          <a:endParaRPr lang="en-US"/>
        </a:p>
      </dgm:t>
    </dgm:pt>
    <dgm:pt modelId="{0F06BE01-2A11-487B-A0F7-996BDD75ECE3}" cxnId="{0C608EE8-B356-42FD-8BB4-6EAE1E74F42E}" type="parTrans">
      <dgm:prSet/>
      <dgm:spPr/>
    </dgm:pt>
    <dgm:pt modelId="{7C42871F-2721-4BB0-A577-EA75A952801D}" cxnId="{0C608EE8-B356-42FD-8BB4-6EAE1E74F42E}" type="sibTrans">
      <dgm:prSet/>
      <dgm:spPr/>
    </dgm:pt>
    <dgm:pt modelId="{3A993E53-7DBA-4A4E-BBC2-1E306160CCE8}">
      <dgm:prSet phldr="0" custT="0"/>
      <dgm:spPr/>
      <dgm:t>
        <a:bodyPr vert="horz" wrap="square"/>
        <a:p>
          <a:pPr>
            <a:lnSpc>
              <a:spcPct val="100000"/>
            </a:lnSpc>
            <a:spcBef>
              <a:spcPct val="0"/>
            </a:spcBef>
            <a:spcAft>
              <a:spcPct val="35000"/>
            </a:spcAft>
          </a:pPr>
          <a:r>
            <a:rPr lang="en-US"/>
            <a:t>Patch or Update installed on Affected System or Device </a:t>
          </a:r>
          <a:r>
            <a:rPr lang="en-US"/>
            <a:t/>
          </a:r>
          <a:endParaRPr lang="en-US"/>
        </a:p>
      </dgm:t>
    </dgm:pt>
    <dgm:pt modelId="{436EBBBC-34B2-49E8-8D14-BC96973D7235}" cxnId="{0CCBF911-55DB-448F-BC41-5C660A4142C2}" type="parTrans">
      <dgm:prSet/>
      <dgm:spPr/>
    </dgm:pt>
    <dgm:pt modelId="{BECCC306-499A-4C29-AF9A-E3801BD07947}" cxnId="{0CCBF911-55DB-448F-BC41-5C660A4142C2}"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6">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6">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6">
        <dgm:presLayoutVars>
          <dgm:chMax val="0"/>
          <dgm:chPref val="0"/>
          <dgm:bulletEnabled val="1"/>
        </dgm:presLayoutVars>
      </dgm:prSet>
      <dgm:spPr/>
    </dgm:pt>
    <dgm:pt modelId="{A936A5AD-B2EB-4950-9595-623CA3F66FC7}" type="pres">
      <dgm:prSet presAssocID="{BE48B07B-4C6F-4C50-9D7F-CE1D6590BF95}" presName="parTxOnlySpace" presStyleCnt="0"/>
      <dgm:spPr/>
    </dgm:pt>
    <dgm:pt modelId="{4A6B18AC-E792-458D-89B0-9056DBB6550C}" type="pres">
      <dgm:prSet presAssocID="{CDE2766F-606D-4530-BC01-2094A9F021AC}" presName="parTxOnly" presStyleLbl="node1" presStyleIdx="3" presStyleCnt="6">
        <dgm:presLayoutVars>
          <dgm:chMax val="0"/>
          <dgm:chPref val="0"/>
          <dgm:bulletEnabled val="1"/>
        </dgm:presLayoutVars>
      </dgm:prSet>
      <dgm:spPr/>
    </dgm:pt>
    <dgm:pt modelId="{0DF28DC6-E56A-4FBB-9B2A-65782B19CBC0}" type="pres">
      <dgm:prSet presAssocID="{11BE4E43-0E8D-4370-934E-88ABB2E4BF7C}" presName="parTxOnlySpace" presStyleCnt="0"/>
      <dgm:spPr/>
    </dgm:pt>
    <dgm:pt modelId="{9445DEAB-AD2E-42F4-8EBD-D90DDB129D23}" type="pres">
      <dgm:prSet presAssocID="{176AD787-6582-4348-854D-E9E0DB561A9E}" presName="parTxOnly" presStyleLbl="node1" presStyleIdx="4" presStyleCnt="6">
        <dgm:presLayoutVars>
          <dgm:chMax val="0"/>
          <dgm:chPref val="0"/>
          <dgm:bulletEnabled val="1"/>
        </dgm:presLayoutVars>
      </dgm:prSet>
      <dgm:spPr/>
    </dgm:pt>
    <dgm:pt modelId="{3028E580-1BC2-4F49-9CE2-3E48449592EF}" type="pres">
      <dgm:prSet presAssocID="{7C42871F-2721-4BB0-A577-EA75A952801D}" presName="parTxOnlySpace" presStyleCnt="0"/>
      <dgm:spPr/>
    </dgm:pt>
    <dgm:pt modelId="{5199D53A-503A-4DE5-85F8-0D33A68030B8}" type="pres">
      <dgm:prSet presAssocID="{3A993E53-7DBA-4A4E-BBC2-1E306160CCE8}" presName="parTxOnly" presStyleLbl="node1" presStyleIdx="5" presStyleCnt="6">
        <dgm:presLayoutVars>
          <dgm:chMax val="0"/>
          <dgm:chPref val="0"/>
          <dgm:bulletEnabled val="1"/>
        </dgm:presLayoutVars>
      </dgm:prSet>
      <dgm:spPr/>
    </dgm:pt>
  </dgm:ptLst>
  <dgm:cxnLst>
    <dgm:cxn modelId="{4EC4C9EC-03E7-4FED-AD3E-8994333D8365}" srcId="{9D527559-FDD8-4274-B634-C7FBCF5BC573}" destId="{870E4F47-8CC4-4F59-B4C1-42B5AAA5CEFE}" srcOrd="0" destOrd="0" parTransId="{3D1AB2CA-88A4-4E4C-9A8A-508DF0E06639}" sibTransId="{856E2728-BF00-49C7-82BA-8F4DCB00940B}"/>
    <dgm:cxn modelId="{2B827F5E-E127-4BD6-AE5C-719ED8885C3F}" srcId="{9D527559-FDD8-4274-B634-C7FBCF5BC573}" destId="{1AA64000-5F0F-47A8-A435-2AF8D82F28B1}" srcOrd="1" destOrd="0" parTransId="{845A32C3-0E8A-4EED-972E-FC6F9A8364F8}" sibTransId="{C0D86BAE-7711-4781-A574-7BE0EA273229}"/>
    <dgm:cxn modelId="{23FD4501-173E-45E4-B103-362F9D81A8E3}" srcId="{9D527559-FDD8-4274-B634-C7FBCF5BC573}" destId="{9C12F5BE-AC2F-4662-8DFA-C79428950CF2}" srcOrd="2" destOrd="0" parTransId="{E2B7565C-BEBF-47B7-AC71-10023CB96091}" sibTransId="{BE48B07B-4C6F-4C50-9D7F-CE1D6590BF95}"/>
    <dgm:cxn modelId="{451C997E-1D46-478C-96D2-F2548FBD0469}" srcId="{9D527559-FDD8-4274-B634-C7FBCF5BC573}" destId="{CDE2766F-606D-4530-BC01-2094A9F021AC}" srcOrd="3" destOrd="0" parTransId="{CD920286-34EC-4FFB-BD5B-D171404BF88A}" sibTransId="{11BE4E43-0E8D-4370-934E-88ABB2E4BF7C}"/>
    <dgm:cxn modelId="{0C608EE8-B356-42FD-8BB4-6EAE1E74F42E}" srcId="{9D527559-FDD8-4274-B634-C7FBCF5BC573}" destId="{176AD787-6582-4348-854D-E9E0DB561A9E}" srcOrd="4" destOrd="0" parTransId="{0F06BE01-2A11-487B-A0F7-996BDD75ECE3}" sibTransId="{7C42871F-2721-4BB0-A577-EA75A952801D}"/>
    <dgm:cxn modelId="{0CCBF911-55DB-448F-BC41-5C660A4142C2}" srcId="{9D527559-FDD8-4274-B634-C7FBCF5BC573}" destId="{3A993E53-7DBA-4A4E-BBC2-1E306160CCE8}" srcOrd="5" destOrd="0" parTransId="{436EBBBC-34B2-49E8-8D14-BC96973D7235}" sibTransId="{BECCC306-499A-4C29-AF9A-E3801BD07947}"/>
    <dgm:cxn modelId="{44B73EA7-D4E0-4A3F-A62C-D83A9462953A}" type="presOf" srcId="{9D527559-FDD8-4274-B634-C7FBCF5BC573}" destId="{60E81CF5-4537-4C2F-8762-598D2E914097}" srcOrd="0" destOrd="0" presId="urn:microsoft.com/office/officeart/2005/8/layout/chevron1"/>
    <dgm:cxn modelId="{70F63BEE-41F3-43AF-80B9-15496EFD4154}" type="presParOf" srcId="{60E81CF5-4537-4C2F-8762-598D2E914097}" destId="{67FF3BB9-6612-4697-87EE-EC66312779BE}" srcOrd="0" destOrd="0" presId="urn:microsoft.com/office/officeart/2005/8/layout/chevron1"/>
    <dgm:cxn modelId="{F7443468-640E-443F-B356-F8BC946D8CF0}" type="presOf" srcId="{870E4F47-8CC4-4F59-B4C1-42B5AAA5CEFE}" destId="{67FF3BB9-6612-4697-87EE-EC66312779BE}" srcOrd="0" destOrd="0" presId="urn:microsoft.com/office/officeart/2005/8/layout/chevron1"/>
    <dgm:cxn modelId="{EC9A1119-87E9-4EF3-B14F-074F40ECEF47}" type="presParOf" srcId="{60E81CF5-4537-4C2F-8762-598D2E914097}" destId="{E484CEA2-673C-4A85-8A00-8580D721B29A}" srcOrd="1" destOrd="0" presId="urn:microsoft.com/office/officeart/2005/8/layout/chevron1"/>
    <dgm:cxn modelId="{97917118-96B3-4DEA-8813-1FC52898D55B}" type="presParOf" srcId="{60E81CF5-4537-4C2F-8762-598D2E914097}" destId="{D3000CD6-B08B-4D3B-8D2A-7F1C26A23961}" srcOrd="2" destOrd="0" presId="urn:microsoft.com/office/officeart/2005/8/layout/chevron1"/>
    <dgm:cxn modelId="{8FF3A902-81EC-42AF-9353-7C5914C70914}" type="presOf" srcId="{1AA64000-5F0F-47A8-A435-2AF8D82F28B1}" destId="{D3000CD6-B08B-4D3B-8D2A-7F1C26A23961}" srcOrd="0" destOrd="0" presId="urn:microsoft.com/office/officeart/2005/8/layout/chevron1"/>
    <dgm:cxn modelId="{37627DDE-E490-472C-B0F5-A273AA82C23E}" type="presParOf" srcId="{60E81CF5-4537-4C2F-8762-598D2E914097}" destId="{1773A515-DFFE-41F0-B581-98757CBEC16E}" srcOrd="3" destOrd="0" presId="urn:microsoft.com/office/officeart/2005/8/layout/chevron1"/>
    <dgm:cxn modelId="{AFFB5FEF-059A-40C2-8DBE-BE9FC8D2FBC9}" type="presParOf" srcId="{60E81CF5-4537-4C2F-8762-598D2E914097}" destId="{74437C11-3810-488A-B265-8C8037793D77}" srcOrd="4" destOrd="0" presId="urn:microsoft.com/office/officeart/2005/8/layout/chevron1"/>
    <dgm:cxn modelId="{066DEB38-9DC9-4BB4-A4AD-5395C555F2F6}" type="presOf" srcId="{9C12F5BE-AC2F-4662-8DFA-C79428950CF2}" destId="{74437C11-3810-488A-B265-8C8037793D77}" srcOrd="0" destOrd="0" presId="urn:microsoft.com/office/officeart/2005/8/layout/chevron1"/>
    <dgm:cxn modelId="{14333FE9-62D3-473F-9B21-24EDDAA2BD40}" type="presParOf" srcId="{60E81CF5-4537-4C2F-8762-598D2E914097}" destId="{A936A5AD-B2EB-4950-9595-623CA3F66FC7}" srcOrd="5" destOrd="0" presId="urn:microsoft.com/office/officeart/2005/8/layout/chevron1"/>
    <dgm:cxn modelId="{7DD8A871-D862-4947-AC1E-C5F0DA1FA49D}" type="presParOf" srcId="{60E81CF5-4537-4C2F-8762-598D2E914097}" destId="{4A6B18AC-E792-458D-89B0-9056DBB6550C}" srcOrd="6" destOrd="0" presId="urn:microsoft.com/office/officeart/2005/8/layout/chevron1"/>
    <dgm:cxn modelId="{2920FD9F-E499-4019-B69B-721DDDCCDD17}" type="presOf" srcId="{CDE2766F-606D-4530-BC01-2094A9F021AC}" destId="{4A6B18AC-E792-458D-89B0-9056DBB6550C}" srcOrd="0" destOrd="0" presId="urn:microsoft.com/office/officeart/2005/8/layout/chevron1"/>
    <dgm:cxn modelId="{A951162F-39FB-44DF-98B8-DFFCE215860F}" type="presParOf" srcId="{60E81CF5-4537-4C2F-8762-598D2E914097}" destId="{0DF28DC6-E56A-4FBB-9B2A-65782B19CBC0}" srcOrd="7" destOrd="0" presId="urn:microsoft.com/office/officeart/2005/8/layout/chevron1"/>
    <dgm:cxn modelId="{C5068E96-402E-4977-A7CC-C38BCB34E229}" type="presParOf" srcId="{60E81CF5-4537-4C2F-8762-598D2E914097}" destId="{9445DEAB-AD2E-42F4-8EBD-D90DDB129D23}" srcOrd="8" destOrd="0" presId="urn:microsoft.com/office/officeart/2005/8/layout/chevron1"/>
    <dgm:cxn modelId="{D3AFE4AD-CB78-4E2A-AF1E-362260091A75}" type="presOf" srcId="{176AD787-6582-4348-854D-E9E0DB561A9E}" destId="{9445DEAB-AD2E-42F4-8EBD-D90DDB129D23}" srcOrd="0" destOrd="0" presId="urn:microsoft.com/office/officeart/2005/8/layout/chevron1"/>
    <dgm:cxn modelId="{A9D04E2D-EB27-4268-93D0-B752290324B0}" type="presParOf" srcId="{60E81CF5-4537-4C2F-8762-598D2E914097}" destId="{3028E580-1BC2-4F49-9CE2-3E48449592EF}" srcOrd="9" destOrd="0" presId="urn:microsoft.com/office/officeart/2005/8/layout/chevron1"/>
    <dgm:cxn modelId="{F862159F-17EB-47F7-887A-B8968177BC16}" type="presParOf" srcId="{60E81CF5-4537-4C2F-8762-598D2E914097}" destId="{5199D53A-503A-4DE5-85F8-0D33A68030B8}" srcOrd="10" destOrd="0" presId="urn:microsoft.com/office/officeart/2005/8/layout/chevron1"/>
    <dgm:cxn modelId="{AE0841C4-0F52-470B-A552-2C330FDDAD3D}" type="presOf" srcId="{3A993E53-7DBA-4A4E-BBC2-1E306160CCE8}" destId="{5199D53A-503A-4DE5-85F8-0D33A68030B8}"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23655" cy="4799330"/>
        <a:chOff x="0" y="0"/>
        <a:chExt cx="8923655" cy="4799330"/>
      </a:xfrm>
    </dsp:grpSpPr>
    <dsp:sp modelId="{67FF3BB9-6612-4697-87EE-EC66312779BE}">
      <dsp:nvSpPr>
        <dsp:cNvPr id="3" name="Chevron 2"/>
        <dsp:cNvSpPr/>
      </dsp:nvSpPr>
      <dsp:spPr bwMode="white">
        <a:xfrm>
          <a:off x="0" y="2075168"/>
          <a:ext cx="1622483" cy="648993"/>
        </a:xfrm>
        <a:prstGeom prst="chevron">
          <a:avLst/>
        </a:prstGeom>
      </dsp:spPr>
      <dsp:style>
        <a:lnRef idx="0">
          <a:schemeClr val="lt1"/>
        </a:lnRef>
        <a:fillRef idx="3">
          <a:schemeClr val="accent4">
            <a:hueOff val="0"/>
            <a:satOff val="0"/>
            <a:lumOff val="0"/>
            <a:alpha val="100000"/>
          </a:schemeClr>
        </a:fillRef>
        <a:effectRef idx="2">
          <a:scrgbClr r="0" g="0" b="0"/>
        </a:effectRef>
        <a:fontRef idx="minor">
          <a:schemeClr val="lt1"/>
        </a:fontRef>
      </dsp:style>
      <dsp:txBody>
        <a:bodyPr vert="horz" wrap="square" lIns="36004" tIns="12001" rIns="12001" bIns="12001"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t>Organization Develops a system, software or site </a:t>
          </a:r>
          <a:endParaRPr lang="en-US"/>
        </a:p>
      </dsp:txBody>
      <dsp:txXfrm>
        <a:off x="0" y="2075168"/>
        <a:ext cx="1622483" cy="648993"/>
      </dsp:txXfrm>
    </dsp:sp>
    <dsp:sp modelId="{D3000CD6-B08B-4D3B-8D2A-7F1C26A23961}">
      <dsp:nvSpPr>
        <dsp:cNvPr id="4" name="Chevron 3"/>
        <dsp:cNvSpPr/>
      </dsp:nvSpPr>
      <dsp:spPr bwMode="white">
        <a:xfrm>
          <a:off x="1460234" y="2075168"/>
          <a:ext cx="1622483" cy="648993"/>
        </a:xfrm>
        <a:prstGeom prst="chevron">
          <a:avLst/>
        </a:prstGeom>
      </dsp:spPr>
      <dsp:style>
        <a:lnRef idx="0">
          <a:schemeClr val="lt1"/>
        </a:lnRef>
        <a:fillRef idx="3">
          <a:schemeClr val="accent4">
            <a:hueOff val="1824000"/>
            <a:satOff val="0"/>
            <a:lumOff val="-6038"/>
            <a:alpha val="100000"/>
          </a:schemeClr>
        </a:fillRef>
        <a:effectRef idx="2">
          <a:scrgbClr r="0" g="0" b="0"/>
        </a:effectRef>
        <a:fontRef idx="minor">
          <a:schemeClr val="lt1"/>
        </a:fontRef>
      </dsp:style>
      <dsp:txBody>
        <a:bodyPr vert="horz" wrap="square" lIns="36004" tIns="12001" rIns="12001" bIns="12001"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t>Vulnerability Discovered</a:t>
          </a:r>
          <a:endParaRPr lang="en-US"/>
        </a:p>
      </dsp:txBody>
      <dsp:txXfrm>
        <a:off x="1460234" y="2075168"/>
        <a:ext cx="1622483" cy="648993"/>
      </dsp:txXfrm>
    </dsp:sp>
    <dsp:sp modelId="{74437C11-3810-488A-B265-8C8037793D77}">
      <dsp:nvSpPr>
        <dsp:cNvPr id="5" name="Chevron 4"/>
        <dsp:cNvSpPr/>
      </dsp:nvSpPr>
      <dsp:spPr bwMode="white">
        <a:xfrm>
          <a:off x="2920469" y="2075168"/>
          <a:ext cx="1622483" cy="648993"/>
        </a:xfrm>
        <a:prstGeom prst="chevron">
          <a:avLst/>
        </a:prstGeom>
      </dsp:spPr>
      <dsp:style>
        <a:lnRef idx="0">
          <a:schemeClr val="lt1"/>
        </a:lnRef>
        <a:fillRef idx="3">
          <a:schemeClr val="accent4">
            <a:hueOff val="3648000"/>
            <a:satOff val="0"/>
            <a:lumOff val="-12077"/>
            <a:alpha val="100000"/>
          </a:schemeClr>
        </a:fillRef>
        <a:effectRef idx="2">
          <a:scrgbClr r="0" g="0" b="0"/>
        </a:effectRef>
        <a:fontRef idx="minor">
          <a:schemeClr val="lt1"/>
        </a:fontRef>
      </dsp:style>
      <dsp:txBody>
        <a:bodyPr vert="horz" wrap="square" lIns="36004" tIns="12001" rIns="12001" bIns="12001"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sym typeface="+mn-ea"/>
            </a:rPr>
            <a:t>Vulnerability Disclosed</a:t>
          </a:r>
          <a:endParaRPr lang="en-US"/>
        </a:p>
      </dsp:txBody>
      <dsp:txXfrm>
        <a:off x="2920469" y="2075168"/>
        <a:ext cx="1622483" cy="648993"/>
      </dsp:txXfrm>
    </dsp:sp>
    <dsp:sp modelId="{4A6B18AC-E792-458D-89B0-9056DBB6550C}">
      <dsp:nvSpPr>
        <dsp:cNvPr id="6" name="Chevron 5"/>
        <dsp:cNvSpPr/>
      </dsp:nvSpPr>
      <dsp:spPr bwMode="white">
        <a:xfrm>
          <a:off x="4380703" y="2075168"/>
          <a:ext cx="1622483" cy="648993"/>
        </a:xfrm>
        <a:prstGeom prst="chevron">
          <a:avLst/>
        </a:prstGeom>
      </dsp:spPr>
      <dsp:style>
        <a:lnRef idx="0">
          <a:schemeClr val="lt1"/>
        </a:lnRef>
        <a:fillRef idx="3">
          <a:schemeClr val="accent4">
            <a:hueOff val="5472000"/>
            <a:satOff val="0"/>
            <a:lumOff val="-18117"/>
            <a:alpha val="100000"/>
          </a:schemeClr>
        </a:fillRef>
        <a:effectRef idx="2">
          <a:scrgbClr r="0" g="0" b="0"/>
        </a:effectRef>
        <a:fontRef idx="minor">
          <a:schemeClr val="lt1"/>
        </a:fontRef>
      </dsp:style>
      <dsp:txBody>
        <a:bodyPr vert="horz" wrap="square" lIns="36004" tIns="12001" rIns="12001" bIns="12001"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t>Manufacturer works on fixs</a:t>
          </a:r>
          <a:endParaRPr lang="en-US"/>
        </a:p>
      </dsp:txBody>
      <dsp:txXfrm>
        <a:off x="4380703" y="2075168"/>
        <a:ext cx="1622483" cy="648993"/>
      </dsp:txXfrm>
    </dsp:sp>
    <dsp:sp modelId="{9445DEAB-AD2E-42F4-8EBD-D90DDB129D23}">
      <dsp:nvSpPr>
        <dsp:cNvPr id="7" name="Chevron 6"/>
        <dsp:cNvSpPr/>
      </dsp:nvSpPr>
      <dsp:spPr bwMode="white">
        <a:xfrm>
          <a:off x="5840938" y="2075168"/>
          <a:ext cx="1622483" cy="648993"/>
        </a:xfrm>
        <a:prstGeom prst="chevron">
          <a:avLst/>
        </a:prstGeom>
      </dsp:spPr>
      <dsp:style>
        <a:lnRef idx="0">
          <a:schemeClr val="lt1"/>
        </a:lnRef>
        <a:fillRef idx="3">
          <a:schemeClr val="accent4">
            <a:hueOff val="7296000"/>
            <a:satOff val="0"/>
            <a:lumOff val="-24156"/>
            <a:alpha val="100000"/>
          </a:schemeClr>
        </a:fillRef>
        <a:effectRef idx="2">
          <a:scrgbClr r="0" g="0" b="0"/>
        </a:effectRef>
        <a:fontRef idx="minor">
          <a:schemeClr val="lt1"/>
        </a:fontRef>
      </dsp:style>
      <dsp:txBody>
        <a:bodyPr vert="horz" wrap="square" lIns="36004" tIns="12001" rIns="12001" bIns="12001"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t>Deploy Patch or Fix </a:t>
          </a:r>
          <a:endParaRPr lang="en-US"/>
        </a:p>
      </dsp:txBody>
      <dsp:txXfrm>
        <a:off x="5840938" y="2075168"/>
        <a:ext cx="1622483" cy="648993"/>
      </dsp:txXfrm>
    </dsp:sp>
    <dsp:sp modelId="{5199D53A-503A-4DE5-85F8-0D33A68030B8}">
      <dsp:nvSpPr>
        <dsp:cNvPr id="8" name="Chevron 7"/>
        <dsp:cNvSpPr/>
      </dsp:nvSpPr>
      <dsp:spPr bwMode="white">
        <a:xfrm>
          <a:off x="7301172" y="2075168"/>
          <a:ext cx="1622483" cy="648993"/>
        </a:xfrm>
        <a:prstGeom prst="chevron">
          <a:avLst/>
        </a:prstGeom>
      </dsp:spPr>
      <dsp:style>
        <a:lnRef idx="0">
          <a:schemeClr val="lt1"/>
        </a:lnRef>
        <a:fillRef idx="3">
          <a:schemeClr val="accent4">
            <a:hueOff val="9120000"/>
            <a:satOff val="0"/>
            <a:lumOff val="-30195"/>
            <a:alpha val="100000"/>
          </a:schemeClr>
        </a:fillRef>
        <a:effectRef idx="2">
          <a:scrgbClr r="0" g="0" b="0"/>
        </a:effectRef>
        <a:fontRef idx="minor">
          <a:schemeClr val="lt1"/>
        </a:fontRef>
      </dsp:style>
      <dsp:txBody>
        <a:bodyPr vert="horz" wrap="square" lIns="36004" tIns="12001" rIns="12001" bIns="12001"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t>Patch or Update installed on Affected System or Device </a:t>
          </a:r>
          <a:endParaRPr lang="en-US"/>
        </a:p>
      </dsp:txBody>
      <dsp:txXfrm>
        <a:off x="7301172" y="2075168"/>
        <a:ext cx="1622483" cy="6489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r>
              <a:rPr lang="en-US" dirty="0"/>
              <a:t>I like this option. We should add some component for security.</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Google Shape;19;p2"/>
          <p:cNvPicPr/>
          <p:nvPr/>
        </p:nvPicPr>
        <p:blipFill>
          <a:blip r:embed="rId2"/>
          <a:srcRect l="2242" t="4302" r="-579" b="10670"/>
          <a:stretch>
            <a:fillRect/>
          </a:stretch>
        </p:blipFill>
        <p:spPr>
          <a:xfrm>
            <a:off x="0" y="0"/>
            <a:ext cx="9212551" cy="5143500"/>
          </a:xfrm>
          <a:prstGeom prst="rect">
            <a:avLst/>
          </a:prstGeom>
          <a:noFill/>
          <a:ln>
            <a:noFill/>
          </a:ln>
        </p:spPr>
      </p:pic>
      <p:sp>
        <p:nvSpPr>
          <p:cNvPr id="3" name="Google Shape;20;p2"/>
          <p:cNvSpPr/>
          <p:nvPr>
            <p:ph type="sldNum" sz="quarter" idx="12"/>
          </p:nvPr>
        </p:nvSpPr>
        <p:spPr>
          <a:xfrm>
            <a:off x="8587887" y="4732929"/>
            <a:ext cx="556200" cy="3990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D0465188-C92F-41A8-A27F-2B256401BA0F}" type="slidenum">
              <a:rPr/>
            </a:fld>
            <a:endParaRPr lang="en-US" dirty="0"/>
          </a:p>
        </p:txBody>
      </p:sp>
      <p:pic>
        <p:nvPicPr>
          <p:cNvPr id="4" name="Google Shape;21;p2"/>
          <p:cNvPicPr/>
          <p:nvPr/>
        </p:nvPicPr>
        <p:blipFill>
          <a:blip r:embed="rId3"/>
          <a:stretch>
            <a:fillRect/>
          </a:stretch>
        </p:blipFill>
        <p:spPr>
          <a:xfrm>
            <a:off x="1085250" y="1356400"/>
            <a:ext cx="3038151" cy="855749"/>
          </a:xfrm>
          <a:prstGeom prst="rect">
            <a:avLst/>
          </a:prstGeom>
          <a:noFill/>
          <a:ln>
            <a:noFill/>
          </a:ln>
        </p:spPr>
      </p:pic>
      <p:sp>
        <p:nvSpPr>
          <p:cNvPr id="5" name="Google Shape;22;p2"/>
          <p:cNvSpPr/>
          <p:nvPr>
            <p:ph type="title"/>
          </p:nvPr>
        </p:nvSpPr>
        <p:spPr>
          <a:xfrm>
            <a:off x="407725" y="2251475"/>
            <a:ext cx="4393200" cy="663599"/>
          </a:xfrm>
          <a:prstGeom prst="rect">
            <a:avLst/>
          </a:prstGeom>
          <a:noFill/>
          <a:ln>
            <a:noFill/>
          </a:ln>
        </p:spPr>
        <p:txBody>
          <a:bodyPr spcFirstLastPara="1" vert="horz" wrap="square" lIns="91425" tIns="91425" rIns="91425" bIns="91425" rtlCol="0" anchor="t">
            <a:normAutofit/>
          </a:bodyPr>
          <a:lstStyle>
            <a:lvl1pPr lvl="0" algn="ctr">
              <a:lnSpc>
                <a:spcPct val="100000"/>
              </a:lnSpc>
              <a:spcBef>
                <a:spcPts val="0"/>
              </a:spcBef>
              <a:spcAft>
                <a:spcPts val="0"/>
              </a:spcAft>
              <a:buClr>
                <a:schemeClr val="lt1"/>
              </a:buClr>
              <a:buSzPct val="100000"/>
              <a:buNone/>
              <a:defRPr lang="en-US" sz="2500" dirty="0">
                <a:solidFill>
                  <a:schemeClr val="lt1"/>
                </a:solidFill>
              </a:defRPr>
            </a:lvl1pPr>
            <a:lvl2pPr lvl="1" algn="ctr">
              <a:lnSpc>
                <a:spcPct val="100000"/>
              </a:lnSpc>
              <a:spcBef>
                <a:spcPts val="0"/>
              </a:spcBef>
              <a:spcAft>
                <a:spcPts val="0"/>
              </a:spcAft>
              <a:buClr>
                <a:schemeClr val="lt1"/>
              </a:buClr>
              <a:buSzPct val="100000"/>
              <a:buNone/>
              <a:defRPr lang="en-US" sz="3000" dirty="0">
                <a:solidFill>
                  <a:schemeClr val="lt1"/>
                </a:solidFill>
              </a:defRPr>
            </a:lvl2pPr>
            <a:lvl3pPr lvl="2" algn="ctr">
              <a:lnSpc>
                <a:spcPct val="100000"/>
              </a:lnSpc>
              <a:spcBef>
                <a:spcPts val="0"/>
              </a:spcBef>
              <a:spcAft>
                <a:spcPts val="0"/>
              </a:spcAft>
              <a:buClr>
                <a:schemeClr val="lt1"/>
              </a:buClr>
              <a:buSzPct val="100000"/>
              <a:buNone/>
              <a:defRPr lang="en-US" sz="3000" dirty="0">
                <a:solidFill>
                  <a:schemeClr val="lt1"/>
                </a:solidFill>
              </a:defRPr>
            </a:lvl3pPr>
            <a:lvl4pPr lvl="3" algn="ctr">
              <a:lnSpc>
                <a:spcPct val="100000"/>
              </a:lnSpc>
              <a:spcBef>
                <a:spcPts val="0"/>
              </a:spcBef>
              <a:spcAft>
                <a:spcPts val="0"/>
              </a:spcAft>
              <a:buClr>
                <a:schemeClr val="lt1"/>
              </a:buClr>
              <a:buSzPct val="100000"/>
              <a:buNone/>
              <a:defRPr lang="en-US" sz="3000" dirty="0">
                <a:solidFill>
                  <a:schemeClr val="lt1"/>
                </a:solidFill>
              </a:defRPr>
            </a:lvl4pPr>
            <a:lvl5pPr lvl="4" algn="ctr">
              <a:lnSpc>
                <a:spcPct val="100000"/>
              </a:lnSpc>
              <a:spcBef>
                <a:spcPts val="0"/>
              </a:spcBef>
              <a:spcAft>
                <a:spcPts val="0"/>
              </a:spcAft>
              <a:buClr>
                <a:schemeClr val="lt1"/>
              </a:buClr>
              <a:buSzPct val="100000"/>
              <a:buNone/>
              <a:defRPr lang="en-US" sz="3000" dirty="0">
                <a:solidFill>
                  <a:schemeClr val="lt1"/>
                </a:solidFill>
              </a:defRPr>
            </a:lvl5pPr>
            <a:lvl6pPr lvl="5" algn="ctr">
              <a:lnSpc>
                <a:spcPct val="100000"/>
              </a:lnSpc>
              <a:spcBef>
                <a:spcPts val="0"/>
              </a:spcBef>
              <a:spcAft>
                <a:spcPts val="0"/>
              </a:spcAft>
              <a:buClr>
                <a:schemeClr val="lt1"/>
              </a:buClr>
              <a:buSzPct val="100000"/>
              <a:buNone/>
              <a:defRPr lang="en-US" sz="3000" dirty="0">
                <a:solidFill>
                  <a:schemeClr val="lt1"/>
                </a:solidFill>
              </a:defRPr>
            </a:lvl6pPr>
            <a:lvl7pPr lvl="6" algn="ctr">
              <a:lnSpc>
                <a:spcPct val="100000"/>
              </a:lnSpc>
              <a:spcBef>
                <a:spcPts val="0"/>
              </a:spcBef>
              <a:spcAft>
                <a:spcPts val="0"/>
              </a:spcAft>
              <a:buClr>
                <a:schemeClr val="lt1"/>
              </a:buClr>
              <a:buSzPct val="100000"/>
              <a:buNone/>
              <a:defRPr lang="en-US" sz="3000" dirty="0">
                <a:solidFill>
                  <a:schemeClr val="lt1"/>
                </a:solidFill>
              </a:defRPr>
            </a:lvl7pPr>
            <a:lvl8pPr lvl="7" algn="ctr">
              <a:lnSpc>
                <a:spcPct val="100000"/>
              </a:lnSpc>
              <a:spcBef>
                <a:spcPts val="0"/>
              </a:spcBef>
              <a:spcAft>
                <a:spcPts val="0"/>
              </a:spcAft>
              <a:buClr>
                <a:schemeClr val="lt1"/>
              </a:buClr>
              <a:buSzPct val="100000"/>
              <a:buNone/>
              <a:defRPr lang="en-US" sz="3000" dirty="0">
                <a:solidFill>
                  <a:schemeClr val="lt1"/>
                </a:solidFill>
              </a:defRPr>
            </a:lvl8pPr>
            <a:lvl9pPr lvl="8" algn="ctr">
              <a:lnSpc>
                <a:spcPct val="100000"/>
              </a:lnSpc>
              <a:spcBef>
                <a:spcPts val="0"/>
              </a:spcBef>
              <a:spcAft>
                <a:spcPts val="0"/>
              </a:spcAft>
              <a:buClr>
                <a:schemeClr val="lt1"/>
              </a:buClr>
              <a:buSzPct val="100000"/>
              <a:buNone/>
              <a:defRPr lang="en-US" sz="3000" dirty="0">
                <a:solidFill>
                  <a:schemeClr val="lt1"/>
                </a:solidFill>
              </a:defRPr>
            </a:lvl9pPr>
          </a:lstStyle>
          <a:p>
            <a:endParaRPr lang="en-US" dirty="0"/>
          </a:p>
        </p:txBody>
      </p:sp>
      <p:sp>
        <p:nvSpPr>
          <p:cNvPr id="6" name="Google Shape;23;p2"/>
          <p:cNvSpPr/>
          <p:nvPr>
            <p:ph type="subTitle" idx="1"/>
          </p:nvPr>
        </p:nvSpPr>
        <p:spPr>
          <a:xfrm>
            <a:off x="521874" y="2903199"/>
            <a:ext cx="4164900" cy="5763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Clr>
                <a:schemeClr val="lt1"/>
              </a:buClr>
              <a:buSzPct val="100000"/>
              <a:buNone/>
              <a:defRPr lang="en-US" sz="2000" dirty="0">
                <a:solidFill>
                  <a:schemeClr val="lt1"/>
                </a:solidFill>
              </a:defRPr>
            </a:lvl1pPr>
            <a:lvl2pPr lvl="1" algn="ctr">
              <a:lnSpc>
                <a:spcPct val="115000"/>
              </a:lnSpc>
              <a:spcBef>
                <a:spcPts val="0"/>
              </a:spcBef>
              <a:spcAft>
                <a:spcPts val="0"/>
              </a:spcAft>
              <a:buClr>
                <a:schemeClr val="lt1"/>
              </a:buClr>
              <a:buSzPct val="100000"/>
              <a:buNone/>
              <a:defRPr lang="en-US" sz="2200" dirty="0">
                <a:solidFill>
                  <a:schemeClr val="lt1"/>
                </a:solidFill>
              </a:defRPr>
            </a:lvl2pPr>
            <a:lvl3pPr lvl="2" algn="ctr">
              <a:lnSpc>
                <a:spcPct val="115000"/>
              </a:lnSpc>
              <a:spcBef>
                <a:spcPts val="0"/>
              </a:spcBef>
              <a:spcAft>
                <a:spcPts val="0"/>
              </a:spcAft>
              <a:buClr>
                <a:schemeClr val="lt1"/>
              </a:buClr>
              <a:buSzPct val="100000"/>
              <a:buNone/>
              <a:defRPr lang="en-US" sz="2200" dirty="0">
                <a:solidFill>
                  <a:schemeClr val="lt1"/>
                </a:solidFill>
              </a:defRPr>
            </a:lvl3pPr>
            <a:lvl4pPr lvl="3" algn="ctr">
              <a:lnSpc>
                <a:spcPct val="115000"/>
              </a:lnSpc>
              <a:spcBef>
                <a:spcPts val="0"/>
              </a:spcBef>
              <a:spcAft>
                <a:spcPts val="0"/>
              </a:spcAft>
              <a:buClr>
                <a:schemeClr val="lt1"/>
              </a:buClr>
              <a:buSzPct val="100000"/>
              <a:buNone/>
              <a:defRPr lang="en-US" sz="2200" dirty="0">
                <a:solidFill>
                  <a:schemeClr val="lt1"/>
                </a:solidFill>
              </a:defRPr>
            </a:lvl4pPr>
            <a:lvl5pPr lvl="4" algn="ctr">
              <a:lnSpc>
                <a:spcPct val="115000"/>
              </a:lnSpc>
              <a:spcBef>
                <a:spcPts val="0"/>
              </a:spcBef>
              <a:spcAft>
                <a:spcPts val="0"/>
              </a:spcAft>
              <a:buClr>
                <a:schemeClr val="lt1"/>
              </a:buClr>
              <a:buSzPct val="100000"/>
              <a:buNone/>
              <a:defRPr lang="en-US" sz="2200" dirty="0">
                <a:solidFill>
                  <a:schemeClr val="lt1"/>
                </a:solidFill>
              </a:defRPr>
            </a:lvl5pPr>
            <a:lvl6pPr lvl="5" algn="ctr">
              <a:lnSpc>
                <a:spcPct val="115000"/>
              </a:lnSpc>
              <a:spcBef>
                <a:spcPts val="0"/>
              </a:spcBef>
              <a:spcAft>
                <a:spcPts val="0"/>
              </a:spcAft>
              <a:buClr>
                <a:schemeClr val="lt1"/>
              </a:buClr>
              <a:buSzPct val="100000"/>
              <a:buNone/>
              <a:defRPr lang="en-US" sz="2200" dirty="0">
                <a:solidFill>
                  <a:schemeClr val="lt1"/>
                </a:solidFill>
              </a:defRPr>
            </a:lvl6pPr>
            <a:lvl7pPr lvl="6" algn="ctr">
              <a:lnSpc>
                <a:spcPct val="115000"/>
              </a:lnSpc>
              <a:spcBef>
                <a:spcPts val="0"/>
              </a:spcBef>
              <a:spcAft>
                <a:spcPts val="0"/>
              </a:spcAft>
              <a:buClr>
                <a:schemeClr val="lt1"/>
              </a:buClr>
              <a:buSzPct val="100000"/>
              <a:buNone/>
              <a:defRPr lang="en-US" sz="2200" dirty="0">
                <a:solidFill>
                  <a:schemeClr val="lt1"/>
                </a:solidFill>
              </a:defRPr>
            </a:lvl7pPr>
            <a:lvl8pPr lvl="7" algn="ctr">
              <a:lnSpc>
                <a:spcPct val="115000"/>
              </a:lnSpc>
              <a:spcBef>
                <a:spcPts val="0"/>
              </a:spcBef>
              <a:spcAft>
                <a:spcPts val="0"/>
              </a:spcAft>
              <a:buClr>
                <a:schemeClr val="lt1"/>
              </a:buClr>
              <a:buSzPct val="100000"/>
              <a:buNone/>
              <a:defRPr lang="en-US" sz="2200" dirty="0">
                <a:solidFill>
                  <a:schemeClr val="lt1"/>
                </a:solidFill>
              </a:defRPr>
            </a:lvl8pPr>
            <a:lvl9pPr lvl="8" algn="ctr">
              <a:lnSpc>
                <a:spcPct val="115000"/>
              </a:lnSpc>
              <a:spcBef>
                <a:spcPts val="0"/>
              </a:spcBef>
              <a:spcAft>
                <a:spcPts val="0"/>
              </a:spcAft>
              <a:buClr>
                <a:schemeClr val="lt1"/>
              </a:buClr>
              <a:buSzPct val="100000"/>
              <a:buNone/>
              <a:defRPr lang="en-US" sz="2200" dirty="0">
                <a:solidFill>
                  <a:schemeClr val="lt1"/>
                </a:solidFill>
              </a:defRPr>
            </a:lvl9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able">
    <p:spTree>
      <p:nvGrpSpPr>
        <p:cNvPr id="1" name=""/>
        <p:cNvGrpSpPr/>
        <p:nvPr/>
      </p:nvGrpSpPr>
      <p:grpSpPr>
        <a:xfrm>
          <a:off x="0" y="0"/>
          <a:ext cx="0" cy="0"/>
          <a:chOff x="0" y="0"/>
          <a:chExt cx="0" cy="0"/>
        </a:xfrm>
      </p:grpSpPr>
      <p:sp>
        <p:nvSpPr>
          <p:cNvPr id="2" name="Google Shape;101;p11"/>
          <p:cNvSpPr/>
          <p:nvPr/>
        </p:nvSpPr>
        <p:spPr>
          <a:xfrm>
            <a:off x="620550" y="1709750"/>
            <a:ext cx="7908300" cy="2814300"/>
          </a:xfrm>
          <a:prstGeom prst="rect">
            <a:avLst/>
          </a:prstGeom>
          <a:solidFill>
            <a:schemeClr val="lt1"/>
          </a:solidFill>
          <a:ln w="9525" cap="flat">
            <a:solidFill>
              <a:srgbClr val="EFEFEF"/>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3" name="Google Shape;102;p11"/>
          <p:cNvSpPr/>
          <p:nvPr/>
        </p:nvSpPr>
        <p:spPr>
          <a:xfrm>
            <a:off x="641650" y="1073625"/>
            <a:ext cx="7868100" cy="559800"/>
          </a:xfrm>
          <a:prstGeom prst="roundRect">
            <a:avLst>
              <a:gd name="adj" fmla="val 16667"/>
            </a:avLst>
          </a:prstGeom>
          <a:solidFill>
            <a:srgbClr val="1C4587"/>
          </a:solidFill>
          <a:ln w="9525" cap="flat">
            <a:solidFill>
              <a:srgbClr val="595959"/>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4" name="Google Shape;103;p11"/>
          <p:cNvSpPr/>
          <p:nvPr>
            <p:ph type="subTitle"/>
          </p:nvPr>
        </p:nvSpPr>
        <p:spPr>
          <a:xfrm>
            <a:off x="615162" y="1053348"/>
            <a:ext cx="1880700" cy="4605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Clr>
                <a:schemeClr val="lt1"/>
              </a:buClr>
              <a:buSzPct val="100000"/>
              <a:buNone/>
              <a:defRPr lang="en-US" dirty="0">
                <a:solidFill>
                  <a:schemeClr val="lt1"/>
                </a:solidFill>
              </a:defRPr>
            </a:lvl1pPr>
            <a:lvl2pPr lvl="1" algn="l">
              <a:lnSpc>
                <a:spcPct val="115000"/>
              </a:lnSpc>
              <a:spcBef>
                <a:spcPts val="0"/>
              </a:spcBef>
              <a:spcAft>
                <a:spcPts val="0"/>
              </a:spcAft>
              <a:buClr>
                <a:schemeClr val="lt1"/>
              </a:buClr>
              <a:buSzPct val="100000"/>
              <a:buNone/>
              <a:defRPr lang="en-US" dirty="0">
                <a:solidFill>
                  <a:schemeClr val="lt1"/>
                </a:solidFill>
              </a:defRPr>
            </a:lvl2pPr>
            <a:lvl3pPr lvl="2" algn="l">
              <a:lnSpc>
                <a:spcPct val="115000"/>
              </a:lnSpc>
              <a:spcBef>
                <a:spcPts val="0"/>
              </a:spcBef>
              <a:spcAft>
                <a:spcPts val="0"/>
              </a:spcAft>
              <a:buClr>
                <a:schemeClr val="lt1"/>
              </a:buClr>
              <a:buSzPct val="100000"/>
              <a:buNone/>
              <a:defRPr lang="en-US" dirty="0">
                <a:solidFill>
                  <a:schemeClr val="lt1"/>
                </a:solidFill>
              </a:defRPr>
            </a:lvl3pPr>
            <a:lvl4pPr lvl="3" algn="l">
              <a:lnSpc>
                <a:spcPct val="115000"/>
              </a:lnSpc>
              <a:spcBef>
                <a:spcPts val="0"/>
              </a:spcBef>
              <a:spcAft>
                <a:spcPts val="0"/>
              </a:spcAft>
              <a:buClr>
                <a:schemeClr val="lt1"/>
              </a:buClr>
              <a:buSzPct val="100000"/>
              <a:buNone/>
              <a:defRPr lang="en-US" dirty="0">
                <a:solidFill>
                  <a:schemeClr val="lt1"/>
                </a:solidFill>
              </a:defRPr>
            </a:lvl4pPr>
            <a:lvl5pPr lvl="4" algn="l">
              <a:lnSpc>
                <a:spcPct val="115000"/>
              </a:lnSpc>
              <a:spcBef>
                <a:spcPts val="0"/>
              </a:spcBef>
              <a:spcAft>
                <a:spcPts val="0"/>
              </a:spcAft>
              <a:buClr>
                <a:schemeClr val="lt1"/>
              </a:buClr>
              <a:buSzPct val="100000"/>
              <a:buNone/>
              <a:defRPr lang="en-US" dirty="0">
                <a:solidFill>
                  <a:schemeClr val="lt1"/>
                </a:solidFill>
              </a:defRPr>
            </a:lvl5pPr>
            <a:lvl6pPr lvl="5" algn="l">
              <a:lnSpc>
                <a:spcPct val="115000"/>
              </a:lnSpc>
              <a:spcBef>
                <a:spcPts val="0"/>
              </a:spcBef>
              <a:spcAft>
                <a:spcPts val="0"/>
              </a:spcAft>
              <a:buClr>
                <a:schemeClr val="lt1"/>
              </a:buClr>
              <a:buSzPct val="100000"/>
              <a:buNone/>
              <a:defRPr lang="en-US" dirty="0">
                <a:solidFill>
                  <a:schemeClr val="lt1"/>
                </a:solidFill>
              </a:defRPr>
            </a:lvl6pPr>
            <a:lvl7pPr lvl="6" algn="l">
              <a:lnSpc>
                <a:spcPct val="115000"/>
              </a:lnSpc>
              <a:spcBef>
                <a:spcPts val="0"/>
              </a:spcBef>
              <a:spcAft>
                <a:spcPts val="0"/>
              </a:spcAft>
              <a:buClr>
                <a:schemeClr val="lt1"/>
              </a:buClr>
              <a:buSzPct val="100000"/>
              <a:buNone/>
              <a:defRPr lang="en-US" dirty="0">
                <a:solidFill>
                  <a:schemeClr val="lt1"/>
                </a:solidFill>
              </a:defRPr>
            </a:lvl7pPr>
            <a:lvl8pPr lvl="7" algn="l">
              <a:lnSpc>
                <a:spcPct val="115000"/>
              </a:lnSpc>
              <a:spcBef>
                <a:spcPts val="0"/>
              </a:spcBef>
              <a:spcAft>
                <a:spcPts val="0"/>
              </a:spcAft>
              <a:buClr>
                <a:schemeClr val="lt1"/>
              </a:buClr>
              <a:buSzPct val="100000"/>
              <a:buNone/>
              <a:defRPr lang="en-US" dirty="0">
                <a:solidFill>
                  <a:schemeClr val="lt1"/>
                </a:solidFill>
              </a:defRPr>
            </a:lvl8pPr>
            <a:lvl9pPr lvl="8" algn="l">
              <a:lnSpc>
                <a:spcPct val="115000"/>
              </a:lnSpc>
              <a:spcBef>
                <a:spcPts val="0"/>
              </a:spcBef>
              <a:spcAft>
                <a:spcPts val="0"/>
              </a:spcAft>
              <a:buClr>
                <a:schemeClr val="lt1"/>
              </a:buClr>
              <a:buSzPct val="100000"/>
              <a:buNone/>
              <a:defRPr lang="en-US" dirty="0">
                <a:solidFill>
                  <a:schemeClr val="lt1"/>
                </a:solidFill>
              </a:defRPr>
            </a:lvl9pPr>
          </a:lstStyle>
          <a:p>
            <a:endParaRPr lang="en-US" dirty="0"/>
          </a:p>
        </p:txBody>
      </p:sp>
      <p:sp>
        <p:nvSpPr>
          <p:cNvPr id="5" name="Google Shape;104;p11"/>
          <p:cNvSpPr/>
          <p:nvPr>
            <p:ph type="subTitle" idx="1"/>
          </p:nvPr>
        </p:nvSpPr>
        <p:spPr>
          <a:xfrm>
            <a:off x="2696388" y="1053348"/>
            <a:ext cx="1880700" cy="3936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Clr>
                <a:schemeClr val="lt1"/>
              </a:buClr>
              <a:buSzPct val="100000"/>
              <a:buNone/>
              <a:defRPr lang="en-US" dirty="0">
                <a:solidFill>
                  <a:schemeClr val="lt1"/>
                </a:solidFill>
              </a:defRPr>
            </a:lvl1pPr>
            <a:lvl2pPr lvl="1" algn="ctr">
              <a:lnSpc>
                <a:spcPct val="115000"/>
              </a:lnSpc>
              <a:spcBef>
                <a:spcPts val="0"/>
              </a:spcBef>
              <a:spcAft>
                <a:spcPts val="0"/>
              </a:spcAft>
              <a:buClr>
                <a:schemeClr val="lt1"/>
              </a:buClr>
              <a:buSzPct val="100000"/>
              <a:buNone/>
              <a:defRPr lang="en-US" dirty="0">
                <a:solidFill>
                  <a:schemeClr val="lt1"/>
                </a:solidFill>
              </a:defRPr>
            </a:lvl2pPr>
            <a:lvl3pPr lvl="2" algn="ctr">
              <a:lnSpc>
                <a:spcPct val="115000"/>
              </a:lnSpc>
              <a:spcBef>
                <a:spcPts val="0"/>
              </a:spcBef>
              <a:spcAft>
                <a:spcPts val="0"/>
              </a:spcAft>
              <a:buClr>
                <a:schemeClr val="lt1"/>
              </a:buClr>
              <a:buSzPct val="100000"/>
              <a:buNone/>
              <a:defRPr lang="en-US" dirty="0">
                <a:solidFill>
                  <a:schemeClr val="lt1"/>
                </a:solidFill>
              </a:defRPr>
            </a:lvl3pPr>
            <a:lvl4pPr lvl="3" algn="ctr">
              <a:lnSpc>
                <a:spcPct val="115000"/>
              </a:lnSpc>
              <a:spcBef>
                <a:spcPts val="0"/>
              </a:spcBef>
              <a:spcAft>
                <a:spcPts val="0"/>
              </a:spcAft>
              <a:buClr>
                <a:schemeClr val="lt1"/>
              </a:buClr>
              <a:buSzPct val="100000"/>
              <a:buNone/>
              <a:defRPr lang="en-US" dirty="0">
                <a:solidFill>
                  <a:schemeClr val="lt1"/>
                </a:solidFill>
              </a:defRPr>
            </a:lvl4pPr>
            <a:lvl5pPr lvl="4" algn="ctr">
              <a:lnSpc>
                <a:spcPct val="115000"/>
              </a:lnSpc>
              <a:spcBef>
                <a:spcPts val="0"/>
              </a:spcBef>
              <a:spcAft>
                <a:spcPts val="0"/>
              </a:spcAft>
              <a:buClr>
                <a:schemeClr val="lt1"/>
              </a:buClr>
              <a:buSzPct val="100000"/>
              <a:buNone/>
              <a:defRPr lang="en-US" dirty="0">
                <a:solidFill>
                  <a:schemeClr val="lt1"/>
                </a:solidFill>
              </a:defRPr>
            </a:lvl5pPr>
            <a:lvl6pPr lvl="5" algn="ctr">
              <a:lnSpc>
                <a:spcPct val="115000"/>
              </a:lnSpc>
              <a:spcBef>
                <a:spcPts val="0"/>
              </a:spcBef>
              <a:spcAft>
                <a:spcPts val="0"/>
              </a:spcAft>
              <a:buClr>
                <a:schemeClr val="lt1"/>
              </a:buClr>
              <a:buSzPct val="100000"/>
              <a:buNone/>
              <a:defRPr lang="en-US" dirty="0">
                <a:solidFill>
                  <a:schemeClr val="lt1"/>
                </a:solidFill>
              </a:defRPr>
            </a:lvl6pPr>
            <a:lvl7pPr lvl="6" algn="ctr">
              <a:lnSpc>
                <a:spcPct val="115000"/>
              </a:lnSpc>
              <a:spcBef>
                <a:spcPts val="0"/>
              </a:spcBef>
              <a:spcAft>
                <a:spcPts val="0"/>
              </a:spcAft>
              <a:buClr>
                <a:schemeClr val="lt1"/>
              </a:buClr>
              <a:buSzPct val="100000"/>
              <a:buNone/>
              <a:defRPr lang="en-US" dirty="0">
                <a:solidFill>
                  <a:schemeClr val="lt1"/>
                </a:solidFill>
              </a:defRPr>
            </a:lvl7pPr>
            <a:lvl8pPr lvl="7" algn="ctr">
              <a:lnSpc>
                <a:spcPct val="115000"/>
              </a:lnSpc>
              <a:spcBef>
                <a:spcPts val="0"/>
              </a:spcBef>
              <a:spcAft>
                <a:spcPts val="0"/>
              </a:spcAft>
              <a:buClr>
                <a:schemeClr val="lt1"/>
              </a:buClr>
              <a:buSzPct val="100000"/>
              <a:buNone/>
              <a:defRPr lang="en-US" dirty="0">
                <a:solidFill>
                  <a:schemeClr val="lt1"/>
                </a:solidFill>
              </a:defRPr>
            </a:lvl8pPr>
            <a:lvl9pPr lvl="8" algn="ctr">
              <a:lnSpc>
                <a:spcPct val="115000"/>
              </a:lnSpc>
              <a:spcBef>
                <a:spcPts val="0"/>
              </a:spcBef>
              <a:spcAft>
                <a:spcPts val="0"/>
              </a:spcAft>
              <a:buClr>
                <a:schemeClr val="lt1"/>
              </a:buClr>
              <a:buSzPct val="100000"/>
              <a:buNone/>
              <a:defRPr lang="en-US" dirty="0">
                <a:solidFill>
                  <a:schemeClr val="lt1"/>
                </a:solidFill>
              </a:defRPr>
            </a:lvl9pPr>
          </a:lstStyle>
          <a:p>
            <a:endParaRPr lang="en-US" dirty="0"/>
          </a:p>
        </p:txBody>
      </p:sp>
      <p:sp>
        <p:nvSpPr>
          <p:cNvPr id="6" name="Google Shape;105;p11"/>
          <p:cNvSpPr/>
          <p:nvPr>
            <p:ph type="subTitle" idx="2"/>
          </p:nvPr>
        </p:nvSpPr>
        <p:spPr>
          <a:xfrm>
            <a:off x="4674988" y="1053348"/>
            <a:ext cx="1840499" cy="3936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Clr>
                <a:schemeClr val="lt1"/>
              </a:buClr>
              <a:buSzPct val="100000"/>
              <a:buNone/>
              <a:defRPr lang="en-US" dirty="0">
                <a:solidFill>
                  <a:schemeClr val="lt1"/>
                </a:solidFill>
              </a:defRPr>
            </a:lvl1pPr>
            <a:lvl2pPr lvl="1" algn="ctr">
              <a:lnSpc>
                <a:spcPct val="115000"/>
              </a:lnSpc>
              <a:spcBef>
                <a:spcPts val="0"/>
              </a:spcBef>
              <a:spcAft>
                <a:spcPts val="0"/>
              </a:spcAft>
              <a:buClr>
                <a:schemeClr val="lt1"/>
              </a:buClr>
              <a:buSzPct val="100000"/>
              <a:buNone/>
              <a:defRPr lang="en-US" dirty="0">
                <a:solidFill>
                  <a:schemeClr val="lt1"/>
                </a:solidFill>
              </a:defRPr>
            </a:lvl2pPr>
            <a:lvl3pPr lvl="2" algn="ctr">
              <a:lnSpc>
                <a:spcPct val="115000"/>
              </a:lnSpc>
              <a:spcBef>
                <a:spcPts val="0"/>
              </a:spcBef>
              <a:spcAft>
                <a:spcPts val="0"/>
              </a:spcAft>
              <a:buClr>
                <a:schemeClr val="lt1"/>
              </a:buClr>
              <a:buSzPct val="100000"/>
              <a:buNone/>
              <a:defRPr lang="en-US" dirty="0">
                <a:solidFill>
                  <a:schemeClr val="lt1"/>
                </a:solidFill>
              </a:defRPr>
            </a:lvl3pPr>
            <a:lvl4pPr lvl="3" algn="ctr">
              <a:lnSpc>
                <a:spcPct val="115000"/>
              </a:lnSpc>
              <a:spcBef>
                <a:spcPts val="0"/>
              </a:spcBef>
              <a:spcAft>
                <a:spcPts val="0"/>
              </a:spcAft>
              <a:buClr>
                <a:schemeClr val="lt1"/>
              </a:buClr>
              <a:buSzPct val="100000"/>
              <a:buNone/>
              <a:defRPr lang="en-US" dirty="0">
                <a:solidFill>
                  <a:schemeClr val="lt1"/>
                </a:solidFill>
              </a:defRPr>
            </a:lvl4pPr>
            <a:lvl5pPr lvl="4" algn="ctr">
              <a:lnSpc>
                <a:spcPct val="115000"/>
              </a:lnSpc>
              <a:spcBef>
                <a:spcPts val="0"/>
              </a:spcBef>
              <a:spcAft>
                <a:spcPts val="0"/>
              </a:spcAft>
              <a:buClr>
                <a:schemeClr val="lt1"/>
              </a:buClr>
              <a:buSzPct val="100000"/>
              <a:buNone/>
              <a:defRPr lang="en-US" dirty="0">
                <a:solidFill>
                  <a:schemeClr val="lt1"/>
                </a:solidFill>
              </a:defRPr>
            </a:lvl5pPr>
            <a:lvl6pPr lvl="5" algn="ctr">
              <a:lnSpc>
                <a:spcPct val="115000"/>
              </a:lnSpc>
              <a:spcBef>
                <a:spcPts val="0"/>
              </a:spcBef>
              <a:spcAft>
                <a:spcPts val="0"/>
              </a:spcAft>
              <a:buClr>
                <a:schemeClr val="lt1"/>
              </a:buClr>
              <a:buSzPct val="100000"/>
              <a:buNone/>
              <a:defRPr lang="en-US" dirty="0">
                <a:solidFill>
                  <a:schemeClr val="lt1"/>
                </a:solidFill>
              </a:defRPr>
            </a:lvl6pPr>
            <a:lvl7pPr lvl="6" algn="ctr">
              <a:lnSpc>
                <a:spcPct val="115000"/>
              </a:lnSpc>
              <a:spcBef>
                <a:spcPts val="0"/>
              </a:spcBef>
              <a:spcAft>
                <a:spcPts val="0"/>
              </a:spcAft>
              <a:buClr>
                <a:schemeClr val="lt1"/>
              </a:buClr>
              <a:buSzPct val="100000"/>
              <a:buNone/>
              <a:defRPr lang="en-US" dirty="0">
                <a:solidFill>
                  <a:schemeClr val="lt1"/>
                </a:solidFill>
              </a:defRPr>
            </a:lvl7pPr>
            <a:lvl8pPr lvl="7" algn="ctr">
              <a:lnSpc>
                <a:spcPct val="115000"/>
              </a:lnSpc>
              <a:spcBef>
                <a:spcPts val="0"/>
              </a:spcBef>
              <a:spcAft>
                <a:spcPts val="0"/>
              </a:spcAft>
              <a:buClr>
                <a:schemeClr val="lt1"/>
              </a:buClr>
              <a:buSzPct val="100000"/>
              <a:buNone/>
              <a:defRPr lang="en-US" dirty="0">
                <a:solidFill>
                  <a:schemeClr val="lt1"/>
                </a:solidFill>
              </a:defRPr>
            </a:lvl8pPr>
            <a:lvl9pPr lvl="8" algn="ctr">
              <a:lnSpc>
                <a:spcPct val="115000"/>
              </a:lnSpc>
              <a:spcBef>
                <a:spcPts val="0"/>
              </a:spcBef>
              <a:spcAft>
                <a:spcPts val="0"/>
              </a:spcAft>
              <a:buClr>
                <a:schemeClr val="lt1"/>
              </a:buClr>
              <a:buSzPct val="100000"/>
              <a:buNone/>
              <a:defRPr lang="en-US" dirty="0">
                <a:solidFill>
                  <a:schemeClr val="lt1"/>
                </a:solidFill>
              </a:defRPr>
            </a:lvl9pPr>
          </a:lstStyle>
          <a:p>
            <a:endParaRPr lang="en-US" dirty="0"/>
          </a:p>
        </p:txBody>
      </p:sp>
      <p:sp>
        <p:nvSpPr>
          <p:cNvPr id="7" name="Google Shape;106;p11"/>
          <p:cNvSpPr/>
          <p:nvPr>
            <p:ph type="subTitle" idx="3"/>
          </p:nvPr>
        </p:nvSpPr>
        <p:spPr>
          <a:xfrm>
            <a:off x="6688338" y="1053348"/>
            <a:ext cx="1840499" cy="3936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Clr>
                <a:schemeClr val="lt1"/>
              </a:buClr>
              <a:buSzPct val="100000"/>
              <a:buNone/>
              <a:defRPr lang="en-US" dirty="0">
                <a:solidFill>
                  <a:schemeClr val="lt1"/>
                </a:solidFill>
              </a:defRPr>
            </a:lvl1pPr>
            <a:lvl2pPr lvl="1" algn="ctr">
              <a:lnSpc>
                <a:spcPct val="115000"/>
              </a:lnSpc>
              <a:spcBef>
                <a:spcPts val="0"/>
              </a:spcBef>
              <a:spcAft>
                <a:spcPts val="0"/>
              </a:spcAft>
              <a:buClr>
                <a:schemeClr val="lt1"/>
              </a:buClr>
              <a:buSzPct val="100000"/>
              <a:buNone/>
              <a:defRPr lang="en-US" dirty="0">
                <a:solidFill>
                  <a:schemeClr val="lt1"/>
                </a:solidFill>
              </a:defRPr>
            </a:lvl2pPr>
            <a:lvl3pPr lvl="2" algn="ctr">
              <a:lnSpc>
                <a:spcPct val="115000"/>
              </a:lnSpc>
              <a:spcBef>
                <a:spcPts val="0"/>
              </a:spcBef>
              <a:spcAft>
                <a:spcPts val="0"/>
              </a:spcAft>
              <a:buClr>
                <a:schemeClr val="lt1"/>
              </a:buClr>
              <a:buSzPct val="100000"/>
              <a:buNone/>
              <a:defRPr lang="en-US" dirty="0">
                <a:solidFill>
                  <a:schemeClr val="lt1"/>
                </a:solidFill>
              </a:defRPr>
            </a:lvl3pPr>
            <a:lvl4pPr lvl="3" algn="ctr">
              <a:lnSpc>
                <a:spcPct val="115000"/>
              </a:lnSpc>
              <a:spcBef>
                <a:spcPts val="0"/>
              </a:spcBef>
              <a:spcAft>
                <a:spcPts val="0"/>
              </a:spcAft>
              <a:buClr>
                <a:schemeClr val="lt1"/>
              </a:buClr>
              <a:buSzPct val="100000"/>
              <a:buNone/>
              <a:defRPr lang="en-US" dirty="0">
                <a:solidFill>
                  <a:schemeClr val="lt1"/>
                </a:solidFill>
              </a:defRPr>
            </a:lvl4pPr>
            <a:lvl5pPr lvl="4" algn="ctr">
              <a:lnSpc>
                <a:spcPct val="115000"/>
              </a:lnSpc>
              <a:spcBef>
                <a:spcPts val="0"/>
              </a:spcBef>
              <a:spcAft>
                <a:spcPts val="0"/>
              </a:spcAft>
              <a:buClr>
                <a:schemeClr val="lt1"/>
              </a:buClr>
              <a:buSzPct val="100000"/>
              <a:buNone/>
              <a:defRPr lang="en-US" dirty="0">
                <a:solidFill>
                  <a:schemeClr val="lt1"/>
                </a:solidFill>
              </a:defRPr>
            </a:lvl5pPr>
            <a:lvl6pPr lvl="5" algn="ctr">
              <a:lnSpc>
                <a:spcPct val="115000"/>
              </a:lnSpc>
              <a:spcBef>
                <a:spcPts val="0"/>
              </a:spcBef>
              <a:spcAft>
                <a:spcPts val="0"/>
              </a:spcAft>
              <a:buClr>
                <a:schemeClr val="lt1"/>
              </a:buClr>
              <a:buSzPct val="100000"/>
              <a:buNone/>
              <a:defRPr lang="en-US" dirty="0">
                <a:solidFill>
                  <a:schemeClr val="lt1"/>
                </a:solidFill>
              </a:defRPr>
            </a:lvl6pPr>
            <a:lvl7pPr lvl="6" algn="ctr">
              <a:lnSpc>
                <a:spcPct val="115000"/>
              </a:lnSpc>
              <a:spcBef>
                <a:spcPts val="0"/>
              </a:spcBef>
              <a:spcAft>
                <a:spcPts val="0"/>
              </a:spcAft>
              <a:buClr>
                <a:schemeClr val="lt1"/>
              </a:buClr>
              <a:buSzPct val="100000"/>
              <a:buNone/>
              <a:defRPr lang="en-US" dirty="0">
                <a:solidFill>
                  <a:schemeClr val="lt1"/>
                </a:solidFill>
              </a:defRPr>
            </a:lvl7pPr>
            <a:lvl8pPr lvl="7" algn="ctr">
              <a:lnSpc>
                <a:spcPct val="115000"/>
              </a:lnSpc>
              <a:spcBef>
                <a:spcPts val="0"/>
              </a:spcBef>
              <a:spcAft>
                <a:spcPts val="0"/>
              </a:spcAft>
              <a:buClr>
                <a:schemeClr val="lt1"/>
              </a:buClr>
              <a:buSzPct val="100000"/>
              <a:buNone/>
              <a:defRPr lang="en-US" dirty="0">
                <a:solidFill>
                  <a:schemeClr val="lt1"/>
                </a:solidFill>
              </a:defRPr>
            </a:lvl8pPr>
            <a:lvl9pPr lvl="8" algn="ctr">
              <a:lnSpc>
                <a:spcPct val="115000"/>
              </a:lnSpc>
              <a:spcBef>
                <a:spcPts val="0"/>
              </a:spcBef>
              <a:spcAft>
                <a:spcPts val="0"/>
              </a:spcAft>
              <a:buClr>
                <a:schemeClr val="lt1"/>
              </a:buClr>
              <a:buSzPct val="100000"/>
              <a:buNone/>
              <a:defRPr lang="en-US" dirty="0">
                <a:solidFill>
                  <a:schemeClr val="lt1"/>
                </a:solidFill>
              </a:defRPr>
            </a:lvl9pPr>
          </a:lstStyle>
          <a:p>
            <a:endParaRPr lang="en-US" dirty="0"/>
          </a:p>
        </p:txBody>
      </p:sp>
      <p:sp>
        <p:nvSpPr>
          <p:cNvPr id="8" name="Google Shape;107;p11"/>
          <p:cNvSpPr/>
          <p:nvPr>
            <p:ph type="subTitle" idx="4"/>
          </p:nvPr>
        </p:nvSpPr>
        <p:spPr>
          <a:xfrm>
            <a:off x="594950" y="614150"/>
            <a:ext cx="8157300" cy="5154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9" name="Google Shape;108;p11"/>
          <p:cNvSpPr/>
          <p:nvPr>
            <p:ph type="sldNum" sz="quarter" idx="12"/>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ACC4B9E8-5335-40E9-92DE-4F923A0C80C8}" type="slidenum">
              <a:rPr/>
            </a:fld>
            <a:endParaRPr lang="en-US" dirty="0"/>
          </a:p>
        </p:txBody>
      </p:sp>
      <p:pic>
        <p:nvPicPr>
          <p:cNvPr id="10" name="Google Shape;109;p11"/>
          <p:cNvPicPr/>
          <p:nvPr/>
        </p:nvPicPr>
        <p:blipFill>
          <a:blip r:embed="rId2"/>
          <a:srcRect t="24902" b="-2553"/>
          <a:stretch>
            <a:fillRect/>
          </a:stretch>
        </p:blipFill>
        <p:spPr>
          <a:xfrm>
            <a:off x="4392512" y="1705675"/>
            <a:ext cx="2481920" cy="2645982"/>
          </a:xfrm>
          <a:prstGeom prst="rect">
            <a:avLst/>
          </a:prstGeom>
          <a:noFill/>
          <a:ln>
            <a:noFill/>
          </a:ln>
        </p:spPr>
      </p:pic>
      <p:pic>
        <p:nvPicPr>
          <p:cNvPr id="11" name="Google Shape;110;p11"/>
          <p:cNvPicPr/>
          <p:nvPr/>
        </p:nvPicPr>
        <p:blipFill>
          <a:blip r:embed="rId2"/>
          <a:srcRect t="24902" b="-2553"/>
          <a:stretch>
            <a:fillRect/>
          </a:stretch>
        </p:blipFill>
        <p:spPr>
          <a:xfrm>
            <a:off x="6371999" y="1705675"/>
            <a:ext cx="2481920" cy="2645982"/>
          </a:xfrm>
          <a:prstGeom prst="rect">
            <a:avLst/>
          </a:prstGeom>
          <a:noFill/>
          <a:ln>
            <a:noFill/>
          </a:ln>
        </p:spPr>
      </p:pic>
      <p:pic>
        <p:nvPicPr>
          <p:cNvPr id="12" name="Google Shape;111;p11"/>
          <p:cNvPicPr/>
          <p:nvPr/>
        </p:nvPicPr>
        <p:blipFill>
          <a:blip r:embed="rId2"/>
          <a:srcRect t="24902" b="-2553"/>
          <a:stretch>
            <a:fillRect/>
          </a:stretch>
        </p:blipFill>
        <p:spPr>
          <a:xfrm>
            <a:off x="435100" y="1705675"/>
            <a:ext cx="2481920" cy="2645982"/>
          </a:xfrm>
          <a:prstGeom prst="rect">
            <a:avLst/>
          </a:prstGeom>
          <a:noFill/>
          <a:ln>
            <a:noFill/>
          </a:ln>
        </p:spPr>
      </p:pic>
      <p:pic>
        <p:nvPicPr>
          <p:cNvPr id="13" name="Google Shape;112;p11"/>
          <p:cNvPicPr/>
          <p:nvPr/>
        </p:nvPicPr>
        <p:blipFill>
          <a:blip r:embed="rId2"/>
          <a:srcRect t="24902" b="-2553"/>
          <a:stretch>
            <a:fillRect/>
          </a:stretch>
        </p:blipFill>
        <p:spPr>
          <a:xfrm>
            <a:off x="2414588" y="1705675"/>
            <a:ext cx="2481920" cy="2645982"/>
          </a:xfrm>
          <a:prstGeom prst="rect">
            <a:avLst/>
          </a:prstGeom>
          <a:noFill/>
          <a:ln>
            <a:noFill/>
          </a:ln>
        </p:spPr>
      </p:pic>
      <p:sp>
        <p:nvSpPr>
          <p:cNvPr id="14" name="Google Shape;113;p11"/>
          <p:cNvSpPr/>
          <p:nvPr>
            <p:ph type="title" idx="5"/>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points">
    <p:spTree>
      <p:nvGrpSpPr>
        <p:cNvPr id="1" name=""/>
        <p:cNvGrpSpPr/>
        <p:nvPr/>
      </p:nvGrpSpPr>
      <p:grpSpPr>
        <a:xfrm>
          <a:off x="0" y="0"/>
          <a:ext cx="0" cy="0"/>
          <a:chOff x="0" y="0"/>
          <a:chExt cx="0" cy="0"/>
        </a:xfrm>
      </p:grpSpPr>
      <p:pic>
        <p:nvPicPr>
          <p:cNvPr id="2" name="Google Shape;115;p12"/>
          <p:cNvPicPr/>
          <p:nvPr/>
        </p:nvPicPr>
        <p:blipFill>
          <a:blip r:embed="rId2"/>
          <a:stretch>
            <a:fillRect/>
          </a:stretch>
        </p:blipFill>
        <p:spPr>
          <a:xfrm>
            <a:off x="888450" y="1024550"/>
            <a:ext cx="6901274" cy="3827999"/>
          </a:xfrm>
          <a:prstGeom prst="rect">
            <a:avLst/>
          </a:prstGeom>
          <a:noFill/>
          <a:ln>
            <a:noFill/>
          </a:ln>
        </p:spPr>
      </p:pic>
      <p:sp>
        <p:nvSpPr>
          <p:cNvPr id="3" name="Google Shape;116;p12"/>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34738AAD-0924-4A57-B9CC-8B9649320CC3}" type="slidenum">
              <a:rPr/>
            </a:fld>
            <a:endParaRPr lang="en-US" dirty="0"/>
          </a:p>
        </p:txBody>
      </p:sp>
      <p:sp>
        <p:nvSpPr>
          <p:cNvPr id="4" name="Google Shape;117;p12"/>
          <p:cNvSpPr/>
          <p:nvPr>
            <p:ph type="body" idx="1"/>
          </p:nvPr>
        </p:nvSpPr>
        <p:spPr>
          <a:xfrm flipH="1">
            <a:off x="1941450" y="1197225"/>
            <a:ext cx="5306700" cy="9789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dk1"/>
              </a:buClr>
              <a:buSzPct val="100000"/>
              <a:buChar char="●"/>
              <a:defRPr lang="en-US" sz="1200" dirty="0">
                <a:solidFill>
                  <a:schemeClr val="dk1"/>
                </a:solidFill>
              </a:defRPr>
            </a:lvl1pPr>
            <a:lvl2pPr marL="914400" lvl="1" indent="-304800" algn="l">
              <a:lnSpc>
                <a:spcPct val="115000"/>
              </a:lnSpc>
              <a:spcBef>
                <a:spcPts val="0"/>
              </a:spcBef>
              <a:spcAft>
                <a:spcPts val="0"/>
              </a:spcAft>
              <a:buClr>
                <a:schemeClr val="dk1"/>
              </a:buClr>
              <a:buSzPct val="100000"/>
              <a:buChar char="○"/>
              <a:defRPr lang="en-US" sz="1200" dirty="0">
                <a:solidFill>
                  <a:schemeClr val="dk1"/>
                </a:solidFill>
              </a:defRPr>
            </a:lvl2pPr>
            <a:lvl3pPr marL="1371600" lvl="2" indent="-304800" algn="l">
              <a:lnSpc>
                <a:spcPct val="115000"/>
              </a:lnSpc>
              <a:spcBef>
                <a:spcPts val="0"/>
              </a:spcBef>
              <a:spcAft>
                <a:spcPts val="0"/>
              </a:spcAft>
              <a:buClr>
                <a:schemeClr val="dk1"/>
              </a:buClr>
              <a:buSzPct val="100000"/>
              <a:buChar char="■"/>
              <a:defRPr lang="en-US" sz="1200" dirty="0">
                <a:solidFill>
                  <a:schemeClr val="dk1"/>
                </a:solidFill>
              </a:defRPr>
            </a:lvl3pPr>
            <a:lvl4pPr marL="1828800" lvl="3" indent="-304800" algn="l">
              <a:lnSpc>
                <a:spcPct val="115000"/>
              </a:lnSpc>
              <a:spcBef>
                <a:spcPts val="0"/>
              </a:spcBef>
              <a:spcAft>
                <a:spcPts val="0"/>
              </a:spcAft>
              <a:buClr>
                <a:schemeClr val="dk1"/>
              </a:buClr>
              <a:buSzPct val="100000"/>
              <a:buChar char="●"/>
              <a:defRPr lang="en-US" sz="1200" dirty="0">
                <a:solidFill>
                  <a:schemeClr val="dk1"/>
                </a:solidFill>
              </a:defRPr>
            </a:lvl4pPr>
            <a:lvl5pPr marL="2286000" lvl="4" indent="-304800" algn="l">
              <a:lnSpc>
                <a:spcPct val="115000"/>
              </a:lnSpc>
              <a:spcBef>
                <a:spcPts val="0"/>
              </a:spcBef>
              <a:spcAft>
                <a:spcPts val="0"/>
              </a:spcAft>
              <a:buClr>
                <a:schemeClr val="dk1"/>
              </a:buClr>
              <a:buSzPct val="100000"/>
              <a:buChar char="○"/>
              <a:defRPr lang="en-US" sz="1200" dirty="0">
                <a:solidFill>
                  <a:schemeClr val="dk1"/>
                </a:solidFill>
              </a:defRPr>
            </a:lvl5pPr>
            <a:lvl6pPr marL="2743200" lvl="5" indent="-304800" algn="l">
              <a:lnSpc>
                <a:spcPct val="115000"/>
              </a:lnSpc>
              <a:spcBef>
                <a:spcPts val="0"/>
              </a:spcBef>
              <a:spcAft>
                <a:spcPts val="0"/>
              </a:spcAft>
              <a:buClr>
                <a:schemeClr val="dk1"/>
              </a:buClr>
              <a:buSzPct val="100000"/>
              <a:buChar char="■"/>
              <a:defRPr lang="en-US" sz="1200" dirty="0">
                <a:solidFill>
                  <a:schemeClr val="dk1"/>
                </a:solidFill>
              </a:defRPr>
            </a:lvl6pPr>
            <a:lvl7pPr marL="3200400" lvl="6" indent="-304800" algn="l">
              <a:lnSpc>
                <a:spcPct val="115000"/>
              </a:lnSpc>
              <a:spcBef>
                <a:spcPts val="0"/>
              </a:spcBef>
              <a:spcAft>
                <a:spcPts val="0"/>
              </a:spcAft>
              <a:buClr>
                <a:schemeClr val="dk1"/>
              </a:buClr>
              <a:buSzPct val="100000"/>
              <a:buChar char="●"/>
              <a:defRPr lang="en-US" sz="1200" dirty="0">
                <a:solidFill>
                  <a:schemeClr val="dk1"/>
                </a:solidFill>
              </a:defRPr>
            </a:lvl7pPr>
            <a:lvl8pPr marL="3657600" lvl="7" indent="-304800" algn="l">
              <a:lnSpc>
                <a:spcPct val="115000"/>
              </a:lnSpc>
              <a:spcBef>
                <a:spcPts val="0"/>
              </a:spcBef>
              <a:spcAft>
                <a:spcPts val="0"/>
              </a:spcAft>
              <a:buClr>
                <a:schemeClr val="dk1"/>
              </a:buClr>
              <a:buSzPct val="100000"/>
              <a:buChar char="○"/>
              <a:defRPr lang="en-US" sz="1200" dirty="0">
                <a:solidFill>
                  <a:schemeClr val="dk1"/>
                </a:solidFill>
              </a:defRPr>
            </a:lvl8pPr>
            <a:lvl9pPr marL="4114800" lvl="8" indent="-304800" algn="l">
              <a:lnSpc>
                <a:spcPct val="115000"/>
              </a:lnSpc>
              <a:spcBef>
                <a:spcPts val="0"/>
              </a:spcBef>
              <a:spcAft>
                <a:spcPts val="0"/>
              </a:spcAft>
              <a:buClr>
                <a:schemeClr val="dk1"/>
              </a:buClr>
              <a:buSzPct val="100000"/>
              <a:buChar char="■"/>
              <a:defRPr lang="en-US" sz="1200" dirty="0">
                <a:solidFill>
                  <a:schemeClr val="dk1"/>
                </a:solidFill>
              </a:defRPr>
            </a:lvl9pPr>
          </a:lstStyle>
          <a:p>
            <a:endParaRPr lang="en-US" dirty="0"/>
          </a:p>
        </p:txBody>
      </p:sp>
      <p:sp>
        <p:nvSpPr>
          <p:cNvPr id="5" name="Google Shape;118;p12"/>
          <p:cNvSpPr/>
          <p:nvPr>
            <p:ph type="subTitle" idx="2"/>
          </p:nvPr>
        </p:nvSpPr>
        <p:spPr>
          <a:xfrm>
            <a:off x="623750" y="594950"/>
            <a:ext cx="5306700" cy="3936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6" name="Google Shape;119;p12"/>
          <p:cNvSpPr/>
          <p:nvPr>
            <p:ph type="body" idx="3"/>
          </p:nvPr>
        </p:nvSpPr>
        <p:spPr>
          <a:xfrm flipH="1">
            <a:off x="1941450" y="2384800"/>
            <a:ext cx="5306700" cy="9789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dk1"/>
              </a:buClr>
              <a:buSzPct val="100000"/>
              <a:buChar char="●"/>
              <a:defRPr lang="en-US" sz="1200" dirty="0">
                <a:solidFill>
                  <a:schemeClr val="dk1"/>
                </a:solidFill>
              </a:defRPr>
            </a:lvl1pPr>
            <a:lvl2pPr marL="914400" lvl="1" indent="-304800" algn="l">
              <a:lnSpc>
                <a:spcPct val="115000"/>
              </a:lnSpc>
              <a:spcBef>
                <a:spcPts val="0"/>
              </a:spcBef>
              <a:spcAft>
                <a:spcPts val="0"/>
              </a:spcAft>
              <a:buClr>
                <a:schemeClr val="dk1"/>
              </a:buClr>
              <a:buSzPct val="100000"/>
              <a:buChar char="○"/>
              <a:defRPr lang="en-US" sz="1200" dirty="0">
                <a:solidFill>
                  <a:schemeClr val="dk1"/>
                </a:solidFill>
              </a:defRPr>
            </a:lvl2pPr>
            <a:lvl3pPr marL="1371600" lvl="2" indent="-304800" algn="l">
              <a:lnSpc>
                <a:spcPct val="115000"/>
              </a:lnSpc>
              <a:spcBef>
                <a:spcPts val="0"/>
              </a:spcBef>
              <a:spcAft>
                <a:spcPts val="0"/>
              </a:spcAft>
              <a:buClr>
                <a:schemeClr val="dk1"/>
              </a:buClr>
              <a:buSzPct val="100000"/>
              <a:buChar char="■"/>
              <a:defRPr lang="en-US" sz="1200" dirty="0">
                <a:solidFill>
                  <a:schemeClr val="dk1"/>
                </a:solidFill>
              </a:defRPr>
            </a:lvl3pPr>
            <a:lvl4pPr marL="1828800" lvl="3" indent="-304800" algn="l">
              <a:lnSpc>
                <a:spcPct val="115000"/>
              </a:lnSpc>
              <a:spcBef>
                <a:spcPts val="0"/>
              </a:spcBef>
              <a:spcAft>
                <a:spcPts val="0"/>
              </a:spcAft>
              <a:buClr>
                <a:schemeClr val="dk1"/>
              </a:buClr>
              <a:buSzPct val="100000"/>
              <a:buChar char="●"/>
              <a:defRPr lang="en-US" sz="1200" dirty="0">
                <a:solidFill>
                  <a:schemeClr val="dk1"/>
                </a:solidFill>
              </a:defRPr>
            </a:lvl4pPr>
            <a:lvl5pPr marL="2286000" lvl="4" indent="-304800" algn="l">
              <a:lnSpc>
                <a:spcPct val="115000"/>
              </a:lnSpc>
              <a:spcBef>
                <a:spcPts val="0"/>
              </a:spcBef>
              <a:spcAft>
                <a:spcPts val="0"/>
              </a:spcAft>
              <a:buClr>
                <a:schemeClr val="dk1"/>
              </a:buClr>
              <a:buSzPct val="100000"/>
              <a:buChar char="○"/>
              <a:defRPr lang="en-US" sz="1200" dirty="0">
                <a:solidFill>
                  <a:schemeClr val="dk1"/>
                </a:solidFill>
              </a:defRPr>
            </a:lvl5pPr>
            <a:lvl6pPr marL="2743200" lvl="5" indent="-304800" algn="l">
              <a:lnSpc>
                <a:spcPct val="115000"/>
              </a:lnSpc>
              <a:spcBef>
                <a:spcPts val="0"/>
              </a:spcBef>
              <a:spcAft>
                <a:spcPts val="0"/>
              </a:spcAft>
              <a:buClr>
                <a:schemeClr val="dk1"/>
              </a:buClr>
              <a:buSzPct val="100000"/>
              <a:buChar char="■"/>
              <a:defRPr lang="en-US" sz="1200" dirty="0">
                <a:solidFill>
                  <a:schemeClr val="dk1"/>
                </a:solidFill>
              </a:defRPr>
            </a:lvl6pPr>
            <a:lvl7pPr marL="3200400" lvl="6" indent="-304800" algn="l">
              <a:lnSpc>
                <a:spcPct val="115000"/>
              </a:lnSpc>
              <a:spcBef>
                <a:spcPts val="0"/>
              </a:spcBef>
              <a:spcAft>
                <a:spcPts val="0"/>
              </a:spcAft>
              <a:buClr>
                <a:schemeClr val="dk1"/>
              </a:buClr>
              <a:buSzPct val="100000"/>
              <a:buChar char="●"/>
              <a:defRPr lang="en-US" sz="1200" dirty="0">
                <a:solidFill>
                  <a:schemeClr val="dk1"/>
                </a:solidFill>
              </a:defRPr>
            </a:lvl7pPr>
            <a:lvl8pPr marL="3657600" lvl="7" indent="-304800" algn="l">
              <a:lnSpc>
                <a:spcPct val="115000"/>
              </a:lnSpc>
              <a:spcBef>
                <a:spcPts val="0"/>
              </a:spcBef>
              <a:spcAft>
                <a:spcPts val="0"/>
              </a:spcAft>
              <a:buClr>
                <a:schemeClr val="dk1"/>
              </a:buClr>
              <a:buSzPct val="100000"/>
              <a:buChar char="○"/>
              <a:defRPr lang="en-US" sz="1200" dirty="0">
                <a:solidFill>
                  <a:schemeClr val="dk1"/>
                </a:solidFill>
              </a:defRPr>
            </a:lvl8pPr>
            <a:lvl9pPr marL="4114800" lvl="8" indent="-304800" algn="l">
              <a:lnSpc>
                <a:spcPct val="115000"/>
              </a:lnSpc>
              <a:spcBef>
                <a:spcPts val="0"/>
              </a:spcBef>
              <a:spcAft>
                <a:spcPts val="0"/>
              </a:spcAft>
              <a:buClr>
                <a:schemeClr val="dk1"/>
              </a:buClr>
              <a:buSzPct val="100000"/>
              <a:buChar char="■"/>
              <a:defRPr lang="en-US" sz="1200" dirty="0">
                <a:solidFill>
                  <a:schemeClr val="dk1"/>
                </a:solidFill>
              </a:defRPr>
            </a:lvl9pPr>
          </a:lstStyle>
          <a:p>
            <a:endParaRPr lang="en-US" dirty="0"/>
          </a:p>
        </p:txBody>
      </p:sp>
      <p:sp>
        <p:nvSpPr>
          <p:cNvPr id="7" name="Google Shape;120;p12"/>
          <p:cNvSpPr/>
          <p:nvPr>
            <p:ph type="body" idx="4"/>
          </p:nvPr>
        </p:nvSpPr>
        <p:spPr>
          <a:xfrm flipH="1">
            <a:off x="1941450" y="3661249"/>
            <a:ext cx="5306700" cy="9789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dk1"/>
              </a:buClr>
              <a:buSzPct val="100000"/>
              <a:buChar char="●"/>
              <a:defRPr lang="en-US" sz="1200" dirty="0">
                <a:solidFill>
                  <a:schemeClr val="dk1"/>
                </a:solidFill>
              </a:defRPr>
            </a:lvl1pPr>
            <a:lvl2pPr marL="914400" lvl="1" indent="-304800" algn="l">
              <a:lnSpc>
                <a:spcPct val="115000"/>
              </a:lnSpc>
              <a:spcBef>
                <a:spcPts val="0"/>
              </a:spcBef>
              <a:spcAft>
                <a:spcPts val="0"/>
              </a:spcAft>
              <a:buClr>
                <a:schemeClr val="dk1"/>
              </a:buClr>
              <a:buSzPct val="100000"/>
              <a:buChar char="○"/>
              <a:defRPr lang="en-US" sz="1200" dirty="0">
                <a:solidFill>
                  <a:schemeClr val="dk1"/>
                </a:solidFill>
              </a:defRPr>
            </a:lvl2pPr>
            <a:lvl3pPr marL="1371600" lvl="2" indent="-304800" algn="l">
              <a:lnSpc>
                <a:spcPct val="115000"/>
              </a:lnSpc>
              <a:spcBef>
                <a:spcPts val="0"/>
              </a:spcBef>
              <a:spcAft>
                <a:spcPts val="0"/>
              </a:spcAft>
              <a:buClr>
                <a:schemeClr val="dk1"/>
              </a:buClr>
              <a:buSzPct val="100000"/>
              <a:buChar char="■"/>
              <a:defRPr lang="en-US" sz="1200" dirty="0">
                <a:solidFill>
                  <a:schemeClr val="dk1"/>
                </a:solidFill>
              </a:defRPr>
            </a:lvl3pPr>
            <a:lvl4pPr marL="1828800" lvl="3" indent="-304800" algn="l">
              <a:lnSpc>
                <a:spcPct val="115000"/>
              </a:lnSpc>
              <a:spcBef>
                <a:spcPts val="0"/>
              </a:spcBef>
              <a:spcAft>
                <a:spcPts val="0"/>
              </a:spcAft>
              <a:buClr>
                <a:schemeClr val="dk1"/>
              </a:buClr>
              <a:buSzPct val="100000"/>
              <a:buChar char="●"/>
              <a:defRPr lang="en-US" sz="1200" dirty="0">
                <a:solidFill>
                  <a:schemeClr val="dk1"/>
                </a:solidFill>
              </a:defRPr>
            </a:lvl4pPr>
            <a:lvl5pPr marL="2286000" lvl="4" indent="-304800" algn="l">
              <a:lnSpc>
                <a:spcPct val="115000"/>
              </a:lnSpc>
              <a:spcBef>
                <a:spcPts val="0"/>
              </a:spcBef>
              <a:spcAft>
                <a:spcPts val="0"/>
              </a:spcAft>
              <a:buClr>
                <a:schemeClr val="dk1"/>
              </a:buClr>
              <a:buSzPct val="100000"/>
              <a:buChar char="○"/>
              <a:defRPr lang="en-US" sz="1200" dirty="0">
                <a:solidFill>
                  <a:schemeClr val="dk1"/>
                </a:solidFill>
              </a:defRPr>
            </a:lvl5pPr>
            <a:lvl6pPr marL="2743200" lvl="5" indent="-304800" algn="l">
              <a:lnSpc>
                <a:spcPct val="115000"/>
              </a:lnSpc>
              <a:spcBef>
                <a:spcPts val="0"/>
              </a:spcBef>
              <a:spcAft>
                <a:spcPts val="0"/>
              </a:spcAft>
              <a:buClr>
                <a:schemeClr val="dk1"/>
              </a:buClr>
              <a:buSzPct val="100000"/>
              <a:buChar char="■"/>
              <a:defRPr lang="en-US" sz="1200" dirty="0">
                <a:solidFill>
                  <a:schemeClr val="dk1"/>
                </a:solidFill>
              </a:defRPr>
            </a:lvl6pPr>
            <a:lvl7pPr marL="3200400" lvl="6" indent="-304800" algn="l">
              <a:lnSpc>
                <a:spcPct val="115000"/>
              </a:lnSpc>
              <a:spcBef>
                <a:spcPts val="0"/>
              </a:spcBef>
              <a:spcAft>
                <a:spcPts val="0"/>
              </a:spcAft>
              <a:buClr>
                <a:schemeClr val="dk1"/>
              </a:buClr>
              <a:buSzPct val="100000"/>
              <a:buChar char="●"/>
              <a:defRPr lang="en-US" sz="1200" dirty="0">
                <a:solidFill>
                  <a:schemeClr val="dk1"/>
                </a:solidFill>
              </a:defRPr>
            </a:lvl7pPr>
            <a:lvl8pPr marL="3657600" lvl="7" indent="-304800" algn="l">
              <a:lnSpc>
                <a:spcPct val="115000"/>
              </a:lnSpc>
              <a:spcBef>
                <a:spcPts val="0"/>
              </a:spcBef>
              <a:spcAft>
                <a:spcPts val="0"/>
              </a:spcAft>
              <a:buClr>
                <a:schemeClr val="dk1"/>
              </a:buClr>
              <a:buSzPct val="100000"/>
              <a:buChar char="○"/>
              <a:defRPr lang="en-US" sz="1200" dirty="0">
                <a:solidFill>
                  <a:schemeClr val="dk1"/>
                </a:solidFill>
              </a:defRPr>
            </a:lvl8pPr>
            <a:lvl9pPr marL="4114800" lvl="8" indent="-304800" algn="l">
              <a:lnSpc>
                <a:spcPct val="115000"/>
              </a:lnSpc>
              <a:spcBef>
                <a:spcPts val="0"/>
              </a:spcBef>
              <a:spcAft>
                <a:spcPts val="0"/>
              </a:spcAft>
              <a:buClr>
                <a:schemeClr val="dk1"/>
              </a:buClr>
              <a:buSzPct val="100000"/>
              <a:buChar char="■"/>
              <a:defRPr lang="en-US" sz="1200" dirty="0">
                <a:solidFill>
                  <a:schemeClr val="dk1"/>
                </a:solidFill>
              </a:defRPr>
            </a:lvl9pPr>
          </a:lstStyle>
          <a:p>
            <a:endParaRPr lang="en-US" dirty="0"/>
          </a:p>
        </p:txBody>
      </p:sp>
      <p:sp>
        <p:nvSpPr>
          <p:cNvPr id="8" name="Google Shape;121;p12"/>
          <p:cNvSpPr/>
          <p:nvPr>
            <p:ph type="title" idx="5"/>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 Main points">
    <p:spTree>
      <p:nvGrpSpPr>
        <p:cNvPr id="1" name=""/>
        <p:cNvGrpSpPr/>
        <p:nvPr/>
      </p:nvGrpSpPr>
      <p:grpSpPr>
        <a:xfrm>
          <a:off x="0" y="0"/>
          <a:ext cx="0" cy="0"/>
          <a:chOff x="0" y="0"/>
          <a:chExt cx="0" cy="0"/>
        </a:xfrm>
      </p:grpSpPr>
      <p:sp>
        <p:nvSpPr>
          <p:cNvPr id="2" name="Google Shape;123;p13"/>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DB0312C2-FD61-41B6-8C92-C974D4D8850B}" type="slidenum">
              <a:rPr/>
            </a:fld>
            <a:endParaRPr lang="en-US" dirty="0"/>
          </a:p>
        </p:txBody>
      </p:sp>
      <p:pic>
        <p:nvPicPr>
          <p:cNvPr id="3" name="Google Shape;124;p13"/>
          <p:cNvPicPr/>
          <p:nvPr/>
        </p:nvPicPr>
        <p:blipFill>
          <a:blip r:embed="rId2"/>
          <a:stretch>
            <a:fillRect/>
          </a:stretch>
        </p:blipFill>
        <p:spPr>
          <a:xfrm>
            <a:off x="3579350" y="536525"/>
            <a:ext cx="4472325" cy="4472325"/>
          </a:xfrm>
          <a:prstGeom prst="rect">
            <a:avLst/>
          </a:prstGeom>
          <a:noFill/>
          <a:ln>
            <a:noFill/>
          </a:ln>
        </p:spPr>
      </p:pic>
      <p:sp>
        <p:nvSpPr>
          <p:cNvPr id="4" name="Google Shape;125;p13"/>
          <p:cNvSpPr/>
          <p:nvPr>
            <p:ph type="title" idx="1"/>
          </p:nvPr>
        </p:nvSpPr>
        <p:spPr>
          <a:xfrm>
            <a:off x="1266675" y="1487400"/>
            <a:ext cx="2600400" cy="2303100"/>
          </a:xfrm>
          <a:prstGeom prst="rect">
            <a:avLst/>
          </a:prstGeom>
          <a:noFill/>
          <a:ln>
            <a:noFill/>
          </a:ln>
        </p:spPr>
        <p:txBody>
          <a:bodyPr spcFirstLastPara="1" vert="horz" wrap="square" lIns="91425" tIns="91425" rIns="91425" bIns="91425" rtlCol="0" anchor="t">
            <a:normAutofit/>
          </a:bodyPr>
          <a:lstStyle>
            <a:lvl1pPr lvl="0" algn="l">
              <a:lnSpc>
                <a:spcPct val="100000"/>
              </a:lnSpc>
              <a:spcBef>
                <a:spcPts val="0"/>
              </a:spcBef>
              <a:spcAft>
                <a:spcPts val="0"/>
              </a:spcAft>
              <a:buClr>
                <a:schemeClr val="dk1"/>
              </a:buClr>
              <a:buSzPct val="100000"/>
              <a:buNone/>
              <a:defRPr lang="en-US" sz="1400" dirty="0">
                <a:solidFill>
                  <a:schemeClr val="dk1"/>
                </a:solidFill>
                <a:latin typeface="Roboto" panose="02000000000000000000"/>
              </a:defRPr>
            </a:lvl1pPr>
            <a:lvl2pPr lvl="1" algn="l">
              <a:lnSpc>
                <a:spcPct val="100000"/>
              </a:lnSpc>
              <a:spcBef>
                <a:spcPts val="0"/>
              </a:spcBef>
              <a:spcAft>
                <a:spcPts val="0"/>
              </a:spcAft>
              <a:buSzPct val="100000"/>
              <a:buNone/>
              <a:defRPr lang="en-US" sz="2500" dirty="0">
                <a:latin typeface="Roboto" panose="02000000000000000000"/>
              </a:defRPr>
            </a:lvl2pPr>
            <a:lvl3pPr lvl="2" algn="l">
              <a:lnSpc>
                <a:spcPct val="100000"/>
              </a:lnSpc>
              <a:spcBef>
                <a:spcPts val="0"/>
              </a:spcBef>
              <a:spcAft>
                <a:spcPts val="0"/>
              </a:spcAft>
              <a:buSzPct val="100000"/>
              <a:buNone/>
              <a:defRPr lang="en-US" sz="2500" dirty="0">
                <a:latin typeface="Roboto" panose="02000000000000000000"/>
              </a:defRPr>
            </a:lvl3pPr>
            <a:lvl4pPr lvl="3" algn="l">
              <a:lnSpc>
                <a:spcPct val="100000"/>
              </a:lnSpc>
              <a:spcBef>
                <a:spcPts val="0"/>
              </a:spcBef>
              <a:spcAft>
                <a:spcPts val="0"/>
              </a:spcAft>
              <a:buSzPct val="100000"/>
              <a:buNone/>
              <a:defRPr lang="en-US" sz="2500" dirty="0">
                <a:latin typeface="Roboto" panose="02000000000000000000"/>
              </a:defRPr>
            </a:lvl4pPr>
            <a:lvl5pPr lvl="4" algn="l">
              <a:lnSpc>
                <a:spcPct val="100000"/>
              </a:lnSpc>
              <a:spcBef>
                <a:spcPts val="0"/>
              </a:spcBef>
              <a:spcAft>
                <a:spcPts val="0"/>
              </a:spcAft>
              <a:buSzPct val="100000"/>
              <a:buNone/>
              <a:defRPr lang="en-US" sz="2500" dirty="0">
                <a:latin typeface="Roboto" panose="02000000000000000000"/>
              </a:defRPr>
            </a:lvl5pPr>
            <a:lvl6pPr lvl="5" algn="l">
              <a:lnSpc>
                <a:spcPct val="100000"/>
              </a:lnSpc>
              <a:spcBef>
                <a:spcPts val="0"/>
              </a:spcBef>
              <a:spcAft>
                <a:spcPts val="0"/>
              </a:spcAft>
              <a:buSzPct val="100000"/>
              <a:buNone/>
              <a:defRPr lang="en-US" sz="2500" dirty="0">
                <a:latin typeface="Roboto" panose="02000000000000000000"/>
              </a:defRPr>
            </a:lvl6pPr>
            <a:lvl7pPr lvl="6" algn="l">
              <a:lnSpc>
                <a:spcPct val="100000"/>
              </a:lnSpc>
              <a:spcBef>
                <a:spcPts val="0"/>
              </a:spcBef>
              <a:spcAft>
                <a:spcPts val="0"/>
              </a:spcAft>
              <a:buSzPct val="100000"/>
              <a:buNone/>
              <a:defRPr lang="en-US" sz="2500" dirty="0">
                <a:latin typeface="Roboto" panose="02000000000000000000"/>
              </a:defRPr>
            </a:lvl7pPr>
            <a:lvl8pPr lvl="7" algn="l">
              <a:lnSpc>
                <a:spcPct val="100000"/>
              </a:lnSpc>
              <a:spcBef>
                <a:spcPts val="0"/>
              </a:spcBef>
              <a:spcAft>
                <a:spcPts val="0"/>
              </a:spcAft>
              <a:buSzPct val="100000"/>
              <a:buNone/>
              <a:defRPr lang="en-US" sz="2500" dirty="0">
                <a:latin typeface="Roboto" panose="02000000000000000000"/>
              </a:defRPr>
            </a:lvl8pPr>
            <a:lvl9pPr lvl="8" algn="l">
              <a:lnSpc>
                <a:spcPct val="100000"/>
              </a:lnSpc>
              <a:spcBef>
                <a:spcPts val="0"/>
              </a:spcBef>
              <a:spcAft>
                <a:spcPts val="0"/>
              </a:spcAft>
              <a:buSzPct val="100000"/>
              <a:buNone/>
              <a:defRPr lang="en-US" sz="2500" dirty="0">
                <a:latin typeface="Roboto" panose="02000000000000000000"/>
              </a:defRPr>
            </a:lvl9pPr>
          </a:lstStyle>
          <a:p>
            <a:endParaRPr lang="en-US" dirty="0"/>
          </a:p>
        </p:txBody>
      </p:sp>
      <p:sp>
        <p:nvSpPr>
          <p:cNvPr id="5" name="Google Shape;126;p13"/>
          <p:cNvSpPr/>
          <p:nvPr>
            <p:ph type="subTitle" idx="2"/>
          </p:nvPr>
        </p:nvSpPr>
        <p:spPr>
          <a:xfrm>
            <a:off x="4500575" y="1420225"/>
            <a:ext cx="2840400" cy="5154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Clr>
                <a:schemeClr val="lt1"/>
              </a:buClr>
              <a:buSzPct val="100000"/>
              <a:buNone/>
              <a:defRPr lang="en-US" sz="1200" dirty="0">
                <a:solidFill>
                  <a:schemeClr val="lt1"/>
                </a:solidFill>
              </a:defRPr>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6" name="Google Shape;127;p13"/>
          <p:cNvSpPr/>
          <p:nvPr>
            <p:ph type="subTitle" idx="3"/>
          </p:nvPr>
        </p:nvSpPr>
        <p:spPr>
          <a:xfrm>
            <a:off x="4500575" y="2055400"/>
            <a:ext cx="2840400" cy="5154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Clr>
                <a:schemeClr val="lt1"/>
              </a:buClr>
              <a:buSzPct val="100000"/>
              <a:buNone/>
              <a:defRPr lang="en-US" sz="1200" dirty="0">
                <a:solidFill>
                  <a:schemeClr val="lt1"/>
                </a:solidFill>
              </a:defRPr>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7" name="Google Shape;128;p13"/>
          <p:cNvSpPr/>
          <p:nvPr>
            <p:ph type="subTitle" idx="4"/>
          </p:nvPr>
        </p:nvSpPr>
        <p:spPr>
          <a:xfrm>
            <a:off x="4500575" y="2748463"/>
            <a:ext cx="2840400" cy="4980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Clr>
                <a:schemeClr val="lt1"/>
              </a:buClr>
              <a:buSzPct val="100000"/>
              <a:buNone/>
              <a:defRPr lang="en-US" sz="1200" dirty="0">
                <a:solidFill>
                  <a:schemeClr val="lt1"/>
                </a:solidFill>
              </a:defRPr>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8" name="Google Shape;129;p13"/>
          <p:cNvSpPr/>
          <p:nvPr>
            <p:ph type="subTitle" idx="5"/>
          </p:nvPr>
        </p:nvSpPr>
        <p:spPr>
          <a:xfrm>
            <a:off x="4500575" y="3426375"/>
            <a:ext cx="2840400" cy="4428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Clr>
                <a:schemeClr val="lt1"/>
              </a:buClr>
              <a:buSzPct val="100000"/>
              <a:buNone/>
              <a:defRPr lang="en-US" sz="1200" dirty="0">
                <a:solidFill>
                  <a:schemeClr val="lt1"/>
                </a:solidFill>
              </a:defRPr>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9" name="Google Shape;130;p13"/>
          <p:cNvSpPr/>
          <p:nvPr>
            <p:ph type="subTitle" idx="6"/>
          </p:nvPr>
        </p:nvSpPr>
        <p:spPr>
          <a:xfrm>
            <a:off x="4500575" y="4059300"/>
            <a:ext cx="2840400" cy="4428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Clr>
                <a:schemeClr val="lt1"/>
              </a:buClr>
              <a:buSzPct val="100000"/>
              <a:buNone/>
              <a:defRPr lang="en-US" sz="1200" dirty="0">
                <a:solidFill>
                  <a:schemeClr val="lt1"/>
                </a:solidFill>
              </a:defRPr>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10" name="Google Shape;131;p13"/>
          <p:cNvSpPr/>
          <p:nvPr>
            <p:ph type="title" idx="7"/>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con + 3 points">
    <p:spTree>
      <p:nvGrpSpPr>
        <p:cNvPr id="1" name=""/>
        <p:cNvGrpSpPr/>
        <p:nvPr/>
      </p:nvGrpSpPr>
      <p:grpSpPr>
        <a:xfrm>
          <a:off x="0" y="0"/>
          <a:ext cx="0" cy="0"/>
          <a:chOff x="0" y="0"/>
          <a:chExt cx="0" cy="0"/>
        </a:xfrm>
      </p:grpSpPr>
      <p:sp>
        <p:nvSpPr>
          <p:cNvPr id="2" name="Google Shape;133;p14"/>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739DE885-7ED1-49D5-B555-E67D7B460561}" type="slidenum">
              <a:rPr/>
            </a:fld>
            <a:endParaRPr lang="en-US" dirty="0"/>
          </a:p>
        </p:txBody>
      </p:sp>
      <p:pic>
        <p:nvPicPr>
          <p:cNvPr id="3" name="Google Shape;134;p14"/>
          <p:cNvPicPr/>
          <p:nvPr/>
        </p:nvPicPr>
        <p:blipFill>
          <a:blip r:embed="rId2"/>
          <a:stretch>
            <a:fillRect/>
          </a:stretch>
        </p:blipFill>
        <p:spPr>
          <a:xfrm>
            <a:off x="554650" y="835325"/>
            <a:ext cx="2780700" cy="1644350"/>
          </a:xfrm>
          <a:prstGeom prst="rect">
            <a:avLst/>
          </a:prstGeom>
          <a:noFill/>
          <a:ln>
            <a:noFill/>
          </a:ln>
        </p:spPr>
      </p:pic>
      <p:sp>
        <p:nvSpPr>
          <p:cNvPr id="4" name="Google Shape;135;p14"/>
          <p:cNvSpPr/>
          <p:nvPr>
            <p:ph type="body" idx="1"/>
          </p:nvPr>
        </p:nvSpPr>
        <p:spPr>
          <a:xfrm>
            <a:off x="1989949" y="937525"/>
            <a:ext cx="1228800" cy="14580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dk1"/>
              </a:buClr>
              <a:buSzPct val="100000"/>
              <a:buChar char="●"/>
              <a:defRPr lang="en-US" dirty="0">
                <a:solidFill>
                  <a:schemeClr val="dk1"/>
                </a:solidFill>
              </a:defRPr>
            </a:lvl1pPr>
            <a:lvl2pPr marL="914400" lvl="1" indent="-304800" algn="l">
              <a:lnSpc>
                <a:spcPct val="115000"/>
              </a:lnSpc>
              <a:spcBef>
                <a:spcPts val="0"/>
              </a:spcBef>
              <a:spcAft>
                <a:spcPts val="0"/>
              </a:spcAft>
              <a:buClr>
                <a:schemeClr val="dk1"/>
              </a:buClr>
              <a:buSzPct val="100000"/>
              <a:buChar char="○"/>
              <a:defRPr lang="en-US" dirty="0">
                <a:solidFill>
                  <a:schemeClr val="dk1"/>
                </a:solidFill>
              </a:defRPr>
            </a:lvl2pPr>
            <a:lvl3pPr marL="1371600" lvl="2" indent="-304800" algn="l">
              <a:lnSpc>
                <a:spcPct val="115000"/>
              </a:lnSpc>
              <a:spcBef>
                <a:spcPts val="0"/>
              </a:spcBef>
              <a:spcAft>
                <a:spcPts val="0"/>
              </a:spcAft>
              <a:buClr>
                <a:schemeClr val="dk1"/>
              </a:buClr>
              <a:buSzPct val="100000"/>
              <a:buChar char="■"/>
              <a:defRPr lang="en-US" dirty="0">
                <a:solidFill>
                  <a:schemeClr val="dk1"/>
                </a:solidFill>
              </a:defRPr>
            </a:lvl3pPr>
            <a:lvl4pPr marL="1828800" lvl="3" indent="-304800" algn="l">
              <a:lnSpc>
                <a:spcPct val="115000"/>
              </a:lnSpc>
              <a:spcBef>
                <a:spcPts val="0"/>
              </a:spcBef>
              <a:spcAft>
                <a:spcPts val="0"/>
              </a:spcAft>
              <a:buClr>
                <a:schemeClr val="dk1"/>
              </a:buClr>
              <a:buSzPct val="100000"/>
              <a:buChar char="●"/>
              <a:defRPr lang="en-US" dirty="0">
                <a:solidFill>
                  <a:schemeClr val="dk1"/>
                </a:solidFill>
              </a:defRPr>
            </a:lvl4pPr>
            <a:lvl5pPr marL="2286000" lvl="4" indent="-304800" algn="l">
              <a:lnSpc>
                <a:spcPct val="115000"/>
              </a:lnSpc>
              <a:spcBef>
                <a:spcPts val="0"/>
              </a:spcBef>
              <a:spcAft>
                <a:spcPts val="0"/>
              </a:spcAft>
              <a:buClr>
                <a:schemeClr val="dk1"/>
              </a:buClr>
              <a:buSzPct val="100000"/>
              <a:buChar char="○"/>
              <a:defRPr lang="en-US" dirty="0">
                <a:solidFill>
                  <a:schemeClr val="dk1"/>
                </a:solidFill>
              </a:defRPr>
            </a:lvl5pPr>
            <a:lvl6pPr marL="2743200" lvl="5" indent="-304800" algn="l">
              <a:lnSpc>
                <a:spcPct val="115000"/>
              </a:lnSpc>
              <a:spcBef>
                <a:spcPts val="0"/>
              </a:spcBef>
              <a:spcAft>
                <a:spcPts val="0"/>
              </a:spcAft>
              <a:buClr>
                <a:schemeClr val="dk1"/>
              </a:buClr>
              <a:buSzPct val="100000"/>
              <a:buChar char="■"/>
              <a:defRPr lang="en-US" dirty="0">
                <a:solidFill>
                  <a:schemeClr val="dk1"/>
                </a:solidFill>
              </a:defRPr>
            </a:lvl6pPr>
            <a:lvl7pPr marL="3200400" lvl="6" indent="-304800" algn="l">
              <a:lnSpc>
                <a:spcPct val="115000"/>
              </a:lnSpc>
              <a:spcBef>
                <a:spcPts val="0"/>
              </a:spcBef>
              <a:spcAft>
                <a:spcPts val="0"/>
              </a:spcAft>
              <a:buClr>
                <a:schemeClr val="dk1"/>
              </a:buClr>
              <a:buSzPct val="100000"/>
              <a:buChar char="●"/>
              <a:defRPr lang="en-US" dirty="0">
                <a:solidFill>
                  <a:schemeClr val="dk1"/>
                </a:solidFill>
              </a:defRPr>
            </a:lvl7pPr>
            <a:lvl8pPr marL="3657600" lvl="7" indent="-304800" algn="l">
              <a:lnSpc>
                <a:spcPct val="115000"/>
              </a:lnSpc>
              <a:spcBef>
                <a:spcPts val="0"/>
              </a:spcBef>
              <a:spcAft>
                <a:spcPts val="0"/>
              </a:spcAft>
              <a:buClr>
                <a:schemeClr val="dk1"/>
              </a:buClr>
              <a:buSzPct val="100000"/>
              <a:buChar char="○"/>
              <a:defRPr lang="en-US" dirty="0">
                <a:solidFill>
                  <a:schemeClr val="dk1"/>
                </a:solidFill>
              </a:defRPr>
            </a:lvl8pPr>
            <a:lvl9pPr marL="4114800" lvl="8" indent="-304800" algn="l">
              <a:lnSpc>
                <a:spcPct val="115000"/>
              </a:lnSpc>
              <a:spcBef>
                <a:spcPts val="0"/>
              </a:spcBef>
              <a:spcAft>
                <a:spcPts val="0"/>
              </a:spcAft>
              <a:buClr>
                <a:schemeClr val="dk1"/>
              </a:buClr>
              <a:buSzPct val="100000"/>
              <a:buChar char="■"/>
              <a:defRPr lang="en-US" dirty="0">
                <a:solidFill>
                  <a:schemeClr val="dk1"/>
                </a:solidFill>
              </a:defRPr>
            </a:lvl9pPr>
          </a:lstStyle>
          <a:p>
            <a:endParaRPr lang="en-US" dirty="0"/>
          </a:p>
        </p:txBody>
      </p:sp>
      <p:pic>
        <p:nvPicPr>
          <p:cNvPr id="5" name="Google Shape;136;p14"/>
          <p:cNvPicPr/>
          <p:nvPr/>
        </p:nvPicPr>
        <p:blipFill>
          <a:blip r:embed="rId2"/>
          <a:stretch>
            <a:fillRect/>
          </a:stretch>
        </p:blipFill>
        <p:spPr>
          <a:xfrm>
            <a:off x="5547825" y="844350"/>
            <a:ext cx="2780700" cy="1644350"/>
          </a:xfrm>
          <a:prstGeom prst="rect">
            <a:avLst/>
          </a:prstGeom>
          <a:noFill/>
          <a:ln>
            <a:noFill/>
          </a:ln>
        </p:spPr>
      </p:pic>
      <p:sp>
        <p:nvSpPr>
          <p:cNvPr id="6" name="Google Shape;137;p14"/>
          <p:cNvSpPr/>
          <p:nvPr>
            <p:ph type="body" idx="2"/>
          </p:nvPr>
        </p:nvSpPr>
        <p:spPr>
          <a:xfrm>
            <a:off x="6983124" y="946550"/>
            <a:ext cx="1228800" cy="14580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dk1"/>
              </a:buClr>
              <a:buSzPct val="100000"/>
              <a:buChar char="●"/>
              <a:defRPr lang="en-US" dirty="0">
                <a:solidFill>
                  <a:schemeClr val="dk1"/>
                </a:solidFill>
              </a:defRPr>
            </a:lvl1pPr>
            <a:lvl2pPr marL="914400" lvl="1" indent="-304800" algn="l">
              <a:lnSpc>
                <a:spcPct val="115000"/>
              </a:lnSpc>
              <a:spcBef>
                <a:spcPts val="0"/>
              </a:spcBef>
              <a:spcAft>
                <a:spcPts val="0"/>
              </a:spcAft>
              <a:buClr>
                <a:schemeClr val="dk1"/>
              </a:buClr>
              <a:buSzPct val="100000"/>
              <a:buChar char="○"/>
              <a:defRPr lang="en-US" dirty="0">
                <a:solidFill>
                  <a:schemeClr val="dk1"/>
                </a:solidFill>
              </a:defRPr>
            </a:lvl2pPr>
            <a:lvl3pPr marL="1371600" lvl="2" indent="-304800" algn="l">
              <a:lnSpc>
                <a:spcPct val="115000"/>
              </a:lnSpc>
              <a:spcBef>
                <a:spcPts val="0"/>
              </a:spcBef>
              <a:spcAft>
                <a:spcPts val="0"/>
              </a:spcAft>
              <a:buClr>
                <a:schemeClr val="dk1"/>
              </a:buClr>
              <a:buSzPct val="100000"/>
              <a:buChar char="■"/>
              <a:defRPr lang="en-US" dirty="0">
                <a:solidFill>
                  <a:schemeClr val="dk1"/>
                </a:solidFill>
              </a:defRPr>
            </a:lvl3pPr>
            <a:lvl4pPr marL="1828800" lvl="3" indent="-304800" algn="l">
              <a:lnSpc>
                <a:spcPct val="115000"/>
              </a:lnSpc>
              <a:spcBef>
                <a:spcPts val="0"/>
              </a:spcBef>
              <a:spcAft>
                <a:spcPts val="0"/>
              </a:spcAft>
              <a:buClr>
                <a:schemeClr val="dk1"/>
              </a:buClr>
              <a:buSzPct val="100000"/>
              <a:buChar char="●"/>
              <a:defRPr lang="en-US" dirty="0">
                <a:solidFill>
                  <a:schemeClr val="dk1"/>
                </a:solidFill>
              </a:defRPr>
            </a:lvl4pPr>
            <a:lvl5pPr marL="2286000" lvl="4" indent="-304800" algn="l">
              <a:lnSpc>
                <a:spcPct val="115000"/>
              </a:lnSpc>
              <a:spcBef>
                <a:spcPts val="0"/>
              </a:spcBef>
              <a:spcAft>
                <a:spcPts val="0"/>
              </a:spcAft>
              <a:buClr>
                <a:schemeClr val="dk1"/>
              </a:buClr>
              <a:buSzPct val="100000"/>
              <a:buChar char="○"/>
              <a:defRPr lang="en-US" dirty="0">
                <a:solidFill>
                  <a:schemeClr val="dk1"/>
                </a:solidFill>
              </a:defRPr>
            </a:lvl5pPr>
            <a:lvl6pPr marL="2743200" lvl="5" indent="-304800" algn="l">
              <a:lnSpc>
                <a:spcPct val="115000"/>
              </a:lnSpc>
              <a:spcBef>
                <a:spcPts val="0"/>
              </a:spcBef>
              <a:spcAft>
                <a:spcPts val="0"/>
              </a:spcAft>
              <a:buClr>
                <a:schemeClr val="dk1"/>
              </a:buClr>
              <a:buSzPct val="100000"/>
              <a:buChar char="■"/>
              <a:defRPr lang="en-US" dirty="0">
                <a:solidFill>
                  <a:schemeClr val="dk1"/>
                </a:solidFill>
              </a:defRPr>
            </a:lvl6pPr>
            <a:lvl7pPr marL="3200400" lvl="6" indent="-304800" algn="l">
              <a:lnSpc>
                <a:spcPct val="115000"/>
              </a:lnSpc>
              <a:spcBef>
                <a:spcPts val="0"/>
              </a:spcBef>
              <a:spcAft>
                <a:spcPts val="0"/>
              </a:spcAft>
              <a:buClr>
                <a:schemeClr val="dk1"/>
              </a:buClr>
              <a:buSzPct val="100000"/>
              <a:buChar char="●"/>
              <a:defRPr lang="en-US" dirty="0">
                <a:solidFill>
                  <a:schemeClr val="dk1"/>
                </a:solidFill>
              </a:defRPr>
            </a:lvl7pPr>
            <a:lvl8pPr marL="3657600" lvl="7" indent="-304800" algn="l">
              <a:lnSpc>
                <a:spcPct val="115000"/>
              </a:lnSpc>
              <a:spcBef>
                <a:spcPts val="0"/>
              </a:spcBef>
              <a:spcAft>
                <a:spcPts val="0"/>
              </a:spcAft>
              <a:buClr>
                <a:schemeClr val="dk1"/>
              </a:buClr>
              <a:buSzPct val="100000"/>
              <a:buChar char="○"/>
              <a:defRPr lang="en-US" dirty="0">
                <a:solidFill>
                  <a:schemeClr val="dk1"/>
                </a:solidFill>
              </a:defRPr>
            </a:lvl8pPr>
            <a:lvl9pPr marL="4114800" lvl="8" indent="-304800" algn="l">
              <a:lnSpc>
                <a:spcPct val="115000"/>
              </a:lnSpc>
              <a:spcBef>
                <a:spcPts val="0"/>
              </a:spcBef>
              <a:spcAft>
                <a:spcPts val="0"/>
              </a:spcAft>
              <a:buClr>
                <a:schemeClr val="dk1"/>
              </a:buClr>
              <a:buSzPct val="100000"/>
              <a:buChar char="■"/>
              <a:defRPr lang="en-US" dirty="0">
                <a:solidFill>
                  <a:schemeClr val="dk1"/>
                </a:solidFill>
              </a:defRPr>
            </a:lvl9pPr>
          </a:lstStyle>
          <a:p>
            <a:endParaRPr lang="en-US" dirty="0"/>
          </a:p>
        </p:txBody>
      </p:sp>
      <p:pic>
        <p:nvPicPr>
          <p:cNvPr id="7" name="Google Shape;138;p14"/>
          <p:cNvPicPr/>
          <p:nvPr/>
        </p:nvPicPr>
        <p:blipFill>
          <a:blip r:embed="rId2"/>
          <a:stretch>
            <a:fillRect/>
          </a:stretch>
        </p:blipFill>
        <p:spPr>
          <a:xfrm>
            <a:off x="3181650" y="2912624"/>
            <a:ext cx="2780700" cy="1644350"/>
          </a:xfrm>
          <a:prstGeom prst="rect">
            <a:avLst/>
          </a:prstGeom>
          <a:noFill/>
          <a:ln>
            <a:noFill/>
          </a:ln>
        </p:spPr>
      </p:pic>
      <p:sp>
        <p:nvSpPr>
          <p:cNvPr id="8" name="Google Shape;139;p14"/>
          <p:cNvSpPr/>
          <p:nvPr>
            <p:ph type="body" idx="3"/>
          </p:nvPr>
        </p:nvSpPr>
        <p:spPr>
          <a:xfrm>
            <a:off x="4616950" y="3014825"/>
            <a:ext cx="1228800" cy="14580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dk1"/>
              </a:buClr>
              <a:buSzPct val="100000"/>
              <a:buChar char="●"/>
              <a:defRPr lang="en-US" dirty="0">
                <a:solidFill>
                  <a:schemeClr val="dk1"/>
                </a:solidFill>
              </a:defRPr>
            </a:lvl1pPr>
            <a:lvl2pPr marL="914400" lvl="1" indent="-304800" algn="l">
              <a:lnSpc>
                <a:spcPct val="115000"/>
              </a:lnSpc>
              <a:spcBef>
                <a:spcPts val="0"/>
              </a:spcBef>
              <a:spcAft>
                <a:spcPts val="0"/>
              </a:spcAft>
              <a:buClr>
                <a:schemeClr val="dk1"/>
              </a:buClr>
              <a:buSzPct val="100000"/>
              <a:buChar char="○"/>
              <a:defRPr lang="en-US" dirty="0">
                <a:solidFill>
                  <a:schemeClr val="dk1"/>
                </a:solidFill>
              </a:defRPr>
            </a:lvl2pPr>
            <a:lvl3pPr marL="1371600" lvl="2" indent="-304800" algn="l">
              <a:lnSpc>
                <a:spcPct val="115000"/>
              </a:lnSpc>
              <a:spcBef>
                <a:spcPts val="0"/>
              </a:spcBef>
              <a:spcAft>
                <a:spcPts val="0"/>
              </a:spcAft>
              <a:buClr>
                <a:schemeClr val="dk1"/>
              </a:buClr>
              <a:buSzPct val="100000"/>
              <a:buChar char="■"/>
              <a:defRPr lang="en-US" dirty="0">
                <a:solidFill>
                  <a:schemeClr val="dk1"/>
                </a:solidFill>
              </a:defRPr>
            </a:lvl3pPr>
            <a:lvl4pPr marL="1828800" lvl="3" indent="-304800" algn="l">
              <a:lnSpc>
                <a:spcPct val="115000"/>
              </a:lnSpc>
              <a:spcBef>
                <a:spcPts val="0"/>
              </a:spcBef>
              <a:spcAft>
                <a:spcPts val="0"/>
              </a:spcAft>
              <a:buClr>
                <a:schemeClr val="dk1"/>
              </a:buClr>
              <a:buSzPct val="100000"/>
              <a:buChar char="●"/>
              <a:defRPr lang="en-US" dirty="0">
                <a:solidFill>
                  <a:schemeClr val="dk1"/>
                </a:solidFill>
              </a:defRPr>
            </a:lvl4pPr>
            <a:lvl5pPr marL="2286000" lvl="4" indent="-304800" algn="l">
              <a:lnSpc>
                <a:spcPct val="115000"/>
              </a:lnSpc>
              <a:spcBef>
                <a:spcPts val="0"/>
              </a:spcBef>
              <a:spcAft>
                <a:spcPts val="0"/>
              </a:spcAft>
              <a:buClr>
                <a:schemeClr val="dk1"/>
              </a:buClr>
              <a:buSzPct val="100000"/>
              <a:buChar char="○"/>
              <a:defRPr lang="en-US" dirty="0">
                <a:solidFill>
                  <a:schemeClr val="dk1"/>
                </a:solidFill>
              </a:defRPr>
            </a:lvl5pPr>
            <a:lvl6pPr marL="2743200" lvl="5" indent="-304800" algn="l">
              <a:lnSpc>
                <a:spcPct val="115000"/>
              </a:lnSpc>
              <a:spcBef>
                <a:spcPts val="0"/>
              </a:spcBef>
              <a:spcAft>
                <a:spcPts val="0"/>
              </a:spcAft>
              <a:buClr>
                <a:schemeClr val="dk1"/>
              </a:buClr>
              <a:buSzPct val="100000"/>
              <a:buChar char="■"/>
              <a:defRPr lang="en-US" dirty="0">
                <a:solidFill>
                  <a:schemeClr val="dk1"/>
                </a:solidFill>
              </a:defRPr>
            </a:lvl6pPr>
            <a:lvl7pPr marL="3200400" lvl="6" indent="-304800" algn="l">
              <a:lnSpc>
                <a:spcPct val="115000"/>
              </a:lnSpc>
              <a:spcBef>
                <a:spcPts val="0"/>
              </a:spcBef>
              <a:spcAft>
                <a:spcPts val="0"/>
              </a:spcAft>
              <a:buClr>
                <a:schemeClr val="dk1"/>
              </a:buClr>
              <a:buSzPct val="100000"/>
              <a:buChar char="●"/>
              <a:defRPr lang="en-US" dirty="0">
                <a:solidFill>
                  <a:schemeClr val="dk1"/>
                </a:solidFill>
              </a:defRPr>
            </a:lvl7pPr>
            <a:lvl8pPr marL="3657600" lvl="7" indent="-304800" algn="l">
              <a:lnSpc>
                <a:spcPct val="115000"/>
              </a:lnSpc>
              <a:spcBef>
                <a:spcPts val="0"/>
              </a:spcBef>
              <a:spcAft>
                <a:spcPts val="0"/>
              </a:spcAft>
              <a:buClr>
                <a:schemeClr val="dk1"/>
              </a:buClr>
              <a:buSzPct val="100000"/>
              <a:buChar char="○"/>
              <a:defRPr lang="en-US" dirty="0">
                <a:solidFill>
                  <a:schemeClr val="dk1"/>
                </a:solidFill>
              </a:defRPr>
            </a:lvl8pPr>
            <a:lvl9pPr marL="4114800" lvl="8" indent="-304800" algn="l">
              <a:lnSpc>
                <a:spcPct val="115000"/>
              </a:lnSpc>
              <a:spcBef>
                <a:spcPts val="0"/>
              </a:spcBef>
              <a:spcAft>
                <a:spcPts val="0"/>
              </a:spcAft>
              <a:buClr>
                <a:schemeClr val="dk1"/>
              </a:buClr>
              <a:buSzPct val="100000"/>
              <a:buChar char="■"/>
              <a:defRPr lang="en-US" dirty="0">
                <a:solidFill>
                  <a:schemeClr val="dk1"/>
                </a:solidFill>
              </a:defRPr>
            </a:lvl9pPr>
          </a:lstStyle>
          <a:p>
            <a:endParaRPr lang="en-US" dirty="0"/>
          </a:p>
        </p:txBody>
      </p:sp>
      <p:sp>
        <p:nvSpPr>
          <p:cNvPr id="9" name="Google Shape;140;p14"/>
          <p:cNvSpPr/>
          <p:nvPr>
            <p:ph type="title" idx="4"/>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ge Breaker">
    <p:spTree>
      <p:nvGrpSpPr>
        <p:cNvPr id="1" name=""/>
        <p:cNvGrpSpPr/>
        <p:nvPr/>
      </p:nvGrpSpPr>
      <p:grpSpPr>
        <a:xfrm>
          <a:off x="0" y="0"/>
          <a:ext cx="0" cy="0"/>
          <a:chOff x="0" y="0"/>
          <a:chExt cx="0" cy="0"/>
        </a:xfrm>
      </p:grpSpPr>
      <p:pic>
        <p:nvPicPr>
          <p:cNvPr id="2" name="Google Shape;142;p15"/>
          <p:cNvPicPr/>
          <p:nvPr/>
        </p:nvPicPr>
        <p:blipFill>
          <a:blip r:embed="rId2"/>
          <a:srcRect t="12276" b="3697"/>
          <a:stretch>
            <a:fillRect/>
          </a:stretch>
        </p:blipFill>
        <p:spPr>
          <a:xfrm>
            <a:off x="-57875" y="-38825"/>
            <a:ext cx="9250974" cy="5182325"/>
          </a:xfrm>
          <a:prstGeom prst="rect">
            <a:avLst/>
          </a:prstGeom>
          <a:noFill/>
          <a:ln>
            <a:noFill/>
          </a:ln>
        </p:spPr>
      </p:pic>
      <p:sp>
        <p:nvSpPr>
          <p:cNvPr id="3" name="Google Shape;143;p15"/>
          <p:cNvSpPr/>
          <p:nvPr/>
        </p:nvSpPr>
        <p:spPr>
          <a:xfrm>
            <a:off x="614125" y="-38825"/>
            <a:ext cx="3281875" cy="4428300"/>
          </a:xfrm>
          <a:prstGeom prst="flowChartOffpageConnector">
            <a:avLst/>
          </a:prstGeom>
          <a:solidFill>
            <a:srgbClr val="CFE2F3"/>
          </a:solidFill>
          <a:ln w="9525" cap="flat">
            <a:solidFill>
              <a:srgbClr val="595959"/>
            </a:solidFill>
            <a:prstDash val="solid"/>
            <a:round/>
          </a:ln>
          <a:effectLst>
            <a:outerShdw blurRad="57150" dist="19050" dir="5400000">
              <a:srgbClr val="000000">
                <a:alpha val="82745"/>
              </a:srgbClr>
            </a:outerShdw>
          </a:effectLst>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4" name="Google Shape;144;p15"/>
          <p:cNvSpPr/>
          <p:nvPr>
            <p:ph type="subTitle"/>
          </p:nvPr>
        </p:nvSpPr>
        <p:spPr>
          <a:xfrm>
            <a:off x="946325" y="922225"/>
            <a:ext cx="2617500" cy="1985400"/>
          </a:xfrm>
          <a:prstGeom prst="rect">
            <a:avLst/>
          </a:prstGeom>
          <a:noFill/>
          <a:ln>
            <a:noFill/>
          </a:ln>
        </p:spPr>
        <p:txBody>
          <a:bodyPr spcFirstLastPara="1" vert="horz" wrap="square" lIns="91425" tIns="91425" rIns="91425" bIns="91425" rtlCol="0" anchor="t">
            <a:normAutofit/>
          </a:bodyPr>
          <a:lstStyle>
            <a:lvl1pPr lvl="0" algn="ctr">
              <a:lnSpc>
                <a:spcPct val="100000"/>
              </a:lnSpc>
              <a:spcBef>
                <a:spcPts val="0"/>
              </a:spcBef>
              <a:spcAft>
                <a:spcPts val="0"/>
              </a:spcAft>
              <a:buClr>
                <a:schemeClr val="dk1"/>
              </a:buClr>
              <a:buSzPct val="100000"/>
              <a:buNone/>
              <a:defRPr lang="en-US" sz="2200" dirty="0">
                <a:solidFill>
                  <a:schemeClr val="dk1"/>
                </a:solidFill>
              </a:defRPr>
            </a:lvl1pPr>
            <a:lvl2pPr lvl="1" algn="ctr">
              <a:lnSpc>
                <a:spcPct val="100000"/>
              </a:lnSpc>
              <a:spcBef>
                <a:spcPts val="0"/>
              </a:spcBef>
              <a:spcAft>
                <a:spcPts val="0"/>
              </a:spcAft>
              <a:buClr>
                <a:schemeClr val="dk1"/>
              </a:buClr>
              <a:buSzPct val="100000"/>
              <a:buNone/>
              <a:defRPr lang="en-US" sz="2100" dirty="0">
                <a:solidFill>
                  <a:schemeClr val="dk1"/>
                </a:solidFill>
              </a:defRPr>
            </a:lvl2pPr>
            <a:lvl3pPr lvl="2" algn="ctr">
              <a:lnSpc>
                <a:spcPct val="100000"/>
              </a:lnSpc>
              <a:spcBef>
                <a:spcPts val="0"/>
              </a:spcBef>
              <a:spcAft>
                <a:spcPts val="0"/>
              </a:spcAft>
              <a:buClr>
                <a:schemeClr val="dk1"/>
              </a:buClr>
              <a:buSzPct val="100000"/>
              <a:buNone/>
              <a:defRPr lang="en-US" sz="2100" dirty="0">
                <a:solidFill>
                  <a:schemeClr val="dk1"/>
                </a:solidFill>
              </a:defRPr>
            </a:lvl3pPr>
            <a:lvl4pPr lvl="3" algn="ctr">
              <a:lnSpc>
                <a:spcPct val="100000"/>
              </a:lnSpc>
              <a:spcBef>
                <a:spcPts val="0"/>
              </a:spcBef>
              <a:spcAft>
                <a:spcPts val="0"/>
              </a:spcAft>
              <a:buClr>
                <a:schemeClr val="dk1"/>
              </a:buClr>
              <a:buSzPct val="100000"/>
              <a:buNone/>
              <a:defRPr lang="en-US" sz="2100" dirty="0">
                <a:solidFill>
                  <a:schemeClr val="dk1"/>
                </a:solidFill>
              </a:defRPr>
            </a:lvl4pPr>
            <a:lvl5pPr lvl="4" algn="ctr">
              <a:lnSpc>
                <a:spcPct val="100000"/>
              </a:lnSpc>
              <a:spcBef>
                <a:spcPts val="0"/>
              </a:spcBef>
              <a:spcAft>
                <a:spcPts val="0"/>
              </a:spcAft>
              <a:buClr>
                <a:schemeClr val="dk1"/>
              </a:buClr>
              <a:buSzPct val="100000"/>
              <a:buNone/>
              <a:defRPr lang="en-US" sz="2100" dirty="0">
                <a:solidFill>
                  <a:schemeClr val="dk1"/>
                </a:solidFill>
              </a:defRPr>
            </a:lvl5pPr>
            <a:lvl6pPr lvl="5" algn="ctr">
              <a:lnSpc>
                <a:spcPct val="100000"/>
              </a:lnSpc>
              <a:spcBef>
                <a:spcPts val="0"/>
              </a:spcBef>
              <a:spcAft>
                <a:spcPts val="0"/>
              </a:spcAft>
              <a:buClr>
                <a:schemeClr val="dk1"/>
              </a:buClr>
              <a:buSzPct val="100000"/>
              <a:buNone/>
              <a:defRPr lang="en-US" sz="2100" dirty="0">
                <a:solidFill>
                  <a:schemeClr val="dk1"/>
                </a:solidFill>
              </a:defRPr>
            </a:lvl6pPr>
            <a:lvl7pPr lvl="6" algn="ctr">
              <a:lnSpc>
                <a:spcPct val="100000"/>
              </a:lnSpc>
              <a:spcBef>
                <a:spcPts val="0"/>
              </a:spcBef>
              <a:spcAft>
                <a:spcPts val="0"/>
              </a:spcAft>
              <a:buClr>
                <a:schemeClr val="dk1"/>
              </a:buClr>
              <a:buSzPct val="100000"/>
              <a:buNone/>
              <a:defRPr lang="en-US" sz="2100" dirty="0">
                <a:solidFill>
                  <a:schemeClr val="dk1"/>
                </a:solidFill>
              </a:defRPr>
            </a:lvl7pPr>
            <a:lvl8pPr lvl="7" algn="ctr">
              <a:lnSpc>
                <a:spcPct val="100000"/>
              </a:lnSpc>
              <a:spcBef>
                <a:spcPts val="0"/>
              </a:spcBef>
              <a:spcAft>
                <a:spcPts val="0"/>
              </a:spcAft>
              <a:buClr>
                <a:schemeClr val="dk1"/>
              </a:buClr>
              <a:buSzPct val="100000"/>
              <a:buNone/>
              <a:defRPr lang="en-US" sz="2100" dirty="0">
                <a:solidFill>
                  <a:schemeClr val="dk1"/>
                </a:solidFill>
              </a:defRPr>
            </a:lvl8pPr>
            <a:lvl9pPr lvl="8" algn="ctr">
              <a:lnSpc>
                <a:spcPct val="100000"/>
              </a:lnSpc>
              <a:spcBef>
                <a:spcPts val="0"/>
              </a:spcBef>
              <a:spcAft>
                <a:spcPts val="0"/>
              </a:spcAft>
              <a:buClr>
                <a:schemeClr val="dk1"/>
              </a:buClr>
              <a:buSzPct val="100000"/>
              <a:buNone/>
              <a:defRPr lang="en-US" sz="2100" dirty="0">
                <a:solidFill>
                  <a:schemeClr val="dk1"/>
                </a:solidFill>
              </a:defRPr>
            </a:lvl9pPr>
          </a:lstStyle>
          <a:p>
            <a:endParaRPr lang="en-US" dirty="0"/>
          </a:p>
        </p:txBody>
      </p:sp>
      <p:sp>
        <p:nvSpPr>
          <p:cNvPr id="5" name="Google Shape;145;p15"/>
          <p:cNvSpPr/>
          <p:nvPr>
            <p:ph type="sldNum" sz="quarter" idx="1"/>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551E49B2-AC7F-4574-8E70-D59AC44E9C90}" type="slidenum">
              <a:rPr/>
            </a:fld>
            <a:endParaRPr lang="en-US" dirty="0"/>
          </a:p>
        </p:txBody>
      </p:sp>
      <p:pic>
        <p:nvPicPr>
          <p:cNvPr id="6" name="Google Shape;146;p15"/>
          <p:cNvPicPr/>
          <p:nvPr/>
        </p:nvPicPr>
        <p:blipFill>
          <a:blip r:embed="rId3"/>
          <a:stretch>
            <a:fillRect/>
          </a:stretch>
        </p:blipFill>
        <p:spPr>
          <a:xfrm>
            <a:off x="1684088" y="3303875"/>
            <a:ext cx="1141949" cy="32164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Google Shape;148;p16"/>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AD427FAE-58B0-43A6-955C-74CB32BD3BF0}" type="slidenum">
              <a:rPr/>
            </a:fld>
            <a:endParaRPr lang="en-US" dirty="0"/>
          </a:p>
        </p:txBody>
      </p:sp>
      <p:pic>
        <p:nvPicPr>
          <p:cNvPr id="3" name="Google Shape;149;p16"/>
          <p:cNvPicPr/>
          <p:nvPr/>
        </p:nvPicPr>
        <p:blipFill>
          <a:blip r:embed="rId2"/>
          <a:stretch>
            <a:fillRect/>
          </a:stretch>
        </p:blipFill>
        <p:spPr>
          <a:xfrm>
            <a:off x="531737" y="1337800"/>
            <a:ext cx="8080524" cy="1742550"/>
          </a:xfrm>
          <a:prstGeom prst="rect">
            <a:avLst/>
          </a:prstGeom>
          <a:noFill/>
          <a:ln>
            <a:noFill/>
          </a:ln>
          <a:effectLst>
            <a:outerShdw blurRad="57150" dist="19050" dir="5400000">
              <a:srgbClr val="000000">
                <a:alpha val="49803"/>
              </a:srgbClr>
            </a:outerShdw>
          </a:effectLst>
        </p:spPr>
      </p:pic>
      <p:sp>
        <p:nvSpPr>
          <p:cNvPr id="4" name="Google Shape;150;p16"/>
          <p:cNvSpPr/>
          <p:nvPr>
            <p:ph type="body" idx="1"/>
          </p:nvPr>
        </p:nvSpPr>
        <p:spPr>
          <a:xfrm>
            <a:off x="345450" y="3089950"/>
            <a:ext cx="1324200" cy="5154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SzPct val="100000"/>
              <a:buChar char="●"/>
              <a:defRPr lang="en-US" sz="1200" dirty="0"/>
            </a:lvl1pPr>
            <a:lvl2pPr marL="914400" lvl="1" indent="-304800" algn="l">
              <a:lnSpc>
                <a:spcPct val="115000"/>
              </a:lnSpc>
              <a:spcBef>
                <a:spcPts val="0"/>
              </a:spcBef>
              <a:spcAft>
                <a:spcPts val="0"/>
              </a:spcAft>
              <a:buSzPct val="100000"/>
              <a:buChar char="○"/>
              <a:defRPr lang="en-US" sz="1200" dirty="0"/>
            </a:lvl2pPr>
            <a:lvl3pPr marL="1371600" lvl="2" indent="-304800" algn="l">
              <a:lnSpc>
                <a:spcPct val="115000"/>
              </a:lnSpc>
              <a:spcBef>
                <a:spcPts val="0"/>
              </a:spcBef>
              <a:spcAft>
                <a:spcPts val="0"/>
              </a:spcAft>
              <a:buSzPct val="100000"/>
              <a:buChar char="■"/>
              <a:defRPr lang="en-US" sz="1200" dirty="0"/>
            </a:lvl3pPr>
            <a:lvl4pPr marL="1828800" lvl="3" indent="-304800" algn="l">
              <a:lnSpc>
                <a:spcPct val="115000"/>
              </a:lnSpc>
              <a:spcBef>
                <a:spcPts val="0"/>
              </a:spcBef>
              <a:spcAft>
                <a:spcPts val="0"/>
              </a:spcAft>
              <a:buSzPct val="100000"/>
              <a:buChar char="●"/>
              <a:defRPr lang="en-US" sz="1200" dirty="0"/>
            </a:lvl4pPr>
            <a:lvl5pPr marL="2286000" lvl="4" indent="-304800" algn="l">
              <a:lnSpc>
                <a:spcPct val="115000"/>
              </a:lnSpc>
              <a:spcBef>
                <a:spcPts val="0"/>
              </a:spcBef>
              <a:spcAft>
                <a:spcPts val="0"/>
              </a:spcAft>
              <a:buSzPct val="100000"/>
              <a:buChar char="○"/>
              <a:defRPr lang="en-US" sz="1200" dirty="0"/>
            </a:lvl5pPr>
            <a:lvl6pPr marL="2743200" lvl="5" indent="-304800" algn="l">
              <a:lnSpc>
                <a:spcPct val="115000"/>
              </a:lnSpc>
              <a:spcBef>
                <a:spcPts val="0"/>
              </a:spcBef>
              <a:spcAft>
                <a:spcPts val="0"/>
              </a:spcAft>
              <a:buSzPct val="100000"/>
              <a:buChar char="■"/>
              <a:defRPr lang="en-US" sz="1200" dirty="0"/>
            </a:lvl6pPr>
            <a:lvl7pPr marL="3200400" lvl="6" indent="-304800" algn="l">
              <a:lnSpc>
                <a:spcPct val="115000"/>
              </a:lnSpc>
              <a:spcBef>
                <a:spcPts val="0"/>
              </a:spcBef>
              <a:spcAft>
                <a:spcPts val="0"/>
              </a:spcAft>
              <a:buSzPct val="100000"/>
              <a:buChar char="●"/>
              <a:defRPr lang="en-US" sz="1200" dirty="0"/>
            </a:lvl7pPr>
            <a:lvl8pPr marL="3657600" lvl="7" indent="-304800" algn="l">
              <a:lnSpc>
                <a:spcPct val="115000"/>
              </a:lnSpc>
              <a:spcBef>
                <a:spcPts val="0"/>
              </a:spcBef>
              <a:spcAft>
                <a:spcPts val="0"/>
              </a:spcAft>
              <a:buSzPct val="100000"/>
              <a:buChar char="○"/>
              <a:defRPr lang="en-US" sz="1200" dirty="0"/>
            </a:lvl8pPr>
            <a:lvl9pPr marL="4114800" lvl="8" indent="-304800" algn="l">
              <a:lnSpc>
                <a:spcPct val="115000"/>
              </a:lnSpc>
              <a:spcBef>
                <a:spcPts val="0"/>
              </a:spcBef>
              <a:spcAft>
                <a:spcPts val="0"/>
              </a:spcAft>
              <a:buSzPct val="100000"/>
              <a:buChar char="■"/>
              <a:defRPr lang="en-US" sz="1200" dirty="0"/>
            </a:lvl9pPr>
          </a:lstStyle>
          <a:p>
            <a:endParaRPr lang="en-US" dirty="0"/>
          </a:p>
        </p:txBody>
      </p:sp>
      <p:sp>
        <p:nvSpPr>
          <p:cNvPr id="5" name="Google Shape;151;p16"/>
          <p:cNvSpPr/>
          <p:nvPr>
            <p:ph type="body" idx="2"/>
          </p:nvPr>
        </p:nvSpPr>
        <p:spPr>
          <a:xfrm>
            <a:off x="4652375" y="2565524"/>
            <a:ext cx="1324200" cy="5154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SzPct val="100000"/>
              <a:buChar char="●"/>
              <a:defRPr lang="en-US" sz="1200" dirty="0"/>
            </a:lvl1pPr>
            <a:lvl2pPr marL="914400" lvl="1" indent="-304800" algn="l">
              <a:lnSpc>
                <a:spcPct val="115000"/>
              </a:lnSpc>
              <a:spcBef>
                <a:spcPts val="0"/>
              </a:spcBef>
              <a:spcAft>
                <a:spcPts val="0"/>
              </a:spcAft>
              <a:buSzPct val="100000"/>
              <a:buChar char="○"/>
              <a:defRPr lang="en-US" sz="1200" dirty="0"/>
            </a:lvl2pPr>
            <a:lvl3pPr marL="1371600" lvl="2" indent="-304800" algn="l">
              <a:lnSpc>
                <a:spcPct val="115000"/>
              </a:lnSpc>
              <a:spcBef>
                <a:spcPts val="0"/>
              </a:spcBef>
              <a:spcAft>
                <a:spcPts val="0"/>
              </a:spcAft>
              <a:buSzPct val="100000"/>
              <a:buChar char="■"/>
              <a:defRPr lang="en-US" sz="1200" dirty="0"/>
            </a:lvl3pPr>
            <a:lvl4pPr marL="1828800" lvl="3" indent="-304800" algn="l">
              <a:lnSpc>
                <a:spcPct val="115000"/>
              </a:lnSpc>
              <a:spcBef>
                <a:spcPts val="0"/>
              </a:spcBef>
              <a:spcAft>
                <a:spcPts val="0"/>
              </a:spcAft>
              <a:buSzPct val="100000"/>
              <a:buChar char="●"/>
              <a:defRPr lang="en-US" sz="1200" dirty="0"/>
            </a:lvl4pPr>
            <a:lvl5pPr marL="2286000" lvl="4" indent="-304800" algn="l">
              <a:lnSpc>
                <a:spcPct val="115000"/>
              </a:lnSpc>
              <a:spcBef>
                <a:spcPts val="0"/>
              </a:spcBef>
              <a:spcAft>
                <a:spcPts val="0"/>
              </a:spcAft>
              <a:buSzPct val="100000"/>
              <a:buChar char="○"/>
              <a:defRPr lang="en-US" sz="1200" dirty="0"/>
            </a:lvl5pPr>
            <a:lvl6pPr marL="2743200" lvl="5" indent="-304800" algn="l">
              <a:lnSpc>
                <a:spcPct val="115000"/>
              </a:lnSpc>
              <a:spcBef>
                <a:spcPts val="0"/>
              </a:spcBef>
              <a:spcAft>
                <a:spcPts val="0"/>
              </a:spcAft>
              <a:buSzPct val="100000"/>
              <a:buChar char="■"/>
              <a:defRPr lang="en-US" sz="1200" dirty="0"/>
            </a:lvl6pPr>
            <a:lvl7pPr marL="3200400" lvl="6" indent="-304800" algn="l">
              <a:lnSpc>
                <a:spcPct val="115000"/>
              </a:lnSpc>
              <a:spcBef>
                <a:spcPts val="0"/>
              </a:spcBef>
              <a:spcAft>
                <a:spcPts val="0"/>
              </a:spcAft>
              <a:buSzPct val="100000"/>
              <a:buChar char="●"/>
              <a:defRPr lang="en-US" sz="1200" dirty="0"/>
            </a:lvl7pPr>
            <a:lvl8pPr marL="3657600" lvl="7" indent="-304800" algn="l">
              <a:lnSpc>
                <a:spcPct val="115000"/>
              </a:lnSpc>
              <a:spcBef>
                <a:spcPts val="0"/>
              </a:spcBef>
              <a:spcAft>
                <a:spcPts val="0"/>
              </a:spcAft>
              <a:buSzPct val="100000"/>
              <a:buChar char="○"/>
              <a:defRPr lang="en-US" sz="1200" dirty="0"/>
            </a:lvl8pPr>
            <a:lvl9pPr marL="4114800" lvl="8" indent="-304800" algn="l">
              <a:lnSpc>
                <a:spcPct val="115000"/>
              </a:lnSpc>
              <a:spcBef>
                <a:spcPts val="0"/>
              </a:spcBef>
              <a:spcAft>
                <a:spcPts val="0"/>
              </a:spcAft>
              <a:buSzPct val="100000"/>
              <a:buChar char="■"/>
              <a:defRPr lang="en-US" sz="1200" dirty="0"/>
            </a:lvl9pPr>
          </a:lstStyle>
          <a:p>
            <a:endParaRPr lang="en-US" dirty="0"/>
          </a:p>
        </p:txBody>
      </p:sp>
      <p:sp>
        <p:nvSpPr>
          <p:cNvPr id="6" name="Google Shape;152;p16"/>
          <p:cNvSpPr/>
          <p:nvPr>
            <p:ph type="body" idx="3"/>
          </p:nvPr>
        </p:nvSpPr>
        <p:spPr>
          <a:xfrm>
            <a:off x="3424650" y="3157125"/>
            <a:ext cx="1324200" cy="5154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SzPct val="100000"/>
              <a:buChar char="●"/>
              <a:defRPr lang="en-US" sz="1200" dirty="0"/>
            </a:lvl1pPr>
            <a:lvl2pPr marL="914400" lvl="1" indent="-304800" algn="l">
              <a:lnSpc>
                <a:spcPct val="115000"/>
              </a:lnSpc>
              <a:spcBef>
                <a:spcPts val="0"/>
              </a:spcBef>
              <a:spcAft>
                <a:spcPts val="0"/>
              </a:spcAft>
              <a:buSzPct val="100000"/>
              <a:buChar char="○"/>
              <a:defRPr lang="en-US" sz="1200" dirty="0"/>
            </a:lvl2pPr>
            <a:lvl3pPr marL="1371600" lvl="2" indent="-304800" algn="l">
              <a:lnSpc>
                <a:spcPct val="115000"/>
              </a:lnSpc>
              <a:spcBef>
                <a:spcPts val="0"/>
              </a:spcBef>
              <a:spcAft>
                <a:spcPts val="0"/>
              </a:spcAft>
              <a:buSzPct val="100000"/>
              <a:buChar char="■"/>
              <a:defRPr lang="en-US" sz="1200" dirty="0"/>
            </a:lvl3pPr>
            <a:lvl4pPr marL="1828800" lvl="3" indent="-304800" algn="l">
              <a:lnSpc>
                <a:spcPct val="115000"/>
              </a:lnSpc>
              <a:spcBef>
                <a:spcPts val="0"/>
              </a:spcBef>
              <a:spcAft>
                <a:spcPts val="0"/>
              </a:spcAft>
              <a:buSzPct val="100000"/>
              <a:buChar char="●"/>
              <a:defRPr lang="en-US" sz="1200" dirty="0"/>
            </a:lvl4pPr>
            <a:lvl5pPr marL="2286000" lvl="4" indent="-304800" algn="l">
              <a:lnSpc>
                <a:spcPct val="115000"/>
              </a:lnSpc>
              <a:spcBef>
                <a:spcPts val="0"/>
              </a:spcBef>
              <a:spcAft>
                <a:spcPts val="0"/>
              </a:spcAft>
              <a:buSzPct val="100000"/>
              <a:buChar char="○"/>
              <a:defRPr lang="en-US" sz="1200" dirty="0"/>
            </a:lvl5pPr>
            <a:lvl6pPr marL="2743200" lvl="5" indent="-304800" algn="l">
              <a:lnSpc>
                <a:spcPct val="115000"/>
              </a:lnSpc>
              <a:spcBef>
                <a:spcPts val="0"/>
              </a:spcBef>
              <a:spcAft>
                <a:spcPts val="0"/>
              </a:spcAft>
              <a:buSzPct val="100000"/>
              <a:buChar char="■"/>
              <a:defRPr lang="en-US" sz="1200" dirty="0"/>
            </a:lvl6pPr>
            <a:lvl7pPr marL="3200400" lvl="6" indent="-304800" algn="l">
              <a:lnSpc>
                <a:spcPct val="115000"/>
              </a:lnSpc>
              <a:spcBef>
                <a:spcPts val="0"/>
              </a:spcBef>
              <a:spcAft>
                <a:spcPts val="0"/>
              </a:spcAft>
              <a:buSzPct val="100000"/>
              <a:buChar char="●"/>
              <a:defRPr lang="en-US" sz="1200" dirty="0"/>
            </a:lvl7pPr>
            <a:lvl8pPr marL="3657600" lvl="7" indent="-304800" algn="l">
              <a:lnSpc>
                <a:spcPct val="115000"/>
              </a:lnSpc>
              <a:spcBef>
                <a:spcPts val="0"/>
              </a:spcBef>
              <a:spcAft>
                <a:spcPts val="0"/>
              </a:spcAft>
              <a:buSzPct val="100000"/>
              <a:buChar char="○"/>
              <a:defRPr lang="en-US" sz="1200" dirty="0"/>
            </a:lvl8pPr>
            <a:lvl9pPr marL="4114800" lvl="8" indent="-304800" algn="l">
              <a:lnSpc>
                <a:spcPct val="115000"/>
              </a:lnSpc>
              <a:spcBef>
                <a:spcPts val="0"/>
              </a:spcBef>
              <a:spcAft>
                <a:spcPts val="0"/>
              </a:spcAft>
              <a:buSzPct val="100000"/>
              <a:buChar char="■"/>
              <a:defRPr lang="en-US" sz="1200" dirty="0"/>
            </a:lvl9pPr>
          </a:lstStyle>
          <a:p>
            <a:endParaRPr lang="en-US" dirty="0"/>
          </a:p>
        </p:txBody>
      </p:sp>
      <p:sp>
        <p:nvSpPr>
          <p:cNvPr id="7" name="Google Shape;153;p16"/>
          <p:cNvSpPr/>
          <p:nvPr>
            <p:ph type="body" idx="4"/>
          </p:nvPr>
        </p:nvSpPr>
        <p:spPr>
          <a:xfrm>
            <a:off x="1820950" y="2565524"/>
            <a:ext cx="1324200" cy="5154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SzPct val="100000"/>
              <a:buChar char="●"/>
              <a:defRPr lang="en-US" sz="1200" dirty="0"/>
            </a:lvl1pPr>
            <a:lvl2pPr marL="914400" lvl="1" indent="-304800" algn="l">
              <a:lnSpc>
                <a:spcPct val="115000"/>
              </a:lnSpc>
              <a:spcBef>
                <a:spcPts val="0"/>
              </a:spcBef>
              <a:spcAft>
                <a:spcPts val="0"/>
              </a:spcAft>
              <a:buSzPct val="100000"/>
              <a:buChar char="○"/>
              <a:defRPr lang="en-US" sz="1200" dirty="0"/>
            </a:lvl2pPr>
            <a:lvl3pPr marL="1371600" lvl="2" indent="-304800" algn="l">
              <a:lnSpc>
                <a:spcPct val="115000"/>
              </a:lnSpc>
              <a:spcBef>
                <a:spcPts val="0"/>
              </a:spcBef>
              <a:spcAft>
                <a:spcPts val="0"/>
              </a:spcAft>
              <a:buSzPct val="100000"/>
              <a:buChar char="■"/>
              <a:defRPr lang="en-US" sz="1200" dirty="0"/>
            </a:lvl3pPr>
            <a:lvl4pPr marL="1828800" lvl="3" indent="-304800" algn="l">
              <a:lnSpc>
                <a:spcPct val="115000"/>
              </a:lnSpc>
              <a:spcBef>
                <a:spcPts val="0"/>
              </a:spcBef>
              <a:spcAft>
                <a:spcPts val="0"/>
              </a:spcAft>
              <a:buSzPct val="100000"/>
              <a:buChar char="●"/>
              <a:defRPr lang="en-US" sz="1200" dirty="0"/>
            </a:lvl4pPr>
            <a:lvl5pPr marL="2286000" lvl="4" indent="-304800" algn="l">
              <a:lnSpc>
                <a:spcPct val="115000"/>
              </a:lnSpc>
              <a:spcBef>
                <a:spcPts val="0"/>
              </a:spcBef>
              <a:spcAft>
                <a:spcPts val="0"/>
              </a:spcAft>
              <a:buSzPct val="100000"/>
              <a:buChar char="○"/>
              <a:defRPr lang="en-US" sz="1200" dirty="0"/>
            </a:lvl5pPr>
            <a:lvl6pPr marL="2743200" lvl="5" indent="-304800" algn="l">
              <a:lnSpc>
                <a:spcPct val="115000"/>
              </a:lnSpc>
              <a:spcBef>
                <a:spcPts val="0"/>
              </a:spcBef>
              <a:spcAft>
                <a:spcPts val="0"/>
              </a:spcAft>
              <a:buSzPct val="100000"/>
              <a:buChar char="■"/>
              <a:defRPr lang="en-US" sz="1200" dirty="0"/>
            </a:lvl6pPr>
            <a:lvl7pPr marL="3200400" lvl="6" indent="-304800" algn="l">
              <a:lnSpc>
                <a:spcPct val="115000"/>
              </a:lnSpc>
              <a:spcBef>
                <a:spcPts val="0"/>
              </a:spcBef>
              <a:spcAft>
                <a:spcPts val="0"/>
              </a:spcAft>
              <a:buSzPct val="100000"/>
              <a:buChar char="●"/>
              <a:defRPr lang="en-US" sz="1200" dirty="0"/>
            </a:lvl7pPr>
            <a:lvl8pPr marL="3657600" lvl="7" indent="-304800" algn="l">
              <a:lnSpc>
                <a:spcPct val="115000"/>
              </a:lnSpc>
              <a:spcBef>
                <a:spcPts val="0"/>
              </a:spcBef>
              <a:spcAft>
                <a:spcPts val="0"/>
              </a:spcAft>
              <a:buSzPct val="100000"/>
              <a:buChar char="○"/>
              <a:defRPr lang="en-US" sz="1200" dirty="0"/>
            </a:lvl8pPr>
            <a:lvl9pPr marL="4114800" lvl="8" indent="-304800" algn="l">
              <a:lnSpc>
                <a:spcPct val="115000"/>
              </a:lnSpc>
              <a:spcBef>
                <a:spcPts val="0"/>
              </a:spcBef>
              <a:spcAft>
                <a:spcPts val="0"/>
              </a:spcAft>
              <a:buSzPct val="100000"/>
              <a:buChar char="■"/>
              <a:defRPr lang="en-US" sz="1200" dirty="0"/>
            </a:lvl9pPr>
          </a:lstStyle>
          <a:p>
            <a:endParaRPr lang="en-US" dirty="0"/>
          </a:p>
        </p:txBody>
      </p:sp>
      <p:sp>
        <p:nvSpPr>
          <p:cNvPr id="8" name="Google Shape;154;p16"/>
          <p:cNvSpPr/>
          <p:nvPr>
            <p:ph type="body" idx="5"/>
          </p:nvPr>
        </p:nvSpPr>
        <p:spPr>
          <a:xfrm>
            <a:off x="5976574" y="3157125"/>
            <a:ext cx="1324200" cy="5154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SzPct val="100000"/>
              <a:buChar char="●"/>
              <a:defRPr lang="en-US" sz="1200" dirty="0"/>
            </a:lvl1pPr>
            <a:lvl2pPr marL="914400" lvl="1" indent="-304800" algn="l">
              <a:lnSpc>
                <a:spcPct val="115000"/>
              </a:lnSpc>
              <a:spcBef>
                <a:spcPts val="0"/>
              </a:spcBef>
              <a:spcAft>
                <a:spcPts val="0"/>
              </a:spcAft>
              <a:buSzPct val="100000"/>
              <a:buChar char="○"/>
              <a:defRPr lang="en-US" sz="1200" dirty="0"/>
            </a:lvl2pPr>
            <a:lvl3pPr marL="1371600" lvl="2" indent="-304800" algn="l">
              <a:lnSpc>
                <a:spcPct val="115000"/>
              </a:lnSpc>
              <a:spcBef>
                <a:spcPts val="0"/>
              </a:spcBef>
              <a:spcAft>
                <a:spcPts val="0"/>
              </a:spcAft>
              <a:buSzPct val="100000"/>
              <a:buChar char="■"/>
              <a:defRPr lang="en-US" sz="1200" dirty="0"/>
            </a:lvl3pPr>
            <a:lvl4pPr marL="1828800" lvl="3" indent="-304800" algn="l">
              <a:lnSpc>
                <a:spcPct val="115000"/>
              </a:lnSpc>
              <a:spcBef>
                <a:spcPts val="0"/>
              </a:spcBef>
              <a:spcAft>
                <a:spcPts val="0"/>
              </a:spcAft>
              <a:buSzPct val="100000"/>
              <a:buChar char="●"/>
              <a:defRPr lang="en-US" sz="1200" dirty="0"/>
            </a:lvl4pPr>
            <a:lvl5pPr marL="2286000" lvl="4" indent="-304800" algn="l">
              <a:lnSpc>
                <a:spcPct val="115000"/>
              </a:lnSpc>
              <a:spcBef>
                <a:spcPts val="0"/>
              </a:spcBef>
              <a:spcAft>
                <a:spcPts val="0"/>
              </a:spcAft>
              <a:buSzPct val="100000"/>
              <a:buChar char="○"/>
              <a:defRPr lang="en-US" sz="1200" dirty="0"/>
            </a:lvl5pPr>
            <a:lvl6pPr marL="2743200" lvl="5" indent="-304800" algn="l">
              <a:lnSpc>
                <a:spcPct val="115000"/>
              </a:lnSpc>
              <a:spcBef>
                <a:spcPts val="0"/>
              </a:spcBef>
              <a:spcAft>
                <a:spcPts val="0"/>
              </a:spcAft>
              <a:buSzPct val="100000"/>
              <a:buChar char="■"/>
              <a:defRPr lang="en-US" sz="1200" dirty="0"/>
            </a:lvl6pPr>
            <a:lvl7pPr marL="3200400" lvl="6" indent="-304800" algn="l">
              <a:lnSpc>
                <a:spcPct val="115000"/>
              </a:lnSpc>
              <a:spcBef>
                <a:spcPts val="0"/>
              </a:spcBef>
              <a:spcAft>
                <a:spcPts val="0"/>
              </a:spcAft>
              <a:buSzPct val="100000"/>
              <a:buChar char="●"/>
              <a:defRPr lang="en-US" sz="1200" dirty="0"/>
            </a:lvl7pPr>
            <a:lvl8pPr marL="3657600" lvl="7" indent="-304800" algn="l">
              <a:lnSpc>
                <a:spcPct val="115000"/>
              </a:lnSpc>
              <a:spcBef>
                <a:spcPts val="0"/>
              </a:spcBef>
              <a:spcAft>
                <a:spcPts val="0"/>
              </a:spcAft>
              <a:buSzPct val="100000"/>
              <a:buChar char="○"/>
              <a:defRPr lang="en-US" sz="1200" dirty="0"/>
            </a:lvl8pPr>
            <a:lvl9pPr marL="4114800" lvl="8" indent="-304800" algn="l">
              <a:lnSpc>
                <a:spcPct val="115000"/>
              </a:lnSpc>
              <a:spcBef>
                <a:spcPts val="0"/>
              </a:spcBef>
              <a:spcAft>
                <a:spcPts val="0"/>
              </a:spcAft>
              <a:buSzPct val="100000"/>
              <a:buChar char="■"/>
              <a:defRPr lang="en-US" sz="1200" dirty="0"/>
            </a:lvl9pPr>
          </a:lstStyle>
          <a:p>
            <a:endParaRPr lang="en-US" dirty="0"/>
          </a:p>
        </p:txBody>
      </p:sp>
      <p:sp>
        <p:nvSpPr>
          <p:cNvPr id="9" name="Google Shape;155;p16"/>
          <p:cNvSpPr/>
          <p:nvPr>
            <p:ph type="body" idx="6"/>
          </p:nvPr>
        </p:nvSpPr>
        <p:spPr>
          <a:xfrm>
            <a:off x="7443674" y="2565524"/>
            <a:ext cx="1324200" cy="5154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SzPct val="100000"/>
              <a:buChar char="●"/>
              <a:defRPr lang="en-US" sz="1200" dirty="0"/>
            </a:lvl1pPr>
            <a:lvl2pPr marL="914400" lvl="1" indent="-304800" algn="l">
              <a:lnSpc>
                <a:spcPct val="115000"/>
              </a:lnSpc>
              <a:spcBef>
                <a:spcPts val="0"/>
              </a:spcBef>
              <a:spcAft>
                <a:spcPts val="0"/>
              </a:spcAft>
              <a:buSzPct val="100000"/>
              <a:buChar char="○"/>
              <a:defRPr lang="en-US" sz="1200" dirty="0"/>
            </a:lvl2pPr>
            <a:lvl3pPr marL="1371600" lvl="2" indent="-304800" algn="l">
              <a:lnSpc>
                <a:spcPct val="115000"/>
              </a:lnSpc>
              <a:spcBef>
                <a:spcPts val="0"/>
              </a:spcBef>
              <a:spcAft>
                <a:spcPts val="0"/>
              </a:spcAft>
              <a:buSzPct val="100000"/>
              <a:buChar char="■"/>
              <a:defRPr lang="en-US" sz="1200" dirty="0"/>
            </a:lvl3pPr>
            <a:lvl4pPr marL="1828800" lvl="3" indent="-304800" algn="l">
              <a:lnSpc>
                <a:spcPct val="115000"/>
              </a:lnSpc>
              <a:spcBef>
                <a:spcPts val="0"/>
              </a:spcBef>
              <a:spcAft>
                <a:spcPts val="0"/>
              </a:spcAft>
              <a:buSzPct val="100000"/>
              <a:buChar char="●"/>
              <a:defRPr lang="en-US" sz="1200" dirty="0"/>
            </a:lvl4pPr>
            <a:lvl5pPr marL="2286000" lvl="4" indent="-304800" algn="l">
              <a:lnSpc>
                <a:spcPct val="115000"/>
              </a:lnSpc>
              <a:spcBef>
                <a:spcPts val="0"/>
              </a:spcBef>
              <a:spcAft>
                <a:spcPts val="0"/>
              </a:spcAft>
              <a:buSzPct val="100000"/>
              <a:buChar char="○"/>
              <a:defRPr lang="en-US" sz="1200" dirty="0"/>
            </a:lvl5pPr>
            <a:lvl6pPr marL="2743200" lvl="5" indent="-304800" algn="l">
              <a:lnSpc>
                <a:spcPct val="115000"/>
              </a:lnSpc>
              <a:spcBef>
                <a:spcPts val="0"/>
              </a:spcBef>
              <a:spcAft>
                <a:spcPts val="0"/>
              </a:spcAft>
              <a:buSzPct val="100000"/>
              <a:buChar char="■"/>
              <a:defRPr lang="en-US" sz="1200" dirty="0"/>
            </a:lvl6pPr>
            <a:lvl7pPr marL="3200400" lvl="6" indent="-304800" algn="l">
              <a:lnSpc>
                <a:spcPct val="115000"/>
              </a:lnSpc>
              <a:spcBef>
                <a:spcPts val="0"/>
              </a:spcBef>
              <a:spcAft>
                <a:spcPts val="0"/>
              </a:spcAft>
              <a:buSzPct val="100000"/>
              <a:buChar char="●"/>
              <a:defRPr lang="en-US" sz="1200" dirty="0"/>
            </a:lvl7pPr>
            <a:lvl8pPr marL="3657600" lvl="7" indent="-304800" algn="l">
              <a:lnSpc>
                <a:spcPct val="115000"/>
              </a:lnSpc>
              <a:spcBef>
                <a:spcPts val="0"/>
              </a:spcBef>
              <a:spcAft>
                <a:spcPts val="0"/>
              </a:spcAft>
              <a:buSzPct val="100000"/>
              <a:buChar char="○"/>
              <a:defRPr lang="en-US" sz="1200" dirty="0"/>
            </a:lvl8pPr>
            <a:lvl9pPr marL="4114800" lvl="8" indent="-304800" algn="l">
              <a:lnSpc>
                <a:spcPct val="115000"/>
              </a:lnSpc>
              <a:spcBef>
                <a:spcPts val="0"/>
              </a:spcBef>
              <a:spcAft>
                <a:spcPts val="0"/>
              </a:spcAft>
              <a:buSzPct val="100000"/>
              <a:buChar char="■"/>
              <a:defRPr lang="en-US" sz="1200" dirty="0"/>
            </a:lvl9pPr>
          </a:lstStyle>
          <a:p>
            <a:endParaRPr lang="en-US" dirty="0"/>
          </a:p>
        </p:txBody>
      </p:sp>
      <p:sp>
        <p:nvSpPr>
          <p:cNvPr id="10" name="Google Shape;156;p16"/>
          <p:cNvSpPr/>
          <p:nvPr>
            <p:ph type="subTitle" idx="7"/>
          </p:nvPr>
        </p:nvSpPr>
        <p:spPr>
          <a:xfrm>
            <a:off x="594950" y="614150"/>
            <a:ext cx="8157300" cy="5154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Clr>
                <a:schemeClr val="dk1"/>
              </a:buClr>
              <a:buSzPct val="100000"/>
              <a:buNone/>
              <a:defRPr lang="en-US" sz="1400" dirty="0">
                <a:solidFill>
                  <a:schemeClr val="dk1"/>
                </a:solidFill>
              </a:defRPr>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11" name="Google Shape;157;p16"/>
          <p:cNvSpPr/>
          <p:nvPr>
            <p:ph type="title" idx="8"/>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ighlighter">
    <p:spTree>
      <p:nvGrpSpPr>
        <p:cNvPr id="1" name=""/>
        <p:cNvGrpSpPr/>
        <p:nvPr/>
      </p:nvGrpSpPr>
      <p:grpSpPr>
        <a:xfrm>
          <a:off x="0" y="0"/>
          <a:ext cx="0" cy="0"/>
          <a:chOff x="0" y="0"/>
          <a:chExt cx="0" cy="0"/>
        </a:xfrm>
      </p:grpSpPr>
      <p:pic>
        <p:nvPicPr>
          <p:cNvPr id="2" name="Google Shape;159;p17"/>
          <p:cNvPicPr/>
          <p:nvPr/>
        </p:nvPicPr>
        <p:blipFill>
          <a:blip r:embed="rId2"/>
          <a:srcRect b="48882"/>
          <a:stretch>
            <a:fillRect/>
          </a:stretch>
        </p:blipFill>
        <p:spPr>
          <a:xfrm>
            <a:off x="-32324" y="2455450"/>
            <a:ext cx="9264349" cy="2688049"/>
          </a:xfrm>
          <a:prstGeom prst="rect">
            <a:avLst/>
          </a:prstGeom>
          <a:noFill/>
          <a:ln>
            <a:noFill/>
          </a:ln>
        </p:spPr>
      </p:pic>
      <p:sp>
        <p:nvSpPr>
          <p:cNvPr id="3" name="Google Shape;160;p17"/>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EC453217-5F1C-4460-A9E3-73F4BC9489BA}" type="slidenum">
              <a:rPr/>
            </a:fld>
            <a:endParaRPr lang="en-US" dirty="0"/>
          </a:p>
        </p:txBody>
      </p:sp>
      <p:sp>
        <p:nvSpPr>
          <p:cNvPr id="4" name="Google Shape;161;p17"/>
          <p:cNvSpPr/>
          <p:nvPr/>
        </p:nvSpPr>
        <p:spPr>
          <a:xfrm>
            <a:off x="1093375" y="2072736"/>
            <a:ext cx="806100" cy="825300"/>
          </a:xfrm>
          <a:prstGeom prst="ellipse">
            <a:avLst/>
          </a:prstGeom>
          <a:solidFill>
            <a:schemeClr val="lt1"/>
          </a:solidFill>
          <a:ln w="9525" cap="flat">
            <a:solidFill>
              <a:srgbClr val="B7B7B7"/>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5" name="Google Shape;162;p17"/>
          <p:cNvSpPr/>
          <p:nvPr/>
        </p:nvSpPr>
        <p:spPr>
          <a:xfrm>
            <a:off x="2655250" y="2072736"/>
            <a:ext cx="806100" cy="825300"/>
          </a:xfrm>
          <a:prstGeom prst="ellipse">
            <a:avLst/>
          </a:prstGeom>
          <a:solidFill>
            <a:schemeClr val="lt1"/>
          </a:solidFill>
          <a:ln w="9525" cap="flat">
            <a:solidFill>
              <a:srgbClr val="B7B7B7"/>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6" name="Google Shape;163;p17"/>
          <p:cNvSpPr/>
          <p:nvPr/>
        </p:nvSpPr>
        <p:spPr>
          <a:xfrm>
            <a:off x="4196800" y="2072736"/>
            <a:ext cx="806100" cy="825300"/>
          </a:xfrm>
          <a:prstGeom prst="ellipse">
            <a:avLst/>
          </a:prstGeom>
          <a:solidFill>
            <a:schemeClr val="lt1"/>
          </a:solidFill>
          <a:ln w="9525" cap="flat">
            <a:solidFill>
              <a:srgbClr val="B7B7B7"/>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7" name="Google Shape;164;p17"/>
          <p:cNvSpPr/>
          <p:nvPr/>
        </p:nvSpPr>
        <p:spPr>
          <a:xfrm>
            <a:off x="5662150" y="2072736"/>
            <a:ext cx="806100" cy="825300"/>
          </a:xfrm>
          <a:prstGeom prst="ellipse">
            <a:avLst/>
          </a:prstGeom>
          <a:solidFill>
            <a:schemeClr val="lt1"/>
          </a:solidFill>
          <a:ln w="9525" cap="flat">
            <a:solidFill>
              <a:srgbClr val="B7B7B7"/>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8" name="Google Shape;165;p17"/>
          <p:cNvSpPr/>
          <p:nvPr/>
        </p:nvSpPr>
        <p:spPr>
          <a:xfrm>
            <a:off x="7119624" y="2072736"/>
            <a:ext cx="806100" cy="825300"/>
          </a:xfrm>
          <a:prstGeom prst="ellipse">
            <a:avLst/>
          </a:prstGeom>
          <a:solidFill>
            <a:schemeClr val="lt1"/>
          </a:solidFill>
          <a:ln w="9525" cap="flat">
            <a:solidFill>
              <a:srgbClr val="B7B7B7"/>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9" name="Google Shape;166;p17"/>
          <p:cNvSpPr/>
          <p:nvPr>
            <p:ph type="body" idx="1"/>
          </p:nvPr>
        </p:nvSpPr>
        <p:spPr>
          <a:xfrm>
            <a:off x="806075" y="2984361"/>
            <a:ext cx="1314600" cy="1391399"/>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lt1"/>
              </a:buClr>
              <a:buSzPct val="100000"/>
              <a:buChar char="●"/>
              <a:defRPr lang="en-US" sz="1200" dirty="0">
                <a:solidFill>
                  <a:schemeClr val="lt1"/>
                </a:solidFill>
              </a:defRPr>
            </a:lvl1pPr>
            <a:lvl2pPr marL="914400" lvl="1" indent="-304800" algn="l">
              <a:lnSpc>
                <a:spcPct val="115000"/>
              </a:lnSpc>
              <a:spcBef>
                <a:spcPts val="0"/>
              </a:spcBef>
              <a:spcAft>
                <a:spcPts val="0"/>
              </a:spcAft>
              <a:buClr>
                <a:schemeClr val="lt1"/>
              </a:buClr>
              <a:buSzPct val="100000"/>
              <a:buChar char="○"/>
              <a:defRPr lang="en-US" sz="1200" dirty="0">
                <a:solidFill>
                  <a:schemeClr val="lt1"/>
                </a:solidFill>
              </a:defRPr>
            </a:lvl2pPr>
            <a:lvl3pPr marL="1371600" lvl="2" indent="-304800" algn="l">
              <a:lnSpc>
                <a:spcPct val="115000"/>
              </a:lnSpc>
              <a:spcBef>
                <a:spcPts val="0"/>
              </a:spcBef>
              <a:spcAft>
                <a:spcPts val="0"/>
              </a:spcAft>
              <a:buClr>
                <a:schemeClr val="lt1"/>
              </a:buClr>
              <a:buSzPct val="100000"/>
              <a:buChar char="■"/>
              <a:defRPr lang="en-US" sz="1200" dirty="0">
                <a:solidFill>
                  <a:schemeClr val="lt1"/>
                </a:solidFill>
              </a:defRPr>
            </a:lvl3pPr>
            <a:lvl4pPr marL="1828800" lvl="3" indent="-304800" algn="l">
              <a:lnSpc>
                <a:spcPct val="115000"/>
              </a:lnSpc>
              <a:spcBef>
                <a:spcPts val="0"/>
              </a:spcBef>
              <a:spcAft>
                <a:spcPts val="0"/>
              </a:spcAft>
              <a:buClr>
                <a:schemeClr val="lt1"/>
              </a:buClr>
              <a:buSzPct val="100000"/>
              <a:buChar char="●"/>
              <a:defRPr lang="en-US" sz="1200" dirty="0">
                <a:solidFill>
                  <a:schemeClr val="lt1"/>
                </a:solidFill>
              </a:defRPr>
            </a:lvl4pPr>
            <a:lvl5pPr marL="2286000" lvl="4" indent="-304800" algn="l">
              <a:lnSpc>
                <a:spcPct val="115000"/>
              </a:lnSpc>
              <a:spcBef>
                <a:spcPts val="0"/>
              </a:spcBef>
              <a:spcAft>
                <a:spcPts val="0"/>
              </a:spcAft>
              <a:buClr>
                <a:schemeClr val="lt1"/>
              </a:buClr>
              <a:buSzPct val="100000"/>
              <a:buChar char="○"/>
              <a:defRPr lang="en-US" sz="1200" dirty="0">
                <a:solidFill>
                  <a:schemeClr val="lt1"/>
                </a:solidFill>
              </a:defRPr>
            </a:lvl5pPr>
            <a:lvl6pPr marL="2743200" lvl="5" indent="-304800" algn="l">
              <a:lnSpc>
                <a:spcPct val="115000"/>
              </a:lnSpc>
              <a:spcBef>
                <a:spcPts val="0"/>
              </a:spcBef>
              <a:spcAft>
                <a:spcPts val="0"/>
              </a:spcAft>
              <a:buClr>
                <a:schemeClr val="lt1"/>
              </a:buClr>
              <a:buSzPct val="100000"/>
              <a:buChar char="■"/>
              <a:defRPr lang="en-US" sz="1200" dirty="0">
                <a:solidFill>
                  <a:schemeClr val="lt1"/>
                </a:solidFill>
              </a:defRPr>
            </a:lvl6pPr>
            <a:lvl7pPr marL="3200400" lvl="6" indent="-304800" algn="l">
              <a:lnSpc>
                <a:spcPct val="115000"/>
              </a:lnSpc>
              <a:spcBef>
                <a:spcPts val="0"/>
              </a:spcBef>
              <a:spcAft>
                <a:spcPts val="0"/>
              </a:spcAft>
              <a:buClr>
                <a:schemeClr val="lt1"/>
              </a:buClr>
              <a:buSzPct val="100000"/>
              <a:buChar char="●"/>
              <a:defRPr lang="en-US" sz="1200" dirty="0">
                <a:solidFill>
                  <a:schemeClr val="lt1"/>
                </a:solidFill>
              </a:defRPr>
            </a:lvl7pPr>
            <a:lvl8pPr marL="3657600" lvl="7" indent="-304800" algn="l">
              <a:lnSpc>
                <a:spcPct val="115000"/>
              </a:lnSpc>
              <a:spcBef>
                <a:spcPts val="0"/>
              </a:spcBef>
              <a:spcAft>
                <a:spcPts val="0"/>
              </a:spcAft>
              <a:buClr>
                <a:schemeClr val="lt1"/>
              </a:buClr>
              <a:buSzPct val="100000"/>
              <a:buChar char="○"/>
              <a:defRPr lang="en-US" sz="1200" dirty="0">
                <a:solidFill>
                  <a:schemeClr val="lt1"/>
                </a:solidFill>
              </a:defRPr>
            </a:lvl8pPr>
            <a:lvl9pPr marL="4114800" lvl="8" indent="-304800" algn="l">
              <a:lnSpc>
                <a:spcPct val="115000"/>
              </a:lnSpc>
              <a:spcBef>
                <a:spcPts val="0"/>
              </a:spcBef>
              <a:spcAft>
                <a:spcPts val="0"/>
              </a:spcAft>
              <a:buClr>
                <a:schemeClr val="lt1"/>
              </a:buClr>
              <a:buSzPct val="100000"/>
              <a:buChar char="■"/>
              <a:defRPr lang="en-US" sz="1200" dirty="0">
                <a:solidFill>
                  <a:schemeClr val="lt1"/>
                </a:solidFill>
              </a:defRPr>
            </a:lvl9pPr>
          </a:lstStyle>
          <a:p>
            <a:endParaRPr lang="en-US" dirty="0"/>
          </a:p>
        </p:txBody>
      </p:sp>
      <p:sp>
        <p:nvSpPr>
          <p:cNvPr id="10" name="Google Shape;167;p17"/>
          <p:cNvSpPr/>
          <p:nvPr>
            <p:ph type="body" idx="2"/>
          </p:nvPr>
        </p:nvSpPr>
        <p:spPr>
          <a:xfrm>
            <a:off x="3942550" y="2984361"/>
            <a:ext cx="1314600" cy="1391399"/>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lt1"/>
              </a:buClr>
              <a:buSzPct val="100000"/>
              <a:buChar char="●"/>
              <a:defRPr lang="en-US" sz="1200" dirty="0">
                <a:solidFill>
                  <a:schemeClr val="lt1"/>
                </a:solidFill>
              </a:defRPr>
            </a:lvl1pPr>
            <a:lvl2pPr marL="914400" lvl="1" indent="-304800" algn="l">
              <a:lnSpc>
                <a:spcPct val="115000"/>
              </a:lnSpc>
              <a:spcBef>
                <a:spcPts val="0"/>
              </a:spcBef>
              <a:spcAft>
                <a:spcPts val="0"/>
              </a:spcAft>
              <a:buClr>
                <a:schemeClr val="lt1"/>
              </a:buClr>
              <a:buSzPct val="100000"/>
              <a:buChar char="○"/>
              <a:defRPr lang="en-US" sz="1200" dirty="0">
                <a:solidFill>
                  <a:schemeClr val="lt1"/>
                </a:solidFill>
              </a:defRPr>
            </a:lvl2pPr>
            <a:lvl3pPr marL="1371600" lvl="2" indent="-304800" algn="l">
              <a:lnSpc>
                <a:spcPct val="115000"/>
              </a:lnSpc>
              <a:spcBef>
                <a:spcPts val="0"/>
              </a:spcBef>
              <a:spcAft>
                <a:spcPts val="0"/>
              </a:spcAft>
              <a:buClr>
                <a:schemeClr val="lt1"/>
              </a:buClr>
              <a:buSzPct val="100000"/>
              <a:buChar char="■"/>
              <a:defRPr lang="en-US" sz="1200" dirty="0">
                <a:solidFill>
                  <a:schemeClr val="lt1"/>
                </a:solidFill>
              </a:defRPr>
            </a:lvl3pPr>
            <a:lvl4pPr marL="1828800" lvl="3" indent="-304800" algn="l">
              <a:lnSpc>
                <a:spcPct val="115000"/>
              </a:lnSpc>
              <a:spcBef>
                <a:spcPts val="0"/>
              </a:spcBef>
              <a:spcAft>
                <a:spcPts val="0"/>
              </a:spcAft>
              <a:buClr>
                <a:schemeClr val="lt1"/>
              </a:buClr>
              <a:buSzPct val="100000"/>
              <a:buChar char="●"/>
              <a:defRPr lang="en-US" sz="1200" dirty="0">
                <a:solidFill>
                  <a:schemeClr val="lt1"/>
                </a:solidFill>
              </a:defRPr>
            </a:lvl4pPr>
            <a:lvl5pPr marL="2286000" lvl="4" indent="-304800" algn="l">
              <a:lnSpc>
                <a:spcPct val="115000"/>
              </a:lnSpc>
              <a:spcBef>
                <a:spcPts val="0"/>
              </a:spcBef>
              <a:spcAft>
                <a:spcPts val="0"/>
              </a:spcAft>
              <a:buClr>
                <a:schemeClr val="lt1"/>
              </a:buClr>
              <a:buSzPct val="100000"/>
              <a:buChar char="○"/>
              <a:defRPr lang="en-US" sz="1200" dirty="0">
                <a:solidFill>
                  <a:schemeClr val="lt1"/>
                </a:solidFill>
              </a:defRPr>
            </a:lvl5pPr>
            <a:lvl6pPr marL="2743200" lvl="5" indent="-304800" algn="l">
              <a:lnSpc>
                <a:spcPct val="115000"/>
              </a:lnSpc>
              <a:spcBef>
                <a:spcPts val="0"/>
              </a:spcBef>
              <a:spcAft>
                <a:spcPts val="0"/>
              </a:spcAft>
              <a:buClr>
                <a:schemeClr val="lt1"/>
              </a:buClr>
              <a:buSzPct val="100000"/>
              <a:buChar char="■"/>
              <a:defRPr lang="en-US" sz="1200" dirty="0">
                <a:solidFill>
                  <a:schemeClr val="lt1"/>
                </a:solidFill>
              </a:defRPr>
            </a:lvl6pPr>
            <a:lvl7pPr marL="3200400" lvl="6" indent="-304800" algn="l">
              <a:lnSpc>
                <a:spcPct val="115000"/>
              </a:lnSpc>
              <a:spcBef>
                <a:spcPts val="0"/>
              </a:spcBef>
              <a:spcAft>
                <a:spcPts val="0"/>
              </a:spcAft>
              <a:buClr>
                <a:schemeClr val="lt1"/>
              </a:buClr>
              <a:buSzPct val="100000"/>
              <a:buChar char="●"/>
              <a:defRPr lang="en-US" sz="1200" dirty="0">
                <a:solidFill>
                  <a:schemeClr val="lt1"/>
                </a:solidFill>
              </a:defRPr>
            </a:lvl7pPr>
            <a:lvl8pPr marL="3657600" lvl="7" indent="-304800" algn="l">
              <a:lnSpc>
                <a:spcPct val="115000"/>
              </a:lnSpc>
              <a:spcBef>
                <a:spcPts val="0"/>
              </a:spcBef>
              <a:spcAft>
                <a:spcPts val="0"/>
              </a:spcAft>
              <a:buClr>
                <a:schemeClr val="lt1"/>
              </a:buClr>
              <a:buSzPct val="100000"/>
              <a:buChar char="○"/>
              <a:defRPr lang="en-US" sz="1200" dirty="0">
                <a:solidFill>
                  <a:schemeClr val="lt1"/>
                </a:solidFill>
              </a:defRPr>
            </a:lvl8pPr>
            <a:lvl9pPr marL="4114800" lvl="8" indent="-304800" algn="l">
              <a:lnSpc>
                <a:spcPct val="115000"/>
              </a:lnSpc>
              <a:spcBef>
                <a:spcPts val="0"/>
              </a:spcBef>
              <a:spcAft>
                <a:spcPts val="0"/>
              </a:spcAft>
              <a:buClr>
                <a:schemeClr val="lt1"/>
              </a:buClr>
              <a:buSzPct val="100000"/>
              <a:buChar char="■"/>
              <a:defRPr lang="en-US" sz="1200" dirty="0">
                <a:solidFill>
                  <a:schemeClr val="lt1"/>
                </a:solidFill>
              </a:defRPr>
            </a:lvl9pPr>
          </a:lstStyle>
          <a:p>
            <a:endParaRPr lang="en-US" dirty="0"/>
          </a:p>
        </p:txBody>
      </p:sp>
      <p:sp>
        <p:nvSpPr>
          <p:cNvPr id="11" name="Google Shape;168;p17"/>
          <p:cNvSpPr/>
          <p:nvPr>
            <p:ph type="body" idx="3"/>
          </p:nvPr>
        </p:nvSpPr>
        <p:spPr>
          <a:xfrm>
            <a:off x="5407900" y="2984361"/>
            <a:ext cx="1314600" cy="1391399"/>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lt1"/>
              </a:buClr>
              <a:buSzPct val="100000"/>
              <a:buChar char="●"/>
              <a:defRPr lang="en-US" sz="1200" dirty="0">
                <a:solidFill>
                  <a:schemeClr val="lt1"/>
                </a:solidFill>
              </a:defRPr>
            </a:lvl1pPr>
            <a:lvl2pPr marL="914400" lvl="1" indent="-304800" algn="l">
              <a:lnSpc>
                <a:spcPct val="115000"/>
              </a:lnSpc>
              <a:spcBef>
                <a:spcPts val="0"/>
              </a:spcBef>
              <a:spcAft>
                <a:spcPts val="0"/>
              </a:spcAft>
              <a:buClr>
                <a:schemeClr val="lt1"/>
              </a:buClr>
              <a:buSzPct val="100000"/>
              <a:buChar char="○"/>
              <a:defRPr lang="en-US" sz="1200" dirty="0">
                <a:solidFill>
                  <a:schemeClr val="lt1"/>
                </a:solidFill>
              </a:defRPr>
            </a:lvl2pPr>
            <a:lvl3pPr marL="1371600" lvl="2" indent="-304800" algn="l">
              <a:lnSpc>
                <a:spcPct val="115000"/>
              </a:lnSpc>
              <a:spcBef>
                <a:spcPts val="0"/>
              </a:spcBef>
              <a:spcAft>
                <a:spcPts val="0"/>
              </a:spcAft>
              <a:buClr>
                <a:schemeClr val="lt1"/>
              </a:buClr>
              <a:buSzPct val="100000"/>
              <a:buChar char="■"/>
              <a:defRPr lang="en-US" sz="1200" dirty="0">
                <a:solidFill>
                  <a:schemeClr val="lt1"/>
                </a:solidFill>
              </a:defRPr>
            </a:lvl3pPr>
            <a:lvl4pPr marL="1828800" lvl="3" indent="-304800" algn="l">
              <a:lnSpc>
                <a:spcPct val="115000"/>
              </a:lnSpc>
              <a:spcBef>
                <a:spcPts val="0"/>
              </a:spcBef>
              <a:spcAft>
                <a:spcPts val="0"/>
              </a:spcAft>
              <a:buClr>
                <a:schemeClr val="lt1"/>
              </a:buClr>
              <a:buSzPct val="100000"/>
              <a:buChar char="●"/>
              <a:defRPr lang="en-US" sz="1200" dirty="0">
                <a:solidFill>
                  <a:schemeClr val="lt1"/>
                </a:solidFill>
              </a:defRPr>
            </a:lvl4pPr>
            <a:lvl5pPr marL="2286000" lvl="4" indent="-304800" algn="l">
              <a:lnSpc>
                <a:spcPct val="115000"/>
              </a:lnSpc>
              <a:spcBef>
                <a:spcPts val="0"/>
              </a:spcBef>
              <a:spcAft>
                <a:spcPts val="0"/>
              </a:spcAft>
              <a:buClr>
                <a:schemeClr val="lt1"/>
              </a:buClr>
              <a:buSzPct val="100000"/>
              <a:buChar char="○"/>
              <a:defRPr lang="en-US" sz="1200" dirty="0">
                <a:solidFill>
                  <a:schemeClr val="lt1"/>
                </a:solidFill>
              </a:defRPr>
            </a:lvl5pPr>
            <a:lvl6pPr marL="2743200" lvl="5" indent="-304800" algn="l">
              <a:lnSpc>
                <a:spcPct val="115000"/>
              </a:lnSpc>
              <a:spcBef>
                <a:spcPts val="0"/>
              </a:spcBef>
              <a:spcAft>
                <a:spcPts val="0"/>
              </a:spcAft>
              <a:buClr>
                <a:schemeClr val="lt1"/>
              </a:buClr>
              <a:buSzPct val="100000"/>
              <a:buChar char="■"/>
              <a:defRPr lang="en-US" sz="1200" dirty="0">
                <a:solidFill>
                  <a:schemeClr val="lt1"/>
                </a:solidFill>
              </a:defRPr>
            </a:lvl6pPr>
            <a:lvl7pPr marL="3200400" lvl="6" indent="-304800" algn="l">
              <a:lnSpc>
                <a:spcPct val="115000"/>
              </a:lnSpc>
              <a:spcBef>
                <a:spcPts val="0"/>
              </a:spcBef>
              <a:spcAft>
                <a:spcPts val="0"/>
              </a:spcAft>
              <a:buClr>
                <a:schemeClr val="lt1"/>
              </a:buClr>
              <a:buSzPct val="100000"/>
              <a:buChar char="●"/>
              <a:defRPr lang="en-US" sz="1200" dirty="0">
                <a:solidFill>
                  <a:schemeClr val="lt1"/>
                </a:solidFill>
              </a:defRPr>
            </a:lvl7pPr>
            <a:lvl8pPr marL="3657600" lvl="7" indent="-304800" algn="l">
              <a:lnSpc>
                <a:spcPct val="115000"/>
              </a:lnSpc>
              <a:spcBef>
                <a:spcPts val="0"/>
              </a:spcBef>
              <a:spcAft>
                <a:spcPts val="0"/>
              </a:spcAft>
              <a:buClr>
                <a:schemeClr val="lt1"/>
              </a:buClr>
              <a:buSzPct val="100000"/>
              <a:buChar char="○"/>
              <a:defRPr lang="en-US" sz="1200" dirty="0">
                <a:solidFill>
                  <a:schemeClr val="lt1"/>
                </a:solidFill>
              </a:defRPr>
            </a:lvl8pPr>
            <a:lvl9pPr marL="4114800" lvl="8" indent="-304800" algn="l">
              <a:lnSpc>
                <a:spcPct val="115000"/>
              </a:lnSpc>
              <a:spcBef>
                <a:spcPts val="0"/>
              </a:spcBef>
              <a:spcAft>
                <a:spcPts val="0"/>
              </a:spcAft>
              <a:buClr>
                <a:schemeClr val="lt1"/>
              </a:buClr>
              <a:buSzPct val="100000"/>
              <a:buChar char="■"/>
              <a:defRPr lang="en-US" sz="1200" dirty="0">
                <a:solidFill>
                  <a:schemeClr val="lt1"/>
                </a:solidFill>
              </a:defRPr>
            </a:lvl9pPr>
          </a:lstStyle>
          <a:p>
            <a:endParaRPr lang="en-US" dirty="0"/>
          </a:p>
        </p:txBody>
      </p:sp>
      <p:sp>
        <p:nvSpPr>
          <p:cNvPr id="12" name="Google Shape;169;p17"/>
          <p:cNvSpPr/>
          <p:nvPr>
            <p:ph type="body" idx="4"/>
          </p:nvPr>
        </p:nvSpPr>
        <p:spPr>
          <a:xfrm>
            <a:off x="2401000" y="2984361"/>
            <a:ext cx="1314600" cy="1391399"/>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lt1"/>
              </a:buClr>
              <a:buSzPct val="100000"/>
              <a:buChar char="●"/>
              <a:defRPr lang="en-US" sz="1200" dirty="0">
                <a:solidFill>
                  <a:schemeClr val="lt1"/>
                </a:solidFill>
              </a:defRPr>
            </a:lvl1pPr>
            <a:lvl2pPr marL="914400" lvl="1" indent="-304800" algn="l">
              <a:lnSpc>
                <a:spcPct val="115000"/>
              </a:lnSpc>
              <a:spcBef>
                <a:spcPts val="0"/>
              </a:spcBef>
              <a:spcAft>
                <a:spcPts val="0"/>
              </a:spcAft>
              <a:buClr>
                <a:schemeClr val="lt1"/>
              </a:buClr>
              <a:buSzPct val="100000"/>
              <a:buChar char="○"/>
              <a:defRPr lang="en-US" sz="1200" dirty="0">
                <a:solidFill>
                  <a:schemeClr val="lt1"/>
                </a:solidFill>
              </a:defRPr>
            </a:lvl2pPr>
            <a:lvl3pPr marL="1371600" lvl="2" indent="-304800" algn="l">
              <a:lnSpc>
                <a:spcPct val="115000"/>
              </a:lnSpc>
              <a:spcBef>
                <a:spcPts val="0"/>
              </a:spcBef>
              <a:spcAft>
                <a:spcPts val="0"/>
              </a:spcAft>
              <a:buClr>
                <a:schemeClr val="lt1"/>
              </a:buClr>
              <a:buSzPct val="100000"/>
              <a:buChar char="■"/>
              <a:defRPr lang="en-US" sz="1200" dirty="0">
                <a:solidFill>
                  <a:schemeClr val="lt1"/>
                </a:solidFill>
              </a:defRPr>
            </a:lvl3pPr>
            <a:lvl4pPr marL="1828800" lvl="3" indent="-304800" algn="l">
              <a:lnSpc>
                <a:spcPct val="115000"/>
              </a:lnSpc>
              <a:spcBef>
                <a:spcPts val="0"/>
              </a:spcBef>
              <a:spcAft>
                <a:spcPts val="0"/>
              </a:spcAft>
              <a:buClr>
                <a:schemeClr val="lt1"/>
              </a:buClr>
              <a:buSzPct val="100000"/>
              <a:buChar char="●"/>
              <a:defRPr lang="en-US" sz="1200" dirty="0">
                <a:solidFill>
                  <a:schemeClr val="lt1"/>
                </a:solidFill>
              </a:defRPr>
            </a:lvl4pPr>
            <a:lvl5pPr marL="2286000" lvl="4" indent="-304800" algn="l">
              <a:lnSpc>
                <a:spcPct val="115000"/>
              </a:lnSpc>
              <a:spcBef>
                <a:spcPts val="0"/>
              </a:spcBef>
              <a:spcAft>
                <a:spcPts val="0"/>
              </a:spcAft>
              <a:buClr>
                <a:schemeClr val="lt1"/>
              </a:buClr>
              <a:buSzPct val="100000"/>
              <a:buChar char="○"/>
              <a:defRPr lang="en-US" sz="1200" dirty="0">
                <a:solidFill>
                  <a:schemeClr val="lt1"/>
                </a:solidFill>
              </a:defRPr>
            </a:lvl5pPr>
            <a:lvl6pPr marL="2743200" lvl="5" indent="-304800" algn="l">
              <a:lnSpc>
                <a:spcPct val="115000"/>
              </a:lnSpc>
              <a:spcBef>
                <a:spcPts val="0"/>
              </a:spcBef>
              <a:spcAft>
                <a:spcPts val="0"/>
              </a:spcAft>
              <a:buClr>
                <a:schemeClr val="lt1"/>
              </a:buClr>
              <a:buSzPct val="100000"/>
              <a:buChar char="■"/>
              <a:defRPr lang="en-US" sz="1200" dirty="0">
                <a:solidFill>
                  <a:schemeClr val="lt1"/>
                </a:solidFill>
              </a:defRPr>
            </a:lvl6pPr>
            <a:lvl7pPr marL="3200400" lvl="6" indent="-304800" algn="l">
              <a:lnSpc>
                <a:spcPct val="115000"/>
              </a:lnSpc>
              <a:spcBef>
                <a:spcPts val="0"/>
              </a:spcBef>
              <a:spcAft>
                <a:spcPts val="0"/>
              </a:spcAft>
              <a:buClr>
                <a:schemeClr val="lt1"/>
              </a:buClr>
              <a:buSzPct val="100000"/>
              <a:buChar char="●"/>
              <a:defRPr lang="en-US" sz="1200" dirty="0">
                <a:solidFill>
                  <a:schemeClr val="lt1"/>
                </a:solidFill>
              </a:defRPr>
            </a:lvl7pPr>
            <a:lvl8pPr marL="3657600" lvl="7" indent="-304800" algn="l">
              <a:lnSpc>
                <a:spcPct val="115000"/>
              </a:lnSpc>
              <a:spcBef>
                <a:spcPts val="0"/>
              </a:spcBef>
              <a:spcAft>
                <a:spcPts val="0"/>
              </a:spcAft>
              <a:buClr>
                <a:schemeClr val="lt1"/>
              </a:buClr>
              <a:buSzPct val="100000"/>
              <a:buChar char="○"/>
              <a:defRPr lang="en-US" sz="1200" dirty="0">
                <a:solidFill>
                  <a:schemeClr val="lt1"/>
                </a:solidFill>
              </a:defRPr>
            </a:lvl8pPr>
            <a:lvl9pPr marL="4114800" lvl="8" indent="-304800" algn="l">
              <a:lnSpc>
                <a:spcPct val="115000"/>
              </a:lnSpc>
              <a:spcBef>
                <a:spcPts val="0"/>
              </a:spcBef>
              <a:spcAft>
                <a:spcPts val="0"/>
              </a:spcAft>
              <a:buClr>
                <a:schemeClr val="lt1"/>
              </a:buClr>
              <a:buSzPct val="100000"/>
              <a:buChar char="■"/>
              <a:defRPr lang="en-US" sz="1200" dirty="0">
                <a:solidFill>
                  <a:schemeClr val="lt1"/>
                </a:solidFill>
              </a:defRPr>
            </a:lvl9pPr>
          </a:lstStyle>
          <a:p>
            <a:endParaRPr lang="en-US" dirty="0"/>
          </a:p>
        </p:txBody>
      </p:sp>
      <p:sp>
        <p:nvSpPr>
          <p:cNvPr id="13" name="Google Shape;170;p17"/>
          <p:cNvSpPr/>
          <p:nvPr>
            <p:ph type="body" idx="5"/>
          </p:nvPr>
        </p:nvSpPr>
        <p:spPr>
          <a:xfrm>
            <a:off x="6873249" y="2984361"/>
            <a:ext cx="1314600" cy="1391399"/>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lt1"/>
              </a:buClr>
              <a:buSzPct val="100000"/>
              <a:buChar char="●"/>
              <a:defRPr lang="en-US" sz="1200" dirty="0">
                <a:solidFill>
                  <a:schemeClr val="lt1"/>
                </a:solidFill>
              </a:defRPr>
            </a:lvl1pPr>
            <a:lvl2pPr marL="914400" lvl="1" indent="-304800" algn="l">
              <a:lnSpc>
                <a:spcPct val="115000"/>
              </a:lnSpc>
              <a:spcBef>
                <a:spcPts val="0"/>
              </a:spcBef>
              <a:spcAft>
                <a:spcPts val="0"/>
              </a:spcAft>
              <a:buClr>
                <a:schemeClr val="lt1"/>
              </a:buClr>
              <a:buSzPct val="100000"/>
              <a:buChar char="○"/>
              <a:defRPr lang="en-US" sz="1200" dirty="0">
                <a:solidFill>
                  <a:schemeClr val="lt1"/>
                </a:solidFill>
              </a:defRPr>
            </a:lvl2pPr>
            <a:lvl3pPr marL="1371600" lvl="2" indent="-304800" algn="l">
              <a:lnSpc>
                <a:spcPct val="115000"/>
              </a:lnSpc>
              <a:spcBef>
                <a:spcPts val="0"/>
              </a:spcBef>
              <a:spcAft>
                <a:spcPts val="0"/>
              </a:spcAft>
              <a:buClr>
                <a:schemeClr val="lt1"/>
              </a:buClr>
              <a:buSzPct val="100000"/>
              <a:buChar char="■"/>
              <a:defRPr lang="en-US" sz="1200" dirty="0">
                <a:solidFill>
                  <a:schemeClr val="lt1"/>
                </a:solidFill>
              </a:defRPr>
            </a:lvl3pPr>
            <a:lvl4pPr marL="1828800" lvl="3" indent="-304800" algn="l">
              <a:lnSpc>
                <a:spcPct val="115000"/>
              </a:lnSpc>
              <a:spcBef>
                <a:spcPts val="0"/>
              </a:spcBef>
              <a:spcAft>
                <a:spcPts val="0"/>
              </a:spcAft>
              <a:buClr>
                <a:schemeClr val="lt1"/>
              </a:buClr>
              <a:buSzPct val="100000"/>
              <a:buChar char="●"/>
              <a:defRPr lang="en-US" sz="1200" dirty="0">
                <a:solidFill>
                  <a:schemeClr val="lt1"/>
                </a:solidFill>
              </a:defRPr>
            </a:lvl4pPr>
            <a:lvl5pPr marL="2286000" lvl="4" indent="-304800" algn="l">
              <a:lnSpc>
                <a:spcPct val="115000"/>
              </a:lnSpc>
              <a:spcBef>
                <a:spcPts val="0"/>
              </a:spcBef>
              <a:spcAft>
                <a:spcPts val="0"/>
              </a:spcAft>
              <a:buClr>
                <a:schemeClr val="lt1"/>
              </a:buClr>
              <a:buSzPct val="100000"/>
              <a:buChar char="○"/>
              <a:defRPr lang="en-US" sz="1200" dirty="0">
                <a:solidFill>
                  <a:schemeClr val="lt1"/>
                </a:solidFill>
              </a:defRPr>
            </a:lvl5pPr>
            <a:lvl6pPr marL="2743200" lvl="5" indent="-304800" algn="l">
              <a:lnSpc>
                <a:spcPct val="115000"/>
              </a:lnSpc>
              <a:spcBef>
                <a:spcPts val="0"/>
              </a:spcBef>
              <a:spcAft>
                <a:spcPts val="0"/>
              </a:spcAft>
              <a:buClr>
                <a:schemeClr val="lt1"/>
              </a:buClr>
              <a:buSzPct val="100000"/>
              <a:buChar char="■"/>
              <a:defRPr lang="en-US" sz="1200" dirty="0">
                <a:solidFill>
                  <a:schemeClr val="lt1"/>
                </a:solidFill>
              </a:defRPr>
            </a:lvl6pPr>
            <a:lvl7pPr marL="3200400" lvl="6" indent="-304800" algn="l">
              <a:lnSpc>
                <a:spcPct val="115000"/>
              </a:lnSpc>
              <a:spcBef>
                <a:spcPts val="0"/>
              </a:spcBef>
              <a:spcAft>
                <a:spcPts val="0"/>
              </a:spcAft>
              <a:buClr>
                <a:schemeClr val="lt1"/>
              </a:buClr>
              <a:buSzPct val="100000"/>
              <a:buChar char="●"/>
              <a:defRPr lang="en-US" sz="1200" dirty="0">
                <a:solidFill>
                  <a:schemeClr val="lt1"/>
                </a:solidFill>
              </a:defRPr>
            </a:lvl7pPr>
            <a:lvl8pPr marL="3657600" lvl="7" indent="-304800" algn="l">
              <a:lnSpc>
                <a:spcPct val="115000"/>
              </a:lnSpc>
              <a:spcBef>
                <a:spcPts val="0"/>
              </a:spcBef>
              <a:spcAft>
                <a:spcPts val="0"/>
              </a:spcAft>
              <a:buClr>
                <a:schemeClr val="lt1"/>
              </a:buClr>
              <a:buSzPct val="100000"/>
              <a:buChar char="○"/>
              <a:defRPr lang="en-US" sz="1200" dirty="0">
                <a:solidFill>
                  <a:schemeClr val="lt1"/>
                </a:solidFill>
              </a:defRPr>
            </a:lvl8pPr>
            <a:lvl9pPr marL="4114800" lvl="8" indent="-304800" algn="l">
              <a:lnSpc>
                <a:spcPct val="115000"/>
              </a:lnSpc>
              <a:spcBef>
                <a:spcPts val="0"/>
              </a:spcBef>
              <a:spcAft>
                <a:spcPts val="0"/>
              </a:spcAft>
              <a:buClr>
                <a:schemeClr val="lt1"/>
              </a:buClr>
              <a:buSzPct val="100000"/>
              <a:buChar char="■"/>
              <a:defRPr lang="en-US" sz="1200" dirty="0">
                <a:solidFill>
                  <a:schemeClr val="lt1"/>
                </a:solidFill>
              </a:defRPr>
            </a:lvl9pPr>
          </a:lstStyle>
          <a:p>
            <a:endParaRPr lang="en-US" dirty="0"/>
          </a:p>
        </p:txBody>
      </p:sp>
      <p:sp>
        <p:nvSpPr>
          <p:cNvPr id="14" name="Google Shape;171;p17"/>
          <p:cNvSpPr/>
          <p:nvPr>
            <p:ph type="subTitle" idx="6"/>
          </p:nvPr>
        </p:nvSpPr>
        <p:spPr>
          <a:xfrm>
            <a:off x="708925" y="767225"/>
            <a:ext cx="7425000" cy="14490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Clr>
                <a:schemeClr val="dk1"/>
              </a:buClr>
              <a:buSzPct val="100000"/>
              <a:buNone/>
              <a:defRPr lang="en-US" sz="1400" dirty="0">
                <a:solidFill>
                  <a:schemeClr val="dk1"/>
                </a:solidFill>
              </a:defRPr>
            </a:lvl1pPr>
            <a:lvl2pPr lvl="1" algn="ctr">
              <a:lnSpc>
                <a:spcPct val="115000"/>
              </a:lnSpc>
              <a:spcBef>
                <a:spcPts val="0"/>
              </a:spcBef>
              <a:spcAft>
                <a:spcPts val="0"/>
              </a:spcAft>
              <a:buClr>
                <a:schemeClr val="lt1"/>
              </a:buClr>
              <a:buSzPct val="100000"/>
              <a:buNone/>
              <a:defRPr lang="en-US" dirty="0">
                <a:solidFill>
                  <a:schemeClr val="lt1"/>
                </a:solidFill>
              </a:defRPr>
            </a:lvl2pPr>
            <a:lvl3pPr lvl="2" algn="ctr">
              <a:lnSpc>
                <a:spcPct val="115000"/>
              </a:lnSpc>
              <a:spcBef>
                <a:spcPts val="0"/>
              </a:spcBef>
              <a:spcAft>
                <a:spcPts val="0"/>
              </a:spcAft>
              <a:buClr>
                <a:schemeClr val="lt1"/>
              </a:buClr>
              <a:buSzPct val="100000"/>
              <a:buNone/>
              <a:defRPr lang="en-US" dirty="0">
                <a:solidFill>
                  <a:schemeClr val="lt1"/>
                </a:solidFill>
              </a:defRPr>
            </a:lvl3pPr>
            <a:lvl4pPr lvl="3" algn="ctr">
              <a:lnSpc>
                <a:spcPct val="115000"/>
              </a:lnSpc>
              <a:spcBef>
                <a:spcPts val="0"/>
              </a:spcBef>
              <a:spcAft>
                <a:spcPts val="0"/>
              </a:spcAft>
              <a:buClr>
                <a:schemeClr val="lt1"/>
              </a:buClr>
              <a:buSzPct val="100000"/>
              <a:buNone/>
              <a:defRPr lang="en-US" dirty="0">
                <a:solidFill>
                  <a:schemeClr val="lt1"/>
                </a:solidFill>
              </a:defRPr>
            </a:lvl4pPr>
            <a:lvl5pPr lvl="4" algn="ctr">
              <a:lnSpc>
                <a:spcPct val="115000"/>
              </a:lnSpc>
              <a:spcBef>
                <a:spcPts val="0"/>
              </a:spcBef>
              <a:spcAft>
                <a:spcPts val="0"/>
              </a:spcAft>
              <a:buClr>
                <a:schemeClr val="lt1"/>
              </a:buClr>
              <a:buSzPct val="100000"/>
              <a:buNone/>
              <a:defRPr lang="en-US" dirty="0">
                <a:solidFill>
                  <a:schemeClr val="lt1"/>
                </a:solidFill>
              </a:defRPr>
            </a:lvl5pPr>
            <a:lvl6pPr lvl="5" algn="ctr">
              <a:lnSpc>
                <a:spcPct val="115000"/>
              </a:lnSpc>
              <a:spcBef>
                <a:spcPts val="0"/>
              </a:spcBef>
              <a:spcAft>
                <a:spcPts val="0"/>
              </a:spcAft>
              <a:buClr>
                <a:schemeClr val="lt1"/>
              </a:buClr>
              <a:buSzPct val="100000"/>
              <a:buNone/>
              <a:defRPr lang="en-US" dirty="0">
                <a:solidFill>
                  <a:schemeClr val="lt1"/>
                </a:solidFill>
              </a:defRPr>
            </a:lvl6pPr>
            <a:lvl7pPr lvl="6" algn="ctr">
              <a:lnSpc>
                <a:spcPct val="115000"/>
              </a:lnSpc>
              <a:spcBef>
                <a:spcPts val="0"/>
              </a:spcBef>
              <a:spcAft>
                <a:spcPts val="0"/>
              </a:spcAft>
              <a:buClr>
                <a:schemeClr val="lt1"/>
              </a:buClr>
              <a:buSzPct val="100000"/>
              <a:buNone/>
              <a:defRPr lang="en-US" dirty="0">
                <a:solidFill>
                  <a:schemeClr val="lt1"/>
                </a:solidFill>
              </a:defRPr>
            </a:lvl7pPr>
            <a:lvl8pPr lvl="7" algn="ctr">
              <a:lnSpc>
                <a:spcPct val="115000"/>
              </a:lnSpc>
              <a:spcBef>
                <a:spcPts val="0"/>
              </a:spcBef>
              <a:spcAft>
                <a:spcPts val="0"/>
              </a:spcAft>
              <a:buClr>
                <a:schemeClr val="lt1"/>
              </a:buClr>
              <a:buSzPct val="100000"/>
              <a:buNone/>
              <a:defRPr lang="en-US" dirty="0">
                <a:solidFill>
                  <a:schemeClr val="lt1"/>
                </a:solidFill>
              </a:defRPr>
            </a:lvl8pPr>
            <a:lvl9pPr lvl="8" algn="ctr">
              <a:lnSpc>
                <a:spcPct val="115000"/>
              </a:lnSpc>
              <a:spcBef>
                <a:spcPts val="0"/>
              </a:spcBef>
              <a:spcAft>
                <a:spcPts val="0"/>
              </a:spcAft>
              <a:buClr>
                <a:schemeClr val="lt1"/>
              </a:buClr>
              <a:buSzPct val="100000"/>
              <a:buNone/>
              <a:defRPr lang="en-US" dirty="0">
                <a:solidFill>
                  <a:schemeClr val="lt1"/>
                </a:solidFill>
              </a:defRPr>
            </a:lvl9pPr>
          </a:lstStyle>
          <a:p>
            <a:endParaRPr lang="en-US" dirty="0"/>
          </a:p>
        </p:txBody>
      </p:sp>
      <p:pic>
        <p:nvPicPr>
          <p:cNvPr id="15" name="Google Shape;172;p17"/>
          <p:cNvPicPr/>
          <p:nvPr/>
        </p:nvPicPr>
        <p:blipFill>
          <a:blip r:embed="rId3"/>
          <a:stretch>
            <a:fillRect/>
          </a:stretch>
        </p:blipFill>
        <p:spPr>
          <a:xfrm>
            <a:off x="315174" y="4738100"/>
            <a:ext cx="1314600" cy="370258"/>
          </a:xfrm>
          <a:prstGeom prst="rect">
            <a:avLst/>
          </a:prstGeom>
          <a:noFill/>
          <a:ln>
            <a:noFill/>
          </a:ln>
        </p:spPr>
      </p:pic>
      <p:sp>
        <p:nvSpPr>
          <p:cNvPr id="16" name="Google Shape;173;p17"/>
          <p:cNvSpPr/>
          <p:nvPr>
            <p:ph type="title" idx="7"/>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sp>
        <p:nvSpPr>
          <p:cNvPr id="2" name="Google Shape;175;p18"/>
          <p:cNvSpPr/>
          <p:nvPr>
            <p:ph type="sldNum" sz="quarter" idx="12"/>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891AB806-93F6-4840-AB67-FAF0A3300718}" type="slidenum">
              <a:rPr/>
            </a:fld>
            <a:endParaRPr lang="en-US" dirty="0"/>
          </a:p>
        </p:txBody>
      </p:sp>
      <p:sp>
        <p:nvSpPr>
          <p:cNvPr id="3" name="Google Shape;176;p18"/>
          <p:cNvSpPr/>
          <p:nvPr>
            <p:ph type="title"/>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Google Shape;25;p3"/>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D1A6A562-4B3D-4821-A882-AFE78931B3F6}" type="slidenum">
              <a:rPr/>
            </a:fld>
            <a:endParaRPr lang="en-US" dirty="0"/>
          </a:p>
        </p:txBody>
      </p:sp>
      <p:sp>
        <p:nvSpPr>
          <p:cNvPr id="3" name="Google Shape;26;p3"/>
          <p:cNvSpPr/>
          <p:nvPr>
            <p:ph type="title" idx="1"/>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Google Shape;28;p4"/>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04262D0C-3117-4F03-AF69-6AAF5BE220E7}" type="slidenum">
              <a:rPr/>
            </a:fld>
            <a:endParaRPr lang="en-US" dirty="0"/>
          </a:p>
        </p:txBody>
      </p:sp>
      <p:pic>
        <p:nvPicPr>
          <p:cNvPr id="3" name="Google Shape;29;p4"/>
          <p:cNvPicPr/>
          <p:nvPr/>
        </p:nvPicPr>
        <p:blipFill>
          <a:blip r:embed="rId2"/>
          <a:srcRect l="2242" t="4302" r="-579" b="10670"/>
          <a:stretch>
            <a:fillRect/>
          </a:stretch>
        </p:blipFill>
        <p:spPr>
          <a:xfrm>
            <a:off x="0" y="0"/>
            <a:ext cx="9212551" cy="5143500"/>
          </a:xfrm>
          <a:prstGeom prst="rect">
            <a:avLst/>
          </a:prstGeom>
          <a:noFill/>
          <a:ln>
            <a:noFill/>
          </a:ln>
        </p:spPr>
      </p:pic>
      <p:pic>
        <p:nvPicPr>
          <p:cNvPr id="4" name="Google Shape;30;p4"/>
          <p:cNvPicPr/>
          <p:nvPr/>
        </p:nvPicPr>
        <p:blipFill>
          <a:blip r:embed="rId3"/>
          <a:stretch>
            <a:fillRect/>
          </a:stretch>
        </p:blipFill>
        <p:spPr>
          <a:xfrm>
            <a:off x="1085250" y="1356400"/>
            <a:ext cx="3038151" cy="855749"/>
          </a:xfrm>
          <a:prstGeom prst="rect">
            <a:avLst/>
          </a:prstGeom>
          <a:noFill/>
          <a:ln>
            <a:noFill/>
          </a:ln>
        </p:spPr>
      </p:pic>
      <p:sp>
        <p:nvSpPr>
          <p:cNvPr id="5" name="Google Shape;31;p4"/>
          <p:cNvSpPr/>
          <p:nvPr>
            <p:ph type="title" idx="1"/>
          </p:nvPr>
        </p:nvSpPr>
        <p:spPr>
          <a:xfrm>
            <a:off x="407725" y="2251475"/>
            <a:ext cx="4393200" cy="663599"/>
          </a:xfrm>
          <a:prstGeom prst="rect">
            <a:avLst/>
          </a:prstGeom>
          <a:noFill/>
          <a:ln>
            <a:noFill/>
          </a:ln>
        </p:spPr>
        <p:txBody>
          <a:bodyPr spcFirstLastPara="1" vert="horz" wrap="square" lIns="91425" tIns="91425" rIns="91425" bIns="91425" rtlCol="0" anchor="t">
            <a:normAutofit/>
          </a:bodyPr>
          <a:lstStyle>
            <a:lvl1pPr lvl="0" algn="ctr">
              <a:lnSpc>
                <a:spcPct val="100000"/>
              </a:lnSpc>
              <a:spcBef>
                <a:spcPts val="0"/>
              </a:spcBef>
              <a:spcAft>
                <a:spcPts val="0"/>
              </a:spcAft>
              <a:buClr>
                <a:schemeClr val="lt1"/>
              </a:buClr>
              <a:buSzPct val="100000"/>
              <a:buNone/>
              <a:defRPr lang="en-US" sz="2500" dirty="0">
                <a:solidFill>
                  <a:schemeClr val="lt1"/>
                </a:solidFill>
              </a:defRPr>
            </a:lvl1pPr>
            <a:lvl2pPr lvl="1" algn="ctr">
              <a:lnSpc>
                <a:spcPct val="100000"/>
              </a:lnSpc>
              <a:spcBef>
                <a:spcPts val="0"/>
              </a:spcBef>
              <a:spcAft>
                <a:spcPts val="0"/>
              </a:spcAft>
              <a:buClr>
                <a:schemeClr val="lt1"/>
              </a:buClr>
              <a:buSzPct val="100000"/>
              <a:buNone/>
              <a:defRPr lang="en-US" sz="3000" dirty="0">
                <a:solidFill>
                  <a:schemeClr val="lt1"/>
                </a:solidFill>
              </a:defRPr>
            </a:lvl2pPr>
            <a:lvl3pPr lvl="2" algn="ctr">
              <a:lnSpc>
                <a:spcPct val="100000"/>
              </a:lnSpc>
              <a:spcBef>
                <a:spcPts val="0"/>
              </a:spcBef>
              <a:spcAft>
                <a:spcPts val="0"/>
              </a:spcAft>
              <a:buClr>
                <a:schemeClr val="lt1"/>
              </a:buClr>
              <a:buSzPct val="100000"/>
              <a:buNone/>
              <a:defRPr lang="en-US" sz="3000" dirty="0">
                <a:solidFill>
                  <a:schemeClr val="lt1"/>
                </a:solidFill>
              </a:defRPr>
            </a:lvl3pPr>
            <a:lvl4pPr lvl="3" algn="ctr">
              <a:lnSpc>
                <a:spcPct val="100000"/>
              </a:lnSpc>
              <a:spcBef>
                <a:spcPts val="0"/>
              </a:spcBef>
              <a:spcAft>
                <a:spcPts val="0"/>
              </a:spcAft>
              <a:buClr>
                <a:schemeClr val="lt1"/>
              </a:buClr>
              <a:buSzPct val="100000"/>
              <a:buNone/>
              <a:defRPr lang="en-US" sz="3000" dirty="0">
                <a:solidFill>
                  <a:schemeClr val="lt1"/>
                </a:solidFill>
              </a:defRPr>
            </a:lvl4pPr>
            <a:lvl5pPr lvl="4" algn="ctr">
              <a:lnSpc>
                <a:spcPct val="100000"/>
              </a:lnSpc>
              <a:spcBef>
                <a:spcPts val="0"/>
              </a:spcBef>
              <a:spcAft>
                <a:spcPts val="0"/>
              </a:spcAft>
              <a:buClr>
                <a:schemeClr val="lt1"/>
              </a:buClr>
              <a:buSzPct val="100000"/>
              <a:buNone/>
              <a:defRPr lang="en-US" sz="3000" dirty="0">
                <a:solidFill>
                  <a:schemeClr val="lt1"/>
                </a:solidFill>
              </a:defRPr>
            </a:lvl5pPr>
            <a:lvl6pPr lvl="5" algn="ctr">
              <a:lnSpc>
                <a:spcPct val="100000"/>
              </a:lnSpc>
              <a:spcBef>
                <a:spcPts val="0"/>
              </a:spcBef>
              <a:spcAft>
                <a:spcPts val="0"/>
              </a:spcAft>
              <a:buClr>
                <a:schemeClr val="lt1"/>
              </a:buClr>
              <a:buSzPct val="100000"/>
              <a:buNone/>
              <a:defRPr lang="en-US" sz="3000" dirty="0">
                <a:solidFill>
                  <a:schemeClr val="lt1"/>
                </a:solidFill>
              </a:defRPr>
            </a:lvl6pPr>
            <a:lvl7pPr lvl="6" algn="ctr">
              <a:lnSpc>
                <a:spcPct val="100000"/>
              </a:lnSpc>
              <a:spcBef>
                <a:spcPts val="0"/>
              </a:spcBef>
              <a:spcAft>
                <a:spcPts val="0"/>
              </a:spcAft>
              <a:buClr>
                <a:schemeClr val="lt1"/>
              </a:buClr>
              <a:buSzPct val="100000"/>
              <a:buNone/>
              <a:defRPr lang="en-US" sz="3000" dirty="0">
                <a:solidFill>
                  <a:schemeClr val="lt1"/>
                </a:solidFill>
              </a:defRPr>
            </a:lvl7pPr>
            <a:lvl8pPr lvl="7" algn="ctr">
              <a:lnSpc>
                <a:spcPct val="100000"/>
              </a:lnSpc>
              <a:spcBef>
                <a:spcPts val="0"/>
              </a:spcBef>
              <a:spcAft>
                <a:spcPts val="0"/>
              </a:spcAft>
              <a:buClr>
                <a:schemeClr val="lt1"/>
              </a:buClr>
              <a:buSzPct val="100000"/>
              <a:buNone/>
              <a:defRPr lang="en-US" sz="3000" dirty="0">
                <a:solidFill>
                  <a:schemeClr val="lt1"/>
                </a:solidFill>
              </a:defRPr>
            </a:lvl8pPr>
            <a:lvl9pPr lvl="8" algn="ctr">
              <a:lnSpc>
                <a:spcPct val="100000"/>
              </a:lnSpc>
              <a:spcBef>
                <a:spcPts val="0"/>
              </a:spcBef>
              <a:spcAft>
                <a:spcPts val="0"/>
              </a:spcAft>
              <a:buClr>
                <a:schemeClr val="lt1"/>
              </a:buClr>
              <a:buSzPct val="100000"/>
              <a:buNone/>
              <a:defRPr lang="en-US" sz="3000" dirty="0">
                <a:solidFill>
                  <a:schemeClr val="lt1"/>
                </a:solidFill>
              </a:defRPr>
            </a:lvl9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ogo with points">
    <p:spTree>
      <p:nvGrpSpPr>
        <p:cNvPr id="1" name=""/>
        <p:cNvGrpSpPr/>
        <p:nvPr/>
      </p:nvGrpSpPr>
      <p:grpSpPr>
        <a:xfrm>
          <a:off x="0" y="0"/>
          <a:ext cx="0" cy="0"/>
          <a:chOff x="0" y="0"/>
          <a:chExt cx="0" cy="0"/>
        </a:xfrm>
      </p:grpSpPr>
      <p:sp>
        <p:nvSpPr>
          <p:cNvPr id="2" name="Google Shape;33;p5"/>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D87D36C2-C617-418F-B8D6-AF97CC91B06A}" type="slidenum">
              <a:rPr/>
            </a:fld>
            <a:endParaRPr lang="en-US" dirty="0"/>
          </a:p>
        </p:txBody>
      </p:sp>
      <p:sp>
        <p:nvSpPr>
          <p:cNvPr id="3" name="Google Shape;34;p5"/>
          <p:cNvSpPr/>
          <p:nvPr>
            <p:ph type="subTitle" idx="1"/>
          </p:nvPr>
        </p:nvSpPr>
        <p:spPr>
          <a:xfrm>
            <a:off x="781500" y="2293600"/>
            <a:ext cx="2286000" cy="5154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SzPct val="100000"/>
              <a:buNone/>
            </a:lvl1pPr>
            <a:lvl2pPr lvl="1" algn="ctr">
              <a:lnSpc>
                <a:spcPct val="115000"/>
              </a:lnSpc>
              <a:spcBef>
                <a:spcPts val="0"/>
              </a:spcBef>
              <a:spcAft>
                <a:spcPts val="0"/>
              </a:spcAft>
              <a:buSzPct val="100000"/>
              <a:buNone/>
            </a:lvl2pPr>
            <a:lvl3pPr lvl="2" algn="ctr">
              <a:lnSpc>
                <a:spcPct val="115000"/>
              </a:lnSpc>
              <a:spcBef>
                <a:spcPts val="0"/>
              </a:spcBef>
              <a:spcAft>
                <a:spcPts val="0"/>
              </a:spcAft>
              <a:buSzPct val="100000"/>
              <a:buNone/>
            </a:lvl3pPr>
            <a:lvl4pPr lvl="3" algn="ctr">
              <a:lnSpc>
                <a:spcPct val="115000"/>
              </a:lnSpc>
              <a:spcBef>
                <a:spcPts val="0"/>
              </a:spcBef>
              <a:spcAft>
                <a:spcPts val="0"/>
              </a:spcAft>
              <a:buSzPct val="100000"/>
              <a:buNone/>
            </a:lvl4pPr>
            <a:lvl5pPr lvl="4" algn="ctr">
              <a:lnSpc>
                <a:spcPct val="115000"/>
              </a:lnSpc>
              <a:spcBef>
                <a:spcPts val="0"/>
              </a:spcBef>
              <a:spcAft>
                <a:spcPts val="0"/>
              </a:spcAft>
              <a:buSzPct val="100000"/>
              <a:buNone/>
            </a:lvl5pPr>
            <a:lvl6pPr lvl="5" algn="ctr">
              <a:lnSpc>
                <a:spcPct val="115000"/>
              </a:lnSpc>
              <a:spcBef>
                <a:spcPts val="0"/>
              </a:spcBef>
              <a:spcAft>
                <a:spcPts val="0"/>
              </a:spcAft>
              <a:buSzPct val="100000"/>
              <a:buNone/>
            </a:lvl6pPr>
            <a:lvl7pPr lvl="6" algn="ctr">
              <a:lnSpc>
                <a:spcPct val="115000"/>
              </a:lnSpc>
              <a:spcBef>
                <a:spcPts val="0"/>
              </a:spcBef>
              <a:spcAft>
                <a:spcPts val="0"/>
              </a:spcAft>
              <a:buSzPct val="100000"/>
              <a:buNone/>
            </a:lvl7pPr>
            <a:lvl8pPr lvl="7" algn="ctr">
              <a:lnSpc>
                <a:spcPct val="115000"/>
              </a:lnSpc>
              <a:spcBef>
                <a:spcPts val="0"/>
              </a:spcBef>
              <a:spcAft>
                <a:spcPts val="0"/>
              </a:spcAft>
              <a:buSzPct val="100000"/>
              <a:buNone/>
            </a:lvl8pPr>
            <a:lvl9pPr lvl="8" algn="ctr">
              <a:lnSpc>
                <a:spcPct val="115000"/>
              </a:lnSpc>
              <a:spcBef>
                <a:spcPts val="0"/>
              </a:spcBef>
              <a:spcAft>
                <a:spcPts val="0"/>
              </a:spcAft>
              <a:buSzPct val="100000"/>
              <a:buNone/>
            </a:lvl9pPr>
          </a:lstStyle>
          <a:p>
            <a:endParaRPr lang="en-US" dirty="0"/>
          </a:p>
        </p:txBody>
      </p:sp>
      <p:sp>
        <p:nvSpPr>
          <p:cNvPr id="4" name="Google Shape;35;p5"/>
          <p:cNvSpPr/>
          <p:nvPr>
            <p:ph type="subTitle" idx="2"/>
          </p:nvPr>
        </p:nvSpPr>
        <p:spPr>
          <a:xfrm>
            <a:off x="1183450" y="1173000"/>
            <a:ext cx="2286000" cy="5154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SzPct val="100000"/>
              <a:buNone/>
            </a:lvl1pPr>
            <a:lvl2pPr lvl="1" algn="ctr">
              <a:lnSpc>
                <a:spcPct val="115000"/>
              </a:lnSpc>
              <a:spcBef>
                <a:spcPts val="0"/>
              </a:spcBef>
              <a:spcAft>
                <a:spcPts val="0"/>
              </a:spcAft>
              <a:buSzPct val="100000"/>
              <a:buNone/>
            </a:lvl2pPr>
            <a:lvl3pPr lvl="2" algn="ctr">
              <a:lnSpc>
                <a:spcPct val="115000"/>
              </a:lnSpc>
              <a:spcBef>
                <a:spcPts val="0"/>
              </a:spcBef>
              <a:spcAft>
                <a:spcPts val="0"/>
              </a:spcAft>
              <a:buSzPct val="100000"/>
              <a:buNone/>
            </a:lvl3pPr>
            <a:lvl4pPr lvl="3" algn="ctr">
              <a:lnSpc>
                <a:spcPct val="115000"/>
              </a:lnSpc>
              <a:spcBef>
                <a:spcPts val="0"/>
              </a:spcBef>
              <a:spcAft>
                <a:spcPts val="0"/>
              </a:spcAft>
              <a:buSzPct val="100000"/>
              <a:buNone/>
            </a:lvl4pPr>
            <a:lvl5pPr lvl="4" algn="ctr">
              <a:lnSpc>
                <a:spcPct val="115000"/>
              </a:lnSpc>
              <a:spcBef>
                <a:spcPts val="0"/>
              </a:spcBef>
              <a:spcAft>
                <a:spcPts val="0"/>
              </a:spcAft>
              <a:buSzPct val="100000"/>
              <a:buNone/>
            </a:lvl5pPr>
            <a:lvl6pPr lvl="5" algn="ctr">
              <a:lnSpc>
                <a:spcPct val="115000"/>
              </a:lnSpc>
              <a:spcBef>
                <a:spcPts val="0"/>
              </a:spcBef>
              <a:spcAft>
                <a:spcPts val="0"/>
              </a:spcAft>
              <a:buSzPct val="100000"/>
              <a:buNone/>
            </a:lvl6pPr>
            <a:lvl7pPr lvl="6" algn="ctr">
              <a:lnSpc>
                <a:spcPct val="115000"/>
              </a:lnSpc>
              <a:spcBef>
                <a:spcPts val="0"/>
              </a:spcBef>
              <a:spcAft>
                <a:spcPts val="0"/>
              </a:spcAft>
              <a:buSzPct val="100000"/>
              <a:buNone/>
            </a:lvl7pPr>
            <a:lvl8pPr lvl="7" algn="ctr">
              <a:lnSpc>
                <a:spcPct val="115000"/>
              </a:lnSpc>
              <a:spcBef>
                <a:spcPts val="0"/>
              </a:spcBef>
              <a:spcAft>
                <a:spcPts val="0"/>
              </a:spcAft>
              <a:buSzPct val="100000"/>
              <a:buNone/>
            </a:lvl8pPr>
            <a:lvl9pPr lvl="8" algn="ctr">
              <a:lnSpc>
                <a:spcPct val="115000"/>
              </a:lnSpc>
              <a:spcBef>
                <a:spcPts val="0"/>
              </a:spcBef>
              <a:spcAft>
                <a:spcPts val="0"/>
              </a:spcAft>
              <a:buSzPct val="100000"/>
              <a:buNone/>
            </a:lvl9pPr>
          </a:lstStyle>
          <a:p>
            <a:endParaRPr lang="en-US" dirty="0"/>
          </a:p>
        </p:txBody>
      </p:sp>
      <p:sp>
        <p:nvSpPr>
          <p:cNvPr id="5" name="Google Shape;36;p5"/>
          <p:cNvSpPr/>
          <p:nvPr>
            <p:ph type="subTitle" idx="3"/>
          </p:nvPr>
        </p:nvSpPr>
        <p:spPr>
          <a:xfrm>
            <a:off x="1183450" y="3302700"/>
            <a:ext cx="2286000" cy="5154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SzPct val="100000"/>
              <a:buNone/>
            </a:lvl1pPr>
            <a:lvl2pPr lvl="1" algn="ctr">
              <a:lnSpc>
                <a:spcPct val="115000"/>
              </a:lnSpc>
              <a:spcBef>
                <a:spcPts val="0"/>
              </a:spcBef>
              <a:spcAft>
                <a:spcPts val="0"/>
              </a:spcAft>
              <a:buSzPct val="100000"/>
              <a:buNone/>
            </a:lvl2pPr>
            <a:lvl3pPr lvl="2" algn="ctr">
              <a:lnSpc>
                <a:spcPct val="115000"/>
              </a:lnSpc>
              <a:spcBef>
                <a:spcPts val="0"/>
              </a:spcBef>
              <a:spcAft>
                <a:spcPts val="0"/>
              </a:spcAft>
              <a:buSzPct val="100000"/>
              <a:buNone/>
            </a:lvl3pPr>
            <a:lvl4pPr lvl="3" algn="ctr">
              <a:lnSpc>
                <a:spcPct val="115000"/>
              </a:lnSpc>
              <a:spcBef>
                <a:spcPts val="0"/>
              </a:spcBef>
              <a:spcAft>
                <a:spcPts val="0"/>
              </a:spcAft>
              <a:buSzPct val="100000"/>
              <a:buNone/>
            </a:lvl4pPr>
            <a:lvl5pPr lvl="4" algn="ctr">
              <a:lnSpc>
                <a:spcPct val="115000"/>
              </a:lnSpc>
              <a:spcBef>
                <a:spcPts val="0"/>
              </a:spcBef>
              <a:spcAft>
                <a:spcPts val="0"/>
              </a:spcAft>
              <a:buSzPct val="100000"/>
              <a:buNone/>
            </a:lvl5pPr>
            <a:lvl6pPr lvl="5" algn="ctr">
              <a:lnSpc>
                <a:spcPct val="115000"/>
              </a:lnSpc>
              <a:spcBef>
                <a:spcPts val="0"/>
              </a:spcBef>
              <a:spcAft>
                <a:spcPts val="0"/>
              </a:spcAft>
              <a:buSzPct val="100000"/>
              <a:buNone/>
            </a:lvl6pPr>
            <a:lvl7pPr lvl="6" algn="ctr">
              <a:lnSpc>
                <a:spcPct val="115000"/>
              </a:lnSpc>
              <a:spcBef>
                <a:spcPts val="0"/>
              </a:spcBef>
              <a:spcAft>
                <a:spcPts val="0"/>
              </a:spcAft>
              <a:buSzPct val="100000"/>
              <a:buNone/>
            </a:lvl7pPr>
            <a:lvl8pPr lvl="7" algn="ctr">
              <a:lnSpc>
                <a:spcPct val="115000"/>
              </a:lnSpc>
              <a:spcBef>
                <a:spcPts val="0"/>
              </a:spcBef>
              <a:spcAft>
                <a:spcPts val="0"/>
              </a:spcAft>
              <a:buSzPct val="100000"/>
              <a:buNone/>
            </a:lvl8pPr>
            <a:lvl9pPr lvl="8" algn="ctr">
              <a:lnSpc>
                <a:spcPct val="115000"/>
              </a:lnSpc>
              <a:spcBef>
                <a:spcPts val="0"/>
              </a:spcBef>
              <a:spcAft>
                <a:spcPts val="0"/>
              </a:spcAft>
              <a:buSzPct val="100000"/>
              <a:buNone/>
            </a:lvl9pPr>
          </a:lstStyle>
          <a:p>
            <a:endParaRPr lang="en-US" dirty="0"/>
          </a:p>
        </p:txBody>
      </p:sp>
      <p:sp>
        <p:nvSpPr>
          <p:cNvPr id="6" name="Google Shape;37;p5"/>
          <p:cNvSpPr/>
          <p:nvPr>
            <p:ph type="subTitle" idx="4"/>
          </p:nvPr>
        </p:nvSpPr>
        <p:spPr>
          <a:xfrm>
            <a:off x="5970900" y="2293600"/>
            <a:ext cx="2286000" cy="5154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SzPct val="100000"/>
              <a:buNone/>
            </a:lvl1pPr>
            <a:lvl2pPr lvl="1" algn="ctr">
              <a:lnSpc>
                <a:spcPct val="115000"/>
              </a:lnSpc>
              <a:spcBef>
                <a:spcPts val="0"/>
              </a:spcBef>
              <a:spcAft>
                <a:spcPts val="0"/>
              </a:spcAft>
              <a:buSzPct val="100000"/>
              <a:buNone/>
            </a:lvl2pPr>
            <a:lvl3pPr lvl="2" algn="ctr">
              <a:lnSpc>
                <a:spcPct val="115000"/>
              </a:lnSpc>
              <a:spcBef>
                <a:spcPts val="0"/>
              </a:spcBef>
              <a:spcAft>
                <a:spcPts val="0"/>
              </a:spcAft>
              <a:buSzPct val="100000"/>
              <a:buNone/>
            </a:lvl3pPr>
            <a:lvl4pPr lvl="3" algn="ctr">
              <a:lnSpc>
                <a:spcPct val="115000"/>
              </a:lnSpc>
              <a:spcBef>
                <a:spcPts val="0"/>
              </a:spcBef>
              <a:spcAft>
                <a:spcPts val="0"/>
              </a:spcAft>
              <a:buSzPct val="100000"/>
              <a:buNone/>
            </a:lvl4pPr>
            <a:lvl5pPr lvl="4" algn="ctr">
              <a:lnSpc>
                <a:spcPct val="115000"/>
              </a:lnSpc>
              <a:spcBef>
                <a:spcPts val="0"/>
              </a:spcBef>
              <a:spcAft>
                <a:spcPts val="0"/>
              </a:spcAft>
              <a:buSzPct val="100000"/>
              <a:buNone/>
            </a:lvl5pPr>
            <a:lvl6pPr lvl="5" algn="ctr">
              <a:lnSpc>
                <a:spcPct val="115000"/>
              </a:lnSpc>
              <a:spcBef>
                <a:spcPts val="0"/>
              </a:spcBef>
              <a:spcAft>
                <a:spcPts val="0"/>
              </a:spcAft>
              <a:buSzPct val="100000"/>
              <a:buNone/>
            </a:lvl6pPr>
            <a:lvl7pPr lvl="6" algn="ctr">
              <a:lnSpc>
                <a:spcPct val="115000"/>
              </a:lnSpc>
              <a:spcBef>
                <a:spcPts val="0"/>
              </a:spcBef>
              <a:spcAft>
                <a:spcPts val="0"/>
              </a:spcAft>
              <a:buSzPct val="100000"/>
              <a:buNone/>
            </a:lvl7pPr>
            <a:lvl8pPr lvl="7" algn="ctr">
              <a:lnSpc>
                <a:spcPct val="115000"/>
              </a:lnSpc>
              <a:spcBef>
                <a:spcPts val="0"/>
              </a:spcBef>
              <a:spcAft>
                <a:spcPts val="0"/>
              </a:spcAft>
              <a:buSzPct val="100000"/>
              <a:buNone/>
            </a:lvl8pPr>
            <a:lvl9pPr lvl="8" algn="ctr">
              <a:lnSpc>
                <a:spcPct val="115000"/>
              </a:lnSpc>
              <a:spcBef>
                <a:spcPts val="0"/>
              </a:spcBef>
              <a:spcAft>
                <a:spcPts val="0"/>
              </a:spcAft>
              <a:buSzPct val="100000"/>
              <a:buNone/>
            </a:lvl9pPr>
          </a:lstStyle>
          <a:p>
            <a:endParaRPr lang="en-US" dirty="0"/>
          </a:p>
        </p:txBody>
      </p:sp>
      <p:sp>
        <p:nvSpPr>
          <p:cNvPr id="7" name="Google Shape;38;p5"/>
          <p:cNvSpPr/>
          <p:nvPr>
            <p:ph type="subTitle" idx="5"/>
          </p:nvPr>
        </p:nvSpPr>
        <p:spPr>
          <a:xfrm>
            <a:off x="5493900" y="1164600"/>
            <a:ext cx="2286000" cy="5154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SzPct val="100000"/>
              <a:buNone/>
            </a:lvl1pPr>
            <a:lvl2pPr lvl="1" algn="ctr">
              <a:lnSpc>
                <a:spcPct val="115000"/>
              </a:lnSpc>
              <a:spcBef>
                <a:spcPts val="0"/>
              </a:spcBef>
              <a:spcAft>
                <a:spcPts val="0"/>
              </a:spcAft>
              <a:buSzPct val="100000"/>
              <a:buNone/>
            </a:lvl2pPr>
            <a:lvl3pPr lvl="2" algn="ctr">
              <a:lnSpc>
                <a:spcPct val="115000"/>
              </a:lnSpc>
              <a:spcBef>
                <a:spcPts val="0"/>
              </a:spcBef>
              <a:spcAft>
                <a:spcPts val="0"/>
              </a:spcAft>
              <a:buSzPct val="100000"/>
              <a:buNone/>
            </a:lvl3pPr>
            <a:lvl4pPr lvl="3" algn="ctr">
              <a:lnSpc>
                <a:spcPct val="115000"/>
              </a:lnSpc>
              <a:spcBef>
                <a:spcPts val="0"/>
              </a:spcBef>
              <a:spcAft>
                <a:spcPts val="0"/>
              </a:spcAft>
              <a:buSzPct val="100000"/>
              <a:buNone/>
            </a:lvl4pPr>
            <a:lvl5pPr lvl="4" algn="ctr">
              <a:lnSpc>
                <a:spcPct val="115000"/>
              </a:lnSpc>
              <a:spcBef>
                <a:spcPts val="0"/>
              </a:spcBef>
              <a:spcAft>
                <a:spcPts val="0"/>
              </a:spcAft>
              <a:buSzPct val="100000"/>
              <a:buNone/>
            </a:lvl5pPr>
            <a:lvl6pPr lvl="5" algn="ctr">
              <a:lnSpc>
                <a:spcPct val="115000"/>
              </a:lnSpc>
              <a:spcBef>
                <a:spcPts val="0"/>
              </a:spcBef>
              <a:spcAft>
                <a:spcPts val="0"/>
              </a:spcAft>
              <a:buSzPct val="100000"/>
              <a:buNone/>
            </a:lvl6pPr>
            <a:lvl7pPr lvl="6" algn="ctr">
              <a:lnSpc>
                <a:spcPct val="115000"/>
              </a:lnSpc>
              <a:spcBef>
                <a:spcPts val="0"/>
              </a:spcBef>
              <a:spcAft>
                <a:spcPts val="0"/>
              </a:spcAft>
              <a:buSzPct val="100000"/>
              <a:buNone/>
            </a:lvl7pPr>
            <a:lvl8pPr lvl="7" algn="ctr">
              <a:lnSpc>
                <a:spcPct val="115000"/>
              </a:lnSpc>
              <a:spcBef>
                <a:spcPts val="0"/>
              </a:spcBef>
              <a:spcAft>
                <a:spcPts val="0"/>
              </a:spcAft>
              <a:buSzPct val="100000"/>
              <a:buNone/>
            </a:lvl8pPr>
            <a:lvl9pPr lvl="8" algn="ctr">
              <a:lnSpc>
                <a:spcPct val="115000"/>
              </a:lnSpc>
              <a:spcBef>
                <a:spcPts val="0"/>
              </a:spcBef>
              <a:spcAft>
                <a:spcPts val="0"/>
              </a:spcAft>
              <a:buSzPct val="100000"/>
              <a:buNone/>
            </a:lvl9pPr>
          </a:lstStyle>
          <a:p>
            <a:endParaRPr lang="en-US" dirty="0"/>
          </a:p>
        </p:txBody>
      </p:sp>
      <p:sp>
        <p:nvSpPr>
          <p:cNvPr id="8" name="Google Shape;39;p5"/>
          <p:cNvSpPr/>
          <p:nvPr>
            <p:ph type="subTitle" idx="6"/>
          </p:nvPr>
        </p:nvSpPr>
        <p:spPr>
          <a:xfrm>
            <a:off x="5493900" y="3294300"/>
            <a:ext cx="2286000" cy="5154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SzPct val="100000"/>
              <a:buNone/>
            </a:lvl1pPr>
            <a:lvl2pPr lvl="1" algn="ctr">
              <a:lnSpc>
                <a:spcPct val="115000"/>
              </a:lnSpc>
              <a:spcBef>
                <a:spcPts val="0"/>
              </a:spcBef>
              <a:spcAft>
                <a:spcPts val="0"/>
              </a:spcAft>
              <a:buSzPct val="100000"/>
              <a:buNone/>
            </a:lvl2pPr>
            <a:lvl3pPr lvl="2" algn="ctr">
              <a:lnSpc>
                <a:spcPct val="115000"/>
              </a:lnSpc>
              <a:spcBef>
                <a:spcPts val="0"/>
              </a:spcBef>
              <a:spcAft>
                <a:spcPts val="0"/>
              </a:spcAft>
              <a:buSzPct val="100000"/>
              <a:buNone/>
            </a:lvl3pPr>
            <a:lvl4pPr lvl="3" algn="ctr">
              <a:lnSpc>
                <a:spcPct val="115000"/>
              </a:lnSpc>
              <a:spcBef>
                <a:spcPts val="0"/>
              </a:spcBef>
              <a:spcAft>
                <a:spcPts val="0"/>
              </a:spcAft>
              <a:buSzPct val="100000"/>
              <a:buNone/>
            </a:lvl4pPr>
            <a:lvl5pPr lvl="4" algn="ctr">
              <a:lnSpc>
                <a:spcPct val="115000"/>
              </a:lnSpc>
              <a:spcBef>
                <a:spcPts val="0"/>
              </a:spcBef>
              <a:spcAft>
                <a:spcPts val="0"/>
              </a:spcAft>
              <a:buSzPct val="100000"/>
              <a:buNone/>
            </a:lvl5pPr>
            <a:lvl6pPr lvl="5" algn="ctr">
              <a:lnSpc>
                <a:spcPct val="115000"/>
              </a:lnSpc>
              <a:spcBef>
                <a:spcPts val="0"/>
              </a:spcBef>
              <a:spcAft>
                <a:spcPts val="0"/>
              </a:spcAft>
              <a:buSzPct val="100000"/>
              <a:buNone/>
            </a:lvl6pPr>
            <a:lvl7pPr lvl="6" algn="ctr">
              <a:lnSpc>
                <a:spcPct val="115000"/>
              </a:lnSpc>
              <a:spcBef>
                <a:spcPts val="0"/>
              </a:spcBef>
              <a:spcAft>
                <a:spcPts val="0"/>
              </a:spcAft>
              <a:buSzPct val="100000"/>
              <a:buNone/>
            </a:lvl7pPr>
            <a:lvl8pPr lvl="7" algn="ctr">
              <a:lnSpc>
                <a:spcPct val="115000"/>
              </a:lnSpc>
              <a:spcBef>
                <a:spcPts val="0"/>
              </a:spcBef>
              <a:spcAft>
                <a:spcPts val="0"/>
              </a:spcAft>
              <a:buSzPct val="100000"/>
              <a:buNone/>
            </a:lvl8pPr>
            <a:lvl9pPr lvl="8" algn="ctr">
              <a:lnSpc>
                <a:spcPct val="115000"/>
              </a:lnSpc>
              <a:spcBef>
                <a:spcPts val="0"/>
              </a:spcBef>
              <a:spcAft>
                <a:spcPts val="0"/>
              </a:spcAft>
              <a:buSzPct val="100000"/>
              <a:buNone/>
            </a:lvl9pPr>
          </a:lstStyle>
          <a:p>
            <a:endParaRPr lang="en-US" dirty="0"/>
          </a:p>
        </p:txBody>
      </p:sp>
      <p:pic>
        <p:nvPicPr>
          <p:cNvPr id="9" name="Google Shape;40;p5"/>
          <p:cNvPicPr/>
          <p:nvPr/>
        </p:nvPicPr>
        <p:blipFill>
          <a:blip r:embed="rId2"/>
          <a:stretch>
            <a:fillRect/>
          </a:stretch>
        </p:blipFill>
        <p:spPr>
          <a:xfrm>
            <a:off x="3937362" y="2387413"/>
            <a:ext cx="1163679" cy="327774"/>
          </a:xfrm>
          <a:prstGeom prst="rect">
            <a:avLst/>
          </a:prstGeom>
          <a:noFill/>
          <a:ln>
            <a:noFill/>
          </a:ln>
        </p:spPr>
      </p:pic>
      <p:sp>
        <p:nvSpPr>
          <p:cNvPr id="10" name="Google Shape;41;p5"/>
          <p:cNvSpPr/>
          <p:nvPr/>
        </p:nvSpPr>
        <p:spPr>
          <a:xfrm>
            <a:off x="3443400" y="1475488"/>
            <a:ext cx="2151600" cy="2151600"/>
          </a:xfrm>
          <a:prstGeom prst="diamond">
            <a:avLst/>
          </a:prstGeom>
          <a:noFill/>
          <a:ln w="19050" cap="flat">
            <a:solidFill>
              <a:srgbClr val="3D85C6"/>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11" name="Google Shape;42;p5"/>
          <p:cNvSpPr/>
          <p:nvPr/>
        </p:nvSpPr>
        <p:spPr>
          <a:xfrm>
            <a:off x="3595800" y="1627898"/>
            <a:ext cx="1818900" cy="1818900"/>
          </a:xfrm>
          <a:prstGeom prst="diamond">
            <a:avLst/>
          </a:prstGeom>
          <a:solidFill>
            <a:schemeClr val="accent1"/>
          </a:solidFill>
          <a:ln w="19050" cap="flat">
            <a:solidFill>
              <a:srgbClr val="3D85C6"/>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pic>
        <p:nvPicPr>
          <p:cNvPr id="12" name="Google Shape;43;p5"/>
          <p:cNvPicPr/>
          <p:nvPr/>
        </p:nvPicPr>
        <p:blipFill>
          <a:blip r:embed="rId2"/>
          <a:stretch>
            <a:fillRect/>
          </a:stretch>
        </p:blipFill>
        <p:spPr>
          <a:xfrm>
            <a:off x="4017175" y="2373474"/>
            <a:ext cx="1042782" cy="293700"/>
          </a:xfrm>
          <a:prstGeom prst="rect">
            <a:avLst/>
          </a:prstGeom>
          <a:noFill/>
          <a:ln>
            <a:noFill/>
          </a:ln>
        </p:spPr>
      </p:pic>
      <p:cxnSp>
        <p:nvCxnSpPr>
          <p:cNvPr id="13" name="Google Shape;44;p5"/>
          <p:cNvCxnSpPr>
            <a:endCxn id="3" idx="3"/>
          </p:cNvCxnSpPr>
          <p:nvPr/>
        </p:nvCxnSpPr>
        <p:spPr>
          <a:xfrm rot="10800000">
            <a:off x="3067500" y="2551300"/>
            <a:ext cx="375900" cy="0"/>
          </a:xfrm>
          <a:prstGeom prst="line">
            <a:avLst/>
          </a:prstGeom>
          <a:noFill/>
          <a:ln w="9525" cap="flat">
            <a:solidFill>
              <a:srgbClr val="595959"/>
            </a:solidFill>
            <a:prstDash val="dash"/>
            <a:round/>
          </a:ln>
        </p:spPr>
      </p:cxnSp>
      <p:cxnSp>
        <p:nvCxnSpPr>
          <p:cNvPr id="14" name="Google Shape;45;p5"/>
          <p:cNvCxnSpPr>
            <a:stCxn id="10" idx="3"/>
            <a:endCxn id="6" idx="1"/>
          </p:cNvCxnSpPr>
          <p:nvPr/>
        </p:nvCxnSpPr>
        <p:spPr>
          <a:xfrm>
            <a:off x="5595000" y="2551287"/>
            <a:ext cx="375900" cy="0"/>
          </a:xfrm>
          <a:prstGeom prst="line">
            <a:avLst/>
          </a:prstGeom>
          <a:noFill/>
          <a:ln w="9525" cap="flat">
            <a:solidFill>
              <a:srgbClr val="595959"/>
            </a:solidFill>
            <a:prstDash val="dash"/>
            <a:round/>
          </a:ln>
        </p:spPr>
      </p:cxnSp>
      <p:cxnSp>
        <p:nvCxnSpPr>
          <p:cNvPr id="15" name="Google Shape;46;p5"/>
          <p:cNvCxnSpPr/>
          <p:nvPr/>
        </p:nvCxnSpPr>
        <p:spPr>
          <a:xfrm flipH="1">
            <a:off x="3653950" y="3162900"/>
            <a:ext cx="380700" cy="282600"/>
          </a:xfrm>
          <a:prstGeom prst="line">
            <a:avLst/>
          </a:prstGeom>
          <a:noFill/>
          <a:ln w="9525" cap="flat">
            <a:solidFill>
              <a:srgbClr val="595959"/>
            </a:solidFill>
            <a:prstDash val="dash"/>
            <a:round/>
          </a:ln>
        </p:spPr>
      </p:cxnSp>
      <p:cxnSp>
        <p:nvCxnSpPr>
          <p:cNvPr id="16" name="Google Shape;47;p5"/>
          <p:cNvCxnSpPr>
            <a:endCxn id="8" idx="1"/>
          </p:cNvCxnSpPr>
          <p:nvPr/>
        </p:nvCxnSpPr>
        <p:spPr>
          <a:xfrm>
            <a:off x="5078400" y="3119400"/>
            <a:ext cx="415500" cy="432600"/>
          </a:xfrm>
          <a:prstGeom prst="line">
            <a:avLst/>
          </a:prstGeom>
          <a:noFill/>
          <a:ln w="9525" cap="flat">
            <a:solidFill>
              <a:srgbClr val="595959"/>
            </a:solidFill>
            <a:prstDash val="dash"/>
            <a:round/>
          </a:ln>
        </p:spPr>
      </p:cxnSp>
      <p:cxnSp>
        <p:nvCxnSpPr>
          <p:cNvPr id="17" name="Google Shape;48;p5"/>
          <p:cNvCxnSpPr/>
          <p:nvPr/>
        </p:nvCxnSpPr>
        <p:spPr>
          <a:xfrm rot="10800000">
            <a:off x="3654000" y="1673124"/>
            <a:ext cx="347999" cy="304500"/>
          </a:xfrm>
          <a:prstGeom prst="line">
            <a:avLst/>
          </a:prstGeom>
          <a:noFill/>
          <a:ln w="9525" cap="flat">
            <a:solidFill>
              <a:srgbClr val="595959"/>
            </a:solidFill>
            <a:prstDash val="dash"/>
            <a:round/>
          </a:ln>
        </p:spPr>
      </p:cxnSp>
      <p:cxnSp>
        <p:nvCxnSpPr>
          <p:cNvPr id="18" name="Google Shape;49;p5"/>
          <p:cNvCxnSpPr/>
          <p:nvPr/>
        </p:nvCxnSpPr>
        <p:spPr>
          <a:xfrm rot="10800000" flipH="1">
            <a:off x="5045924" y="1705675"/>
            <a:ext cx="326100" cy="293700"/>
          </a:xfrm>
          <a:prstGeom prst="line">
            <a:avLst/>
          </a:prstGeom>
          <a:noFill/>
          <a:ln w="9525" cap="flat">
            <a:solidFill>
              <a:srgbClr val="595959"/>
            </a:solidFill>
            <a:prstDash val="dash"/>
            <a:round/>
          </a:ln>
        </p:spPr>
      </p:cxnSp>
      <p:sp>
        <p:nvSpPr>
          <p:cNvPr id="19" name="Google Shape;50;p5"/>
          <p:cNvSpPr/>
          <p:nvPr>
            <p:ph type="title" idx="7"/>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2" name="Google Shape;52;p6"/>
          <p:cNvSpPr/>
          <p:nvPr/>
        </p:nvSpPr>
        <p:spPr>
          <a:xfrm>
            <a:off x="576400" y="901225"/>
            <a:ext cx="8003400" cy="3425400"/>
          </a:xfrm>
          <a:prstGeom prst="roundRect">
            <a:avLst>
              <a:gd name="adj" fmla="val 2540"/>
            </a:avLst>
          </a:prstGeom>
          <a:solidFill>
            <a:srgbClr val="1C4587"/>
          </a:solidFill>
          <a:ln w="9525" cap="flat">
            <a:solidFill>
              <a:srgbClr val="595959"/>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3" name="Google Shape;53;p6"/>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59E69851-AF7C-4110-99A6-6C0DF8678B4A}" type="slidenum">
              <a:rPr/>
            </a:fld>
            <a:endParaRPr lang="en-US" dirty="0"/>
          </a:p>
        </p:txBody>
      </p:sp>
      <p:pic>
        <p:nvPicPr>
          <p:cNvPr id="4" name="Google Shape;54;p6"/>
          <p:cNvPicPr/>
          <p:nvPr/>
        </p:nvPicPr>
        <p:blipFill>
          <a:blip r:embed="rId2"/>
          <a:stretch>
            <a:fillRect/>
          </a:stretch>
        </p:blipFill>
        <p:spPr>
          <a:xfrm>
            <a:off x="6526126" y="1607001"/>
            <a:ext cx="1526500" cy="1929500"/>
          </a:xfrm>
          <a:prstGeom prst="rect">
            <a:avLst/>
          </a:prstGeom>
          <a:noFill/>
          <a:ln>
            <a:noFill/>
          </a:ln>
        </p:spPr>
      </p:pic>
      <p:sp>
        <p:nvSpPr>
          <p:cNvPr id="5" name="Google Shape;55;p6"/>
          <p:cNvSpPr/>
          <p:nvPr>
            <p:ph type="body" idx="1"/>
          </p:nvPr>
        </p:nvSpPr>
        <p:spPr>
          <a:xfrm>
            <a:off x="962950" y="1463375"/>
            <a:ext cx="5472599" cy="23766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Clr>
                <a:schemeClr val="lt1"/>
              </a:buClr>
              <a:buSzPct val="100000"/>
              <a:buChar char="●"/>
              <a:defRPr lang="en-US" dirty="0">
                <a:solidFill>
                  <a:schemeClr val="lt1"/>
                </a:solidFill>
              </a:defRPr>
            </a:lvl1pPr>
            <a:lvl2pPr marL="914400" lvl="1" indent="-304800" algn="l">
              <a:lnSpc>
                <a:spcPct val="115000"/>
              </a:lnSpc>
              <a:spcBef>
                <a:spcPts val="0"/>
              </a:spcBef>
              <a:spcAft>
                <a:spcPts val="0"/>
              </a:spcAft>
              <a:buClr>
                <a:schemeClr val="lt1"/>
              </a:buClr>
              <a:buSzPct val="100000"/>
              <a:buChar char="○"/>
              <a:defRPr lang="en-US" dirty="0">
                <a:solidFill>
                  <a:schemeClr val="lt1"/>
                </a:solidFill>
              </a:defRPr>
            </a:lvl2pPr>
            <a:lvl3pPr marL="1371600" lvl="2" indent="-304800" algn="l">
              <a:lnSpc>
                <a:spcPct val="115000"/>
              </a:lnSpc>
              <a:spcBef>
                <a:spcPts val="0"/>
              </a:spcBef>
              <a:spcAft>
                <a:spcPts val="0"/>
              </a:spcAft>
              <a:buClr>
                <a:schemeClr val="lt1"/>
              </a:buClr>
              <a:buSzPct val="100000"/>
              <a:buChar char="■"/>
              <a:defRPr lang="en-US" dirty="0">
                <a:solidFill>
                  <a:schemeClr val="lt1"/>
                </a:solidFill>
              </a:defRPr>
            </a:lvl3pPr>
            <a:lvl4pPr marL="1828800" lvl="3" indent="-304800" algn="l">
              <a:lnSpc>
                <a:spcPct val="115000"/>
              </a:lnSpc>
              <a:spcBef>
                <a:spcPts val="0"/>
              </a:spcBef>
              <a:spcAft>
                <a:spcPts val="0"/>
              </a:spcAft>
              <a:buClr>
                <a:schemeClr val="lt1"/>
              </a:buClr>
              <a:buSzPct val="100000"/>
              <a:buChar char="●"/>
              <a:defRPr lang="en-US" dirty="0">
                <a:solidFill>
                  <a:schemeClr val="lt1"/>
                </a:solidFill>
              </a:defRPr>
            </a:lvl4pPr>
            <a:lvl5pPr marL="2286000" lvl="4" indent="-304800" algn="l">
              <a:lnSpc>
                <a:spcPct val="115000"/>
              </a:lnSpc>
              <a:spcBef>
                <a:spcPts val="0"/>
              </a:spcBef>
              <a:spcAft>
                <a:spcPts val="0"/>
              </a:spcAft>
              <a:buClr>
                <a:schemeClr val="lt1"/>
              </a:buClr>
              <a:buSzPct val="100000"/>
              <a:buChar char="○"/>
              <a:defRPr lang="en-US" dirty="0">
                <a:solidFill>
                  <a:schemeClr val="lt1"/>
                </a:solidFill>
              </a:defRPr>
            </a:lvl5pPr>
            <a:lvl6pPr marL="2743200" lvl="5" indent="-304800" algn="l">
              <a:lnSpc>
                <a:spcPct val="115000"/>
              </a:lnSpc>
              <a:spcBef>
                <a:spcPts val="0"/>
              </a:spcBef>
              <a:spcAft>
                <a:spcPts val="0"/>
              </a:spcAft>
              <a:buClr>
                <a:schemeClr val="lt1"/>
              </a:buClr>
              <a:buSzPct val="100000"/>
              <a:buChar char="■"/>
              <a:defRPr lang="en-US" dirty="0">
                <a:solidFill>
                  <a:schemeClr val="lt1"/>
                </a:solidFill>
              </a:defRPr>
            </a:lvl6pPr>
            <a:lvl7pPr marL="3200400" lvl="6" indent="-304800" algn="l">
              <a:lnSpc>
                <a:spcPct val="115000"/>
              </a:lnSpc>
              <a:spcBef>
                <a:spcPts val="0"/>
              </a:spcBef>
              <a:spcAft>
                <a:spcPts val="0"/>
              </a:spcAft>
              <a:buClr>
                <a:schemeClr val="lt1"/>
              </a:buClr>
              <a:buSzPct val="100000"/>
              <a:buChar char="●"/>
              <a:defRPr lang="en-US" dirty="0">
                <a:solidFill>
                  <a:schemeClr val="lt1"/>
                </a:solidFill>
              </a:defRPr>
            </a:lvl7pPr>
            <a:lvl8pPr marL="3657600" lvl="7" indent="-304800" algn="l">
              <a:lnSpc>
                <a:spcPct val="115000"/>
              </a:lnSpc>
              <a:spcBef>
                <a:spcPts val="0"/>
              </a:spcBef>
              <a:spcAft>
                <a:spcPts val="0"/>
              </a:spcAft>
              <a:buClr>
                <a:schemeClr val="lt1"/>
              </a:buClr>
              <a:buSzPct val="100000"/>
              <a:buChar char="○"/>
              <a:defRPr lang="en-US" dirty="0">
                <a:solidFill>
                  <a:schemeClr val="lt1"/>
                </a:solidFill>
              </a:defRPr>
            </a:lvl8pPr>
            <a:lvl9pPr marL="4114800" lvl="8" indent="-304800" algn="l">
              <a:lnSpc>
                <a:spcPct val="115000"/>
              </a:lnSpc>
              <a:spcBef>
                <a:spcPts val="0"/>
              </a:spcBef>
              <a:spcAft>
                <a:spcPts val="0"/>
              </a:spcAft>
              <a:buClr>
                <a:schemeClr val="lt1"/>
              </a:buClr>
              <a:buSzPct val="100000"/>
              <a:buChar char="■"/>
              <a:defRPr lang="en-US" dirty="0">
                <a:solidFill>
                  <a:schemeClr val="lt1"/>
                </a:solidFill>
              </a:defRPr>
            </a:lvl9pPr>
          </a:lstStyle>
          <a:p>
            <a:endParaRPr lang="en-US" dirty="0"/>
          </a:p>
        </p:txBody>
      </p:sp>
      <p:sp>
        <p:nvSpPr>
          <p:cNvPr id="6" name="Google Shape;56;p6"/>
          <p:cNvSpPr/>
          <p:nvPr>
            <p:ph type="title" idx="2"/>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5 point - Agenda template">
    <p:spTree>
      <p:nvGrpSpPr>
        <p:cNvPr id="1" name=""/>
        <p:cNvGrpSpPr/>
        <p:nvPr/>
      </p:nvGrpSpPr>
      <p:grpSpPr>
        <a:xfrm>
          <a:off x="0" y="0"/>
          <a:ext cx="0" cy="0"/>
          <a:chOff x="0" y="0"/>
          <a:chExt cx="0" cy="0"/>
        </a:xfrm>
      </p:grpSpPr>
      <p:sp>
        <p:nvSpPr>
          <p:cNvPr id="2" name="Google Shape;58;p7"/>
          <p:cNvSpPr/>
          <p:nvPr>
            <p:ph type="sldNum" sz="quarter" idx="12"/>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79581022-8C1D-42A3-B681-91E41A4695DA}" type="slidenum">
              <a:rPr/>
            </a:fld>
            <a:endParaRPr lang="en-US" dirty="0"/>
          </a:p>
        </p:txBody>
      </p:sp>
      <p:sp>
        <p:nvSpPr>
          <p:cNvPr id="3" name="Google Shape;59;p7"/>
          <p:cNvSpPr/>
          <p:nvPr/>
        </p:nvSpPr>
        <p:spPr>
          <a:xfrm>
            <a:off x="1449625" y="805350"/>
            <a:ext cx="1782599" cy="393600"/>
          </a:xfrm>
          <a:prstGeom prst="roundRect">
            <a:avLst>
              <a:gd name="adj" fmla="val 27086"/>
            </a:avLst>
          </a:prstGeom>
          <a:solidFill>
            <a:srgbClr val="1C4587"/>
          </a:solidFill>
          <a:ln w="9525" cap="flat">
            <a:solidFill>
              <a:schemeClr val="accent1"/>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r>
              <a:rPr lang="en-US" sz="1600" b="0" i="0" u="none" strike="noStrike" cap="none" dirty="0">
                <a:solidFill>
                  <a:schemeClr val="lt1"/>
                </a:solidFill>
                <a:latin typeface="Roboto Black"/>
              </a:rPr>
              <a:t>       Agenda</a:t>
            </a:r>
            <a:endParaRPr lang="en-US" sz="1600" b="0" i="0" u="none" strike="noStrike" cap="none" dirty="0">
              <a:solidFill>
                <a:schemeClr val="lt1"/>
              </a:solidFill>
              <a:latin typeface="Roboto Black"/>
            </a:endParaRPr>
          </a:p>
        </p:txBody>
      </p:sp>
      <p:cxnSp>
        <p:nvCxnSpPr>
          <p:cNvPr id="4" name="Google Shape;60;p7"/>
          <p:cNvCxnSpPr/>
          <p:nvPr/>
        </p:nvCxnSpPr>
        <p:spPr>
          <a:xfrm>
            <a:off x="1838250" y="1213400"/>
            <a:ext cx="0" cy="783900"/>
          </a:xfrm>
          <a:prstGeom prst="line">
            <a:avLst/>
          </a:prstGeom>
          <a:noFill/>
          <a:ln w="9525" cap="flat">
            <a:solidFill>
              <a:srgbClr val="999999"/>
            </a:solidFill>
            <a:prstDash val="solid"/>
            <a:round/>
          </a:ln>
        </p:spPr>
      </p:cxnSp>
      <p:sp>
        <p:nvSpPr>
          <p:cNvPr id="5" name="Google Shape;61;p7"/>
          <p:cNvSpPr/>
          <p:nvPr/>
        </p:nvSpPr>
        <p:spPr>
          <a:xfrm>
            <a:off x="1263750" y="1997249"/>
            <a:ext cx="1148999" cy="1148999"/>
          </a:xfrm>
          <a:prstGeom prst="ellipse">
            <a:avLst/>
          </a:prstGeom>
          <a:solidFill>
            <a:srgbClr val="072081"/>
          </a:solidFill>
          <a:ln w="9525" cap="flat">
            <a:solidFill>
              <a:schemeClr val="lt1"/>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pic>
        <p:nvPicPr>
          <p:cNvPr id="6" name="Google Shape;62;p7"/>
          <p:cNvPicPr/>
          <p:nvPr/>
        </p:nvPicPr>
        <p:blipFill>
          <a:blip r:embed="rId2"/>
          <a:stretch>
            <a:fillRect/>
          </a:stretch>
        </p:blipFill>
        <p:spPr>
          <a:xfrm>
            <a:off x="1487700" y="2221213"/>
            <a:ext cx="701100" cy="701068"/>
          </a:xfrm>
          <a:prstGeom prst="rect">
            <a:avLst/>
          </a:prstGeom>
          <a:noFill/>
          <a:ln>
            <a:noFill/>
          </a:ln>
        </p:spPr>
      </p:pic>
      <p:sp>
        <p:nvSpPr>
          <p:cNvPr id="7" name="Google Shape;63;p7"/>
          <p:cNvSpPr/>
          <p:nvPr>
            <p:ph type="subTitle"/>
          </p:nvPr>
        </p:nvSpPr>
        <p:spPr>
          <a:xfrm>
            <a:off x="3550550" y="1449000"/>
            <a:ext cx="3368100" cy="4599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8" name="Google Shape;64;p7"/>
          <p:cNvSpPr/>
          <p:nvPr>
            <p:ph type="subTitle" idx="1"/>
          </p:nvPr>
        </p:nvSpPr>
        <p:spPr>
          <a:xfrm>
            <a:off x="3550550" y="2138775"/>
            <a:ext cx="3368100" cy="4599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9" name="Google Shape;65;p7"/>
          <p:cNvSpPr/>
          <p:nvPr>
            <p:ph type="subTitle" idx="2"/>
          </p:nvPr>
        </p:nvSpPr>
        <p:spPr>
          <a:xfrm>
            <a:off x="3550550" y="2828550"/>
            <a:ext cx="3368100" cy="3936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10" name="Google Shape;66;p7"/>
          <p:cNvSpPr/>
          <p:nvPr>
            <p:ph type="subTitle" idx="3"/>
          </p:nvPr>
        </p:nvSpPr>
        <p:spPr>
          <a:xfrm>
            <a:off x="3550550" y="3442125"/>
            <a:ext cx="3368100" cy="4599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11" name="Google Shape;67;p7"/>
          <p:cNvSpPr/>
          <p:nvPr>
            <p:ph type="subTitle" idx="4"/>
          </p:nvPr>
        </p:nvSpPr>
        <p:spPr>
          <a:xfrm>
            <a:off x="3550550" y="4088550"/>
            <a:ext cx="3368100" cy="4599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12" name="Google Shape;68;p7"/>
          <p:cNvSpPr/>
          <p:nvPr>
            <p:ph type="title" idx="5"/>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
        <p:cNvGrpSpPr/>
        <p:nvPr/>
      </p:nvGrpSpPr>
      <p:grpSpPr>
        <a:xfrm>
          <a:off x="0" y="0"/>
          <a:ext cx="0" cy="0"/>
          <a:chOff x="0" y="0"/>
          <a:chExt cx="0" cy="0"/>
        </a:xfrm>
      </p:grpSpPr>
      <p:sp>
        <p:nvSpPr>
          <p:cNvPr id="2" name="Google Shape;70;p8"/>
          <p:cNvSpPr/>
          <p:nvPr>
            <p:ph type="body"/>
          </p:nvPr>
        </p:nvSpPr>
        <p:spPr>
          <a:xfrm>
            <a:off x="612349" y="1129549"/>
            <a:ext cx="7591498" cy="3391200"/>
          </a:xfrm>
          <a:prstGeom prst="rect">
            <a:avLst/>
          </a:prstGeom>
          <a:noFill/>
          <a:ln>
            <a:noFill/>
          </a:ln>
        </p:spPr>
        <p:txBody>
          <a:bodyPr spcFirstLastPara="1" vert="horz" wrap="square" lIns="91425" tIns="91425" rIns="91425" bIns="91425" rtlCol="0" anchor="t">
            <a:normAutofit/>
          </a:bodyPr>
          <a:lstStyle>
            <a:lvl1pPr marL="457200" lvl="0" indent="-342900" algn="l">
              <a:lnSpc>
                <a:spcPct val="115000"/>
              </a:lnSpc>
              <a:spcBef>
                <a:spcPts val="0"/>
              </a:spcBef>
              <a:spcAft>
                <a:spcPts val="0"/>
              </a:spcAft>
              <a:buSzPct val="100000"/>
              <a:buChar char="●"/>
            </a:lvl1pPr>
            <a:lvl2pPr marL="914400" lvl="1" indent="-342900" algn="l">
              <a:lnSpc>
                <a:spcPct val="115000"/>
              </a:lnSpc>
              <a:spcBef>
                <a:spcPts val="0"/>
              </a:spcBef>
              <a:spcAft>
                <a:spcPts val="0"/>
              </a:spcAft>
              <a:buSzPct val="100000"/>
              <a:buChar char="○"/>
            </a:lvl2pPr>
            <a:lvl3pPr marL="1371600" lvl="2" indent="-342900" algn="l">
              <a:lnSpc>
                <a:spcPct val="115000"/>
              </a:lnSpc>
              <a:spcBef>
                <a:spcPts val="0"/>
              </a:spcBef>
              <a:spcAft>
                <a:spcPts val="0"/>
              </a:spcAft>
              <a:buSzPct val="100000"/>
              <a:buChar char="■"/>
            </a:lvl3pPr>
            <a:lvl4pPr marL="1828800" lvl="3" indent="-342900" algn="l">
              <a:lnSpc>
                <a:spcPct val="115000"/>
              </a:lnSpc>
              <a:spcBef>
                <a:spcPts val="0"/>
              </a:spcBef>
              <a:spcAft>
                <a:spcPts val="0"/>
              </a:spcAft>
              <a:buSzPct val="100000"/>
              <a:buChar char="●"/>
            </a:lvl4pPr>
            <a:lvl5pPr marL="2286000" lvl="4" indent="-342900" algn="l">
              <a:lnSpc>
                <a:spcPct val="115000"/>
              </a:lnSpc>
              <a:spcBef>
                <a:spcPts val="0"/>
              </a:spcBef>
              <a:spcAft>
                <a:spcPts val="0"/>
              </a:spcAft>
              <a:buSzPct val="100000"/>
              <a:buChar char="○"/>
            </a:lvl5pPr>
            <a:lvl6pPr marL="2743200" lvl="5" indent="-342900" algn="l">
              <a:lnSpc>
                <a:spcPct val="115000"/>
              </a:lnSpc>
              <a:spcBef>
                <a:spcPts val="0"/>
              </a:spcBef>
              <a:spcAft>
                <a:spcPts val="0"/>
              </a:spcAft>
              <a:buSzPct val="100000"/>
              <a:buChar char="■"/>
            </a:lvl6pPr>
            <a:lvl7pPr marL="3200400" lvl="6" indent="-342900" algn="l">
              <a:lnSpc>
                <a:spcPct val="115000"/>
              </a:lnSpc>
              <a:spcBef>
                <a:spcPts val="0"/>
              </a:spcBef>
              <a:spcAft>
                <a:spcPts val="0"/>
              </a:spcAft>
              <a:buSzPct val="100000"/>
              <a:buChar char="●"/>
            </a:lvl7pPr>
            <a:lvl8pPr marL="3657600" lvl="7" indent="-342900" algn="l">
              <a:lnSpc>
                <a:spcPct val="115000"/>
              </a:lnSpc>
              <a:spcBef>
                <a:spcPts val="0"/>
              </a:spcBef>
              <a:spcAft>
                <a:spcPts val="0"/>
              </a:spcAft>
              <a:buSzPct val="100000"/>
              <a:buChar char="○"/>
            </a:lvl8pPr>
            <a:lvl9pPr marL="4114800" lvl="8" indent="-342900" algn="l">
              <a:lnSpc>
                <a:spcPct val="115000"/>
              </a:lnSpc>
              <a:spcBef>
                <a:spcPts val="0"/>
              </a:spcBef>
              <a:spcAft>
                <a:spcPts val="0"/>
              </a:spcAft>
              <a:buSzPct val="100000"/>
              <a:buChar char="■"/>
            </a:lvl9pPr>
          </a:lstStyle>
          <a:p>
            <a:endParaRPr lang="en-US" dirty="0"/>
          </a:p>
        </p:txBody>
      </p:sp>
      <p:sp>
        <p:nvSpPr>
          <p:cNvPr id="3" name="Google Shape;71;p8"/>
          <p:cNvSpPr/>
          <p:nvPr>
            <p:ph type="sldNum" sz="quarter" idx="12"/>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187026B4-CE87-433C-AF4A-28CCE225AC33}" type="slidenum">
              <a:rPr/>
            </a:fld>
            <a:endParaRPr lang="en-US" dirty="0"/>
          </a:p>
        </p:txBody>
      </p:sp>
      <p:sp>
        <p:nvSpPr>
          <p:cNvPr id="4" name="Google Shape;72;p8"/>
          <p:cNvSpPr/>
          <p:nvPr>
            <p:ph type="subTitle" idx="1"/>
          </p:nvPr>
        </p:nvSpPr>
        <p:spPr>
          <a:xfrm>
            <a:off x="594950" y="614150"/>
            <a:ext cx="8157300" cy="5154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5" name="Google Shape;73;p8"/>
          <p:cNvSpPr/>
          <p:nvPr>
            <p:ph type="title" idx="2"/>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
        <p:cNvGrpSpPr/>
        <p:nvPr/>
      </p:nvGrpSpPr>
      <p:grpSpPr>
        <a:xfrm>
          <a:off x="0" y="0"/>
          <a:ext cx="0" cy="0"/>
          <a:chOff x="0" y="0"/>
          <a:chExt cx="0" cy="0"/>
        </a:xfrm>
      </p:grpSpPr>
      <p:pic>
        <p:nvPicPr>
          <p:cNvPr id="2" name="Google Shape;75;p9"/>
          <p:cNvPicPr/>
          <p:nvPr/>
        </p:nvPicPr>
        <p:blipFill>
          <a:blip r:embed="rId2"/>
          <a:stretch>
            <a:fillRect/>
          </a:stretch>
        </p:blipFill>
        <p:spPr>
          <a:xfrm>
            <a:off x="4863775" y="1615425"/>
            <a:ext cx="4204026" cy="2802675"/>
          </a:xfrm>
          <a:prstGeom prst="rect">
            <a:avLst/>
          </a:prstGeom>
          <a:noFill/>
          <a:ln>
            <a:noFill/>
          </a:ln>
        </p:spPr>
      </p:pic>
      <p:sp>
        <p:nvSpPr>
          <p:cNvPr id="3" name="Google Shape;76;p9"/>
          <p:cNvSpPr/>
          <p:nvPr/>
        </p:nvSpPr>
        <p:spPr>
          <a:xfrm>
            <a:off x="1288725" y="1009800"/>
            <a:ext cx="3088500" cy="441300"/>
          </a:xfrm>
          <a:prstGeom prst="roundRect">
            <a:avLst>
              <a:gd name="adj" fmla="val 16667"/>
            </a:avLst>
          </a:prstGeom>
          <a:solidFill>
            <a:srgbClr val="1C4587"/>
          </a:solidFill>
          <a:ln w="9525" cap="flat">
            <a:solidFill>
              <a:srgbClr val="595959"/>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4" name="Google Shape;77;p9"/>
          <p:cNvSpPr/>
          <p:nvPr/>
        </p:nvSpPr>
        <p:spPr>
          <a:xfrm>
            <a:off x="4553762" y="1009800"/>
            <a:ext cx="3088500" cy="441300"/>
          </a:xfrm>
          <a:prstGeom prst="roundRect">
            <a:avLst>
              <a:gd name="adj" fmla="val 16667"/>
            </a:avLst>
          </a:prstGeom>
          <a:solidFill>
            <a:srgbClr val="1C4587"/>
          </a:solidFill>
          <a:ln w="9525" cap="flat">
            <a:solidFill>
              <a:srgbClr val="595959"/>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5" name="Google Shape;78;p9"/>
          <p:cNvSpPr/>
          <p:nvPr>
            <p:ph type="sldNum" sz="quarter" idx="12"/>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A4A0DC71-A68F-42E9-A453-07B4402F2C62}" type="slidenum">
              <a:rPr/>
            </a:fld>
            <a:endParaRPr lang="en-US" dirty="0"/>
          </a:p>
        </p:txBody>
      </p:sp>
      <p:sp>
        <p:nvSpPr>
          <p:cNvPr id="6" name="Google Shape;79;p9"/>
          <p:cNvSpPr/>
          <p:nvPr>
            <p:ph type="subTitle"/>
          </p:nvPr>
        </p:nvSpPr>
        <p:spPr>
          <a:xfrm>
            <a:off x="594950" y="614150"/>
            <a:ext cx="8157300" cy="4413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7" name="Google Shape;80;p9"/>
          <p:cNvSpPr/>
          <p:nvPr/>
        </p:nvSpPr>
        <p:spPr>
          <a:xfrm>
            <a:off x="1288725" y="1403400"/>
            <a:ext cx="3076800" cy="3216900"/>
          </a:xfrm>
          <a:prstGeom prst="rect">
            <a:avLst/>
          </a:prstGeom>
          <a:solidFill>
            <a:srgbClr val="FFFFFF"/>
          </a:solidFill>
          <a:ln w="9525" cap="flat">
            <a:solidFill>
              <a:srgbClr val="595959"/>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Roboto" panose="02000000000000000000"/>
            </a:endParaRPr>
          </a:p>
        </p:txBody>
      </p:sp>
      <p:sp>
        <p:nvSpPr>
          <p:cNvPr id="8" name="Google Shape;81;p9"/>
          <p:cNvSpPr/>
          <p:nvPr>
            <p:ph type="subTitle" idx="1"/>
          </p:nvPr>
        </p:nvSpPr>
        <p:spPr>
          <a:xfrm>
            <a:off x="1424575" y="1009800"/>
            <a:ext cx="2838300" cy="3936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Clr>
                <a:schemeClr val="lt1"/>
              </a:buClr>
              <a:buSzPct val="100000"/>
              <a:buNone/>
              <a:defRPr lang="en-US" sz="1400" dirty="0">
                <a:solidFill>
                  <a:schemeClr val="lt1"/>
                </a:solidFill>
              </a:defRPr>
            </a:lvl1pPr>
            <a:lvl2pPr lvl="1" algn="ctr">
              <a:lnSpc>
                <a:spcPct val="115000"/>
              </a:lnSpc>
              <a:spcBef>
                <a:spcPts val="0"/>
              </a:spcBef>
              <a:spcAft>
                <a:spcPts val="0"/>
              </a:spcAft>
              <a:buSzPct val="100000"/>
              <a:buNone/>
            </a:lvl2pPr>
            <a:lvl3pPr lvl="2" algn="ctr">
              <a:lnSpc>
                <a:spcPct val="115000"/>
              </a:lnSpc>
              <a:spcBef>
                <a:spcPts val="0"/>
              </a:spcBef>
              <a:spcAft>
                <a:spcPts val="0"/>
              </a:spcAft>
              <a:buSzPct val="100000"/>
              <a:buNone/>
            </a:lvl3pPr>
            <a:lvl4pPr lvl="3" algn="ctr">
              <a:lnSpc>
                <a:spcPct val="115000"/>
              </a:lnSpc>
              <a:spcBef>
                <a:spcPts val="0"/>
              </a:spcBef>
              <a:spcAft>
                <a:spcPts val="0"/>
              </a:spcAft>
              <a:buSzPct val="100000"/>
              <a:buNone/>
            </a:lvl4pPr>
            <a:lvl5pPr lvl="4" algn="ctr">
              <a:lnSpc>
                <a:spcPct val="115000"/>
              </a:lnSpc>
              <a:spcBef>
                <a:spcPts val="0"/>
              </a:spcBef>
              <a:spcAft>
                <a:spcPts val="0"/>
              </a:spcAft>
              <a:buSzPct val="100000"/>
              <a:buNone/>
            </a:lvl5pPr>
            <a:lvl6pPr lvl="5" algn="ctr">
              <a:lnSpc>
                <a:spcPct val="115000"/>
              </a:lnSpc>
              <a:spcBef>
                <a:spcPts val="0"/>
              </a:spcBef>
              <a:spcAft>
                <a:spcPts val="0"/>
              </a:spcAft>
              <a:buSzPct val="100000"/>
              <a:buNone/>
            </a:lvl6pPr>
            <a:lvl7pPr lvl="6" algn="ctr">
              <a:lnSpc>
                <a:spcPct val="115000"/>
              </a:lnSpc>
              <a:spcBef>
                <a:spcPts val="0"/>
              </a:spcBef>
              <a:spcAft>
                <a:spcPts val="0"/>
              </a:spcAft>
              <a:buSzPct val="100000"/>
              <a:buNone/>
            </a:lvl7pPr>
            <a:lvl8pPr lvl="7" algn="ctr">
              <a:lnSpc>
                <a:spcPct val="115000"/>
              </a:lnSpc>
              <a:spcBef>
                <a:spcPts val="0"/>
              </a:spcBef>
              <a:spcAft>
                <a:spcPts val="0"/>
              </a:spcAft>
              <a:buSzPct val="100000"/>
              <a:buNone/>
            </a:lvl8pPr>
            <a:lvl9pPr lvl="8" algn="ctr">
              <a:lnSpc>
                <a:spcPct val="115000"/>
              </a:lnSpc>
              <a:spcBef>
                <a:spcPts val="0"/>
              </a:spcBef>
              <a:spcAft>
                <a:spcPts val="0"/>
              </a:spcAft>
              <a:buSzPct val="100000"/>
              <a:buNone/>
            </a:lvl9pPr>
          </a:lstStyle>
          <a:p>
            <a:endParaRPr lang="en-US" dirty="0"/>
          </a:p>
        </p:txBody>
      </p:sp>
      <p:sp>
        <p:nvSpPr>
          <p:cNvPr id="9" name="Google Shape;82;p9"/>
          <p:cNvSpPr/>
          <p:nvPr>
            <p:ph type="body" idx="2"/>
          </p:nvPr>
        </p:nvSpPr>
        <p:spPr>
          <a:xfrm>
            <a:off x="1424575" y="1477400"/>
            <a:ext cx="2794799" cy="3142800"/>
          </a:xfrm>
          <a:prstGeom prst="rect">
            <a:avLst/>
          </a:prstGeom>
          <a:noFill/>
          <a:ln>
            <a:noFill/>
          </a:ln>
        </p:spPr>
        <p:txBody>
          <a:bodyPr spcFirstLastPara="1" vert="horz" wrap="square" lIns="91425" tIns="91425" rIns="91425" bIns="91425" rtlCol="0" anchor="t">
            <a:normAutofit/>
          </a:bodyPr>
          <a:lstStyle>
            <a:lvl1pPr marL="457200" lvl="0" indent="-342900" algn="l">
              <a:lnSpc>
                <a:spcPct val="115000"/>
              </a:lnSpc>
              <a:spcBef>
                <a:spcPts val="0"/>
              </a:spcBef>
              <a:spcAft>
                <a:spcPts val="0"/>
              </a:spcAft>
              <a:buSzPct val="100000"/>
              <a:buChar char="●"/>
            </a:lvl1pPr>
            <a:lvl2pPr marL="914400" lvl="1" indent="-342900" algn="l">
              <a:lnSpc>
                <a:spcPct val="115000"/>
              </a:lnSpc>
              <a:spcBef>
                <a:spcPts val="0"/>
              </a:spcBef>
              <a:spcAft>
                <a:spcPts val="0"/>
              </a:spcAft>
              <a:buSzPct val="100000"/>
              <a:buChar char="○"/>
            </a:lvl2pPr>
            <a:lvl3pPr marL="1371600" lvl="2" indent="-342900" algn="l">
              <a:lnSpc>
                <a:spcPct val="115000"/>
              </a:lnSpc>
              <a:spcBef>
                <a:spcPts val="0"/>
              </a:spcBef>
              <a:spcAft>
                <a:spcPts val="0"/>
              </a:spcAft>
              <a:buSzPct val="100000"/>
              <a:buChar char="■"/>
            </a:lvl3pPr>
            <a:lvl4pPr marL="1828800" lvl="3" indent="-342900" algn="l">
              <a:lnSpc>
                <a:spcPct val="115000"/>
              </a:lnSpc>
              <a:spcBef>
                <a:spcPts val="0"/>
              </a:spcBef>
              <a:spcAft>
                <a:spcPts val="0"/>
              </a:spcAft>
              <a:buSzPct val="100000"/>
              <a:buChar char="●"/>
            </a:lvl4pPr>
            <a:lvl5pPr marL="2286000" lvl="4" indent="-342900" algn="l">
              <a:lnSpc>
                <a:spcPct val="115000"/>
              </a:lnSpc>
              <a:spcBef>
                <a:spcPts val="0"/>
              </a:spcBef>
              <a:spcAft>
                <a:spcPts val="0"/>
              </a:spcAft>
              <a:buSzPct val="100000"/>
              <a:buChar char="○"/>
            </a:lvl5pPr>
            <a:lvl6pPr marL="2743200" lvl="5" indent="-342900" algn="l">
              <a:lnSpc>
                <a:spcPct val="115000"/>
              </a:lnSpc>
              <a:spcBef>
                <a:spcPts val="0"/>
              </a:spcBef>
              <a:spcAft>
                <a:spcPts val="0"/>
              </a:spcAft>
              <a:buSzPct val="100000"/>
              <a:buChar char="■"/>
            </a:lvl6pPr>
            <a:lvl7pPr marL="3200400" lvl="6" indent="-342900" algn="l">
              <a:lnSpc>
                <a:spcPct val="115000"/>
              </a:lnSpc>
              <a:spcBef>
                <a:spcPts val="0"/>
              </a:spcBef>
              <a:spcAft>
                <a:spcPts val="0"/>
              </a:spcAft>
              <a:buSzPct val="100000"/>
              <a:buChar char="●"/>
            </a:lvl7pPr>
            <a:lvl8pPr marL="3657600" lvl="7" indent="-342900" algn="l">
              <a:lnSpc>
                <a:spcPct val="115000"/>
              </a:lnSpc>
              <a:spcBef>
                <a:spcPts val="0"/>
              </a:spcBef>
              <a:spcAft>
                <a:spcPts val="0"/>
              </a:spcAft>
              <a:buSzPct val="100000"/>
              <a:buChar char="○"/>
            </a:lvl8pPr>
            <a:lvl9pPr marL="4114800" lvl="8" indent="-342900" algn="l">
              <a:lnSpc>
                <a:spcPct val="115000"/>
              </a:lnSpc>
              <a:spcBef>
                <a:spcPts val="0"/>
              </a:spcBef>
              <a:spcAft>
                <a:spcPts val="0"/>
              </a:spcAft>
              <a:buSzPct val="100000"/>
              <a:buChar char="■"/>
            </a:lvl9pPr>
          </a:lstStyle>
          <a:p>
            <a:endParaRPr lang="en-US" dirty="0"/>
          </a:p>
        </p:txBody>
      </p:sp>
      <p:sp>
        <p:nvSpPr>
          <p:cNvPr id="10" name="Google Shape;83;p9"/>
          <p:cNvSpPr/>
          <p:nvPr/>
        </p:nvSpPr>
        <p:spPr>
          <a:xfrm>
            <a:off x="4565324" y="1403400"/>
            <a:ext cx="3076800" cy="3216900"/>
          </a:xfrm>
          <a:prstGeom prst="rect">
            <a:avLst/>
          </a:prstGeom>
          <a:solidFill>
            <a:srgbClr val="FFFFFF"/>
          </a:solidFill>
          <a:ln w="9525" cap="flat">
            <a:solidFill>
              <a:srgbClr val="595959"/>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Roboto" panose="02000000000000000000"/>
            </a:endParaRPr>
          </a:p>
        </p:txBody>
      </p:sp>
      <p:sp>
        <p:nvSpPr>
          <p:cNvPr id="11" name="Google Shape;84;p9"/>
          <p:cNvSpPr/>
          <p:nvPr>
            <p:ph type="subTitle" idx="3"/>
          </p:nvPr>
        </p:nvSpPr>
        <p:spPr>
          <a:xfrm>
            <a:off x="4701174" y="1009800"/>
            <a:ext cx="2838300" cy="393600"/>
          </a:xfrm>
          <a:prstGeom prst="rect">
            <a:avLst/>
          </a:prstGeom>
          <a:no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Clr>
                <a:schemeClr val="lt1"/>
              </a:buClr>
              <a:buSzPct val="100000"/>
              <a:buNone/>
              <a:defRPr lang="en-US" sz="1400" dirty="0">
                <a:solidFill>
                  <a:schemeClr val="lt1"/>
                </a:solidFill>
              </a:defRPr>
            </a:lvl1pPr>
            <a:lvl2pPr lvl="1" algn="ctr">
              <a:lnSpc>
                <a:spcPct val="115000"/>
              </a:lnSpc>
              <a:spcBef>
                <a:spcPts val="0"/>
              </a:spcBef>
              <a:spcAft>
                <a:spcPts val="0"/>
              </a:spcAft>
              <a:buSzPct val="100000"/>
              <a:buNone/>
            </a:lvl2pPr>
            <a:lvl3pPr lvl="2" algn="ctr">
              <a:lnSpc>
                <a:spcPct val="115000"/>
              </a:lnSpc>
              <a:spcBef>
                <a:spcPts val="0"/>
              </a:spcBef>
              <a:spcAft>
                <a:spcPts val="0"/>
              </a:spcAft>
              <a:buSzPct val="100000"/>
              <a:buNone/>
            </a:lvl3pPr>
            <a:lvl4pPr lvl="3" algn="ctr">
              <a:lnSpc>
                <a:spcPct val="115000"/>
              </a:lnSpc>
              <a:spcBef>
                <a:spcPts val="0"/>
              </a:spcBef>
              <a:spcAft>
                <a:spcPts val="0"/>
              </a:spcAft>
              <a:buSzPct val="100000"/>
              <a:buNone/>
            </a:lvl4pPr>
            <a:lvl5pPr lvl="4" algn="ctr">
              <a:lnSpc>
                <a:spcPct val="115000"/>
              </a:lnSpc>
              <a:spcBef>
                <a:spcPts val="0"/>
              </a:spcBef>
              <a:spcAft>
                <a:spcPts val="0"/>
              </a:spcAft>
              <a:buSzPct val="100000"/>
              <a:buNone/>
            </a:lvl5pPr>
            <a:lvl6pPr lvl="5" algn="ctr">
              <a:lnSpc>
                <a:spcPct val="115000"/>
              </a:lnSpc>
              <a:spcBef>
                <a:spcPts val="0"/>
              </a:spcBef>
              <a:spcAft>
                <a:spcPts val="0"/>
              </a:spcAft>
              <a:buSzPct val="100000"/>
              <a:buNone/>
            </a:lvl6pPr>
            <a:lvl7pPr lvl="6" algn="ctr">
              <a:lnSpc>
                <a:spcPct val="115000"/>
              </a:lnSpc>
              <a:spcBef>
                <a:spcPts val="0"/>
              </a:spcBef>
              <a:spcAft>
                <a:spcPts val="0"/>
              </a:spcAft>
              <a:buSzPct val="100000"/>
              <a:buNone/>
            </a:lvl7pPr>
            <a:lvl8pPr lvl="7" algn="ctr">
              <a:lnSpc>
                <a:spcPct val="115000"/>
              </a:lnSpc>
              <a:spcBef>
                <a:spcPts val="0"/>
              </a:spcBef>
              <a:spcAft>
                <a:spcPts val="0"/>
              </a:spcAft>
              <a:buSzPct val="100000"/>
              <a:buNone/>
            </a:lvl8pPr>
            <a:lvl9pPr lvl="8" algn="ctr">
              <a:lnSpc>
                <a:spcPct val="115000"/>
              </a:lnSpc>
              <a:spcBef>
                <a:spcPts val="0"/>
              </a:spcBef>
              <a:spcAft>
                <a:spcPts val="0"/>
              </a:spcAft>
              <a:buSzPct val="100000"/>
              <a:buNone/>
            </a:lvl9pPr>
          </a:lstStyle>
          <a:p>
            <a:endParaRPr lang="en-US" dirty="0"/>
          </a:p>
        </p:txBody>
      </p:sp>
      <p:sp>
        <p:nvSpPr>
          <p:cNvPr id="12" name="Google Shape;85;p9"/>
          <p:cNvSpPr/>
          <p:nvPr>
            <p:ph type="body" idx="4"/>
          </p:nvPr>
        </p:nvSpPr>
        <p:spPr>
          <a:xfrm>
            <a:off x="4701174" y="1477400"/>
            <a:ext cx="2794799" cy="3142800"/>
          </a:xfrm>
          <a:prstGeom prst="rect">
            <a:avLst/>
          </a:prstGeom>
          <a:noFill/>
          <a:ln>
            <a:noFill/>
          </a:ln>
        </p:spPr>
        <p:txBody>
          <a:bodyPr spcFirstLastPara="1" vert="horz" wrap="square" lIns="91425" tIns="91425" rIns="91425" bIns="91425" rtlCol="0" anchor="t">
            <a:normAutofit/>
          </a:bodyPr>
          <a:lstStyle>
            <a:lvl1pPr marL="457200" lvl="0" indent="-342900" algn="l">
              <a:lnSpc>
                <a:spcPct val="115000"/>
              </a:lnSpc>
              <a:spcBef>
                <a:spcPts val="0"/>
              </a:spcBef>
              <a:spcAft>
                <a:spcPts val="0"/>
              </a:spcAft>
              <a:buSzPct val="100000"/>
              <a:buChar char="●"/>
            </a:lvl1pPr>
            <a:lvl2pPr marL="914400" lvl="1" indent="-342900" algn="l">
              <a:lnSpc>
                <a:spcPct val="115000"/>
              </a:lnSpc>
              <a:spcBef>
                <a:spcPts val="0"/>
              </a:spcBef>
              <a:spcAft>
                <a:spcPts val="0"/>
              </a:spcAft>
              <a:buSzPct val="100000"/>
              <a:buChar char="○"/>
            </a:lvl2pPr>
            <a:lvl3pPr marL="1371600" lvl="2" indent="-342900" algn="l">
              <a:lnSpc>
                <a:spcPct val="115000"/>
              </a:lnSpc>
              <a:spcBef>
                <a:spcPts val="0"/>
              </a:spcBef>
              <a:spcAft>
                <a:spcPts val="0"/>
              </a:spcAft>
              <a:buSzPct val="100000"/>
              <a:buChar char="■"/>
            </a:lvl3pPr>
            <a:lvl4pPr marL="1828800" lvl="3" indent="-342900" algn="l">
              <a:lnSpc>
                <a:spcPct val="115000"/>
              </a:lnSpc>
              <a:spcBef>
                <a:spcPts val="0"/>
              </a:spcBef>
              <a:spcAft>
                <a:spcPts val="0"/>
              </a:spcAft>
              <a:buSzPct val="100000"/>
              <a:buChar char="●"/>
            </a:lvl4pPr>
            <a:lvl5pPr marL="2286000" lvl="4" indent="-342900" algn="l">
              <a:lnSpc>
                <a:spcPct val="115000"/>
              </a:lnSpc>
              <a:spcBef>
                <a:spcPts val="0"/>
              </a:spcBef>
              <a:spcAft>
                <a:spcPts val="0"/>
              </a:spcAft>
              <a:buSzPct val="100000"/>
              <a:buChar char="○"/>
            </a:lvl5pPr>
            <a:lvl6pPr marL="2743200" lvl="5" indent="-342900" algn="l">
              <a:lnSpc>
                <a:spcPct val="115000"/>
              </a:lnSpc>
              <a:spcBef>
                <a:spcPts val="0"/>
              </a:spcBef>
              <a:spcAft>
                <a:spcPts val="0"/>
              </a:spcAft>
              <a:buSzPct val="100000"/>
              <a:buChar char="■"/>
            </a:lvl6pPr>
            <a:lvl7pPr marL="3200400" lvl="6" indent="-342900" algn="l">
              <a:lnSpc>
                <a:spcPct val="115000"/>
              </a:lnSpc>
              <a:spcBef>
                <a:spcPts val="0"/>
              </a:spcBef>
              <a:spcAft>
                <a:spcPts val="0"/>
              </a:spcAft>
              <a:buSzPct val="100000"/>
              <a:buChar char="●"/>
            </a:lvl7pPr>
            <a:lvl8pPr marL="3657600" lvl="7" indent="-342900" algn="l">
              <a:lnSpc>
                <a:spcPct val="115000"/>
              </a:lnSpc>
              <a:spcBef>
                <a:spcPts val="0"/>
              </a:spcBef>
              <a:spcAft>
                <a:spcPts val="0"/>
              </a:spcAft>
              <a:buSzPct val="100000"/>
              <a:buChar char="○"/>
            </a:lvl8pPr>
            <a:lvl9pPr marL="4114800" lvl="8" indent="-342900" algn="l">
              <a:lnSpc>
                <a:spcPct val="115000"/>
              </a:lnSpc>
              <a:spcBef>
                <a:spcPts val="0"/>
              </a:spcBef>
              <a:spcAft>
                <a:spcPts val="0"/>
              </a:spcAft>
              <a:buSzPct val="100000"/>
              <a:buChar char="■"/>
            </a:lvl9pPr>
          </a:lstStyle>
          <a:p>
            <a:endParaRPr lang="en-US" dirty="0"/>
          </a:p>
        </p:txBody>
      </p:sp>
      <p:sp>
        <p:nvSpPr>
          <p:cNvPr id="13" name="Google Shape;86;p9"/>
          <p:cNvSpPr/>
          <p:nvPr>
            <p:ph type="title" idx="5"/>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arts">
    <p:spTree>
      <p:nvGrpSpPr>
        <p:cNvPr id="1" name=""/>
        <p:cNvGrpSpPr/>
        <p:nvPr/>
      </p:nvGrpSpPr>
      <p:grpSpPr>
        <a:xfrm>
          <a:off x="0" y="0"/>
          <a:ext cx="0" cy="0"/>
          <a:chOff x="0" y="0"/>
          <a:chExt cx="0" cy="0"/>
        </a:xfrm>
      </p:grpSpPr>
      <p:pic>
        <p:nvPicPr>
          <p:cNvPr id="2" name="Google Shape;88;p10"/>
          <p:cNvPicPr/>
          <p:nvPr/>
        </p:nvPicPr>
        <p:blipFill>
          <a:blip r:embed="rId2"/>
          <a:stretch>
            <a:fillRect/>
          </a:stretch>
        </p:blipFill>
        <p:spPr>
          <a:xfrm>
            <a:off x="5016175" y="1615425"/>
            <a:ext cx="4204026" cy="2802675"/>
          </a:xfrm>
          <a:prstGeom prst="rect">
            <a:avLst/>
          </a:prstGeom>
          <a:noFill/>
          <a:ln>
            <a:noFill/>
          </a:ln>
        </p:spPr>
      </p:pic>
      <p:sp>
        <p:nvSpPr>
          <p:cNvPr id="3" name="Google Shape;89;p10"/>
          <p:cNvSpPr/>
          <p:nvPr/>
        </p:nvSpPr>
        <p:spPr>
          <a:xfrm>
            <a:off x="867150" y="1090199"/>
            <a:ext cx="7690800" cy="441300"/>
          </a:xfrm>
          <a:prstGeom prst="roundRect">
            <a:avLst>
              <a:gd name="adj" fmla="val 16667"/>
            </a:avLst>
          </a:prstGeom>
          <a:solidFill>
            <a:srgbClr val="072081"/>
          </a:solidFill>
          <a:ln w="9525" cap="flat">
            <a:solidFill>
              <a:srgbClr val="595959"/>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sp>
        <p:nvSpPr>
          <p:cNvPr id="4" name="Google Shape;90;p10"/>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1pPr>
            <a:lvl2pPr marL="0" marR="0" lvl="1"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2pPr>
            <a:lvl3pPr marL="0" marR="0" lvl="2"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3pPr>
            <a:lvl4pPr marL="0" marR="0" lvl="3"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4pPr>
            <a:lvl5pPr marL="0" marR="0" lvl="4"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5pPr>
            <a:lvl6pPr marL="0" marR="0" lvl="5"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6pPr>
            <a:lvl7pPr marL="0" marR="0" lvl="6"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7pPr>
            <a:lvl8pPr marL="0" marR="0" lvl="7"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8pPr>
            <a:lvl9pPr marL="0" marR="0" lvl="8" indent="0" algn="r">
              <a:lnSpc>
                <a:spcPct val="100000"/>
              </a:lnSpc>
              <a:spcBef>
                <a:spcPts val="0"/>
              </a:spcBef>
              <a:spcAft>
                <a:spcPts val="0"/>
              </a:spcAft>
              <a:buClr>
                <a:srgbClr val="000000"/>
              </a:buClr>
              <a:buSzPct val="100000"/>
              <a:buFont typeface="Arial" panose="020B0604020202020204"/>
              <a:buNone/>
              <a:defRPr lang="en-US" sz="1000" dirty="0">
                <a:solidFill>
                  <a:srgbClr val="999999"/>
                </a:solidFill>
              </a:defRPr>
            </a:lvl9pPr>
          </a:lstStyle>
          <a:p>
            <a:pPr marL="0" lvl="0" indent="0" algn="r" rtl="0">
              <a:spcBef>
                <a:spcPts val="0"/>
              </a:spcBef>
              <a:spcAft>
                <a:spcPts val="0"/>
              </a:spcAft>
              <a:buNone/>
            </a:pPr>
            <a:fld id="{9F21A5AB-0BD1-4656-8384-2C52D0B02F6A}" type="slidenum">
              <a:rPr/>
            </a:fld>
            <a:endParaRPr lang="en-US" dirty="0"/>
          </a:p>
        </p:txBody>
      </p:sp>
      <p:sp>
        <p:nvSpPr>
          <p:cNvPr id="5" name="Google Shape;91;p10"/>
          <p:cNvSpPr/>
          <p:nvPr/>
        </p:nvSpPr>
        <p:spPr>
          <a:xfrm>
            <a:off x="867150" y="1478575"/>
            <a:ext cx="7690800" cy="3174000"/>
          </a:xfrm>
          <a:prstGeom prst="rect">
            <a:avLst/>
          </a:prstGeom>
          <a:solidFill>
            <a:schemeClr val="lt1"/>
          </a:solidFill>
          <a:ln w="19050" cap="flat">
            <a:solidFill>
              <a:srgbClr val="999999"/>
            </a:solidFill>
            <a:prstDash val="solid"/>
            <a:round/>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Roboto" panose="02000000000000000000"/>
            </a:endParaRPr>
          </a:p>
        </p:txBody>
      </p:sp>
      <p:sp>
        <p:nvSpPr>
          <p:cNvPr id="6" name="Google Shape;92;p10"/>
          <p:cNvSpPr/>
          <p:nvPr>
            <p:ph type="body" idx="1"/>
          </p:nvPr>
        </p:nvSpPr>
        <p:spPr>
          <a:xfrm>
            <a:off x="943425" y="1574150"/>
            <a:ext cx="2384099" cy="30783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SzPct val="100000"/>
              <a:buChar char="●"/>
              <a:defRPr lang="en-US" sz="1200" dirty="0"/>
            </a:lvl1pPr>
            <a:lvl2pPr marL="914400" lvl="1" indent="-304800" algn="l">
              <a:lnSpc>
                <a:spcPct val="115000"/>
              </a:lnSpc>
              <a:spcBef>
                <a:spcPts val="0"/>
              </a:spcBef>
              <a:spcAft>
                <a:spcPts val="0"/>
              </a:spcAft>
              <a:buSzPct val="100000"/>
              <a:buChar char="○"/>
              <a:defRPr lang="en-US" sz="1200" dirty="0"/>
            </a:lvl2pPr>
            <a:lvl3pPr marL="1371600" lvl="2" indent="-304800" algn="l">
              <a:lnSpc>
                <a:spcPct val="115000"/>
              </a:lnSpc>
              <a:spcBef>
                <a:spcPts val="0"/>
              </a:spcBef>
              <a:spcAft>
                <a:spcPts val="0"/>
              </a:spcAft>
              <a:buSzPct val="100000"/>
              <a:buChar char="■"/>
              <a:defRPr lang="en-US" sz="1200" dirty="0"/>
            </a:lvl3pPr>
            <a:lvl4pPr marL="1828800" lvl="3" indent="-304800" algn="l">
              <a:lnSpc>
                <a:spcPct val="115000"/>
              </a:lnSpc>
              <a:spcBef>
                <a:spcPts val="0"/>
              </a:spcBef>
              <a:spcAft>
                <a:spcPts val="0"/>
              </a:spcAft>
              <a:buSzPct val="100000"/>
              <a:buChar char="●"/>
              <a:defRPr lang="en-US" sz="1200" dirty="0"/>
            </a:lvl4pPr>
            <a:lvl5pPr marL="2286000" lvl="4" indent="-304800" algn="l">
              <a:lnSpc>
                <a:spcPct val="115000"/>
              </a:lnSpc>
              <a:spcBef>
                <a:spcPts val="0"/>
              </a:spcBef>
              <a:spcAft>
                <a:spcPts val="0"/>
              </a:spcAft>
              <a:buSzPct val="100000"/>
              <a:buChar char="○"/>
              <a:defRPr lang="en-US" sz="1200" dirty="0"/>
            </a:lvl5pPr>
            <a:lvl6pPr marL="2743200" lvl="5" indent="-304800" algn="l">
              <a:lnSpc>
                <a:spcPct val="115000"/>
              </a:lnSpc>
              <a:spcBef>
                <a:spcPts val="0"/>
              </a:spcBef>
              <a:spcAft>
                <a:spcPts val="0"/>
              </a:spcAft>
              <a:buSzPct val="100000"/>
              <a:buChar char="■"/>
              <a:defRPr lang="en-US" sz="1200" dirty="0"/>
            </a:lvl6pPr>
            <a:lvl7pPr marL="3200400" lvl="6" indent="-304800" algn="l">
              <a:lnSpc>
                <a:spcPct val="115000"/>
              </a:lnSpc>
              <a:spcBef>
                <a:spcPts val="0"/>
              </a:spcBef>
              <a:spcAft>
                <a:spcPts val="0"/>
              </a:spcAft>
              <a:buSzPct val="100000"/>
              <a:buChar char="●"/>
              <a:defRPr lang="en-US" sz="1200" dirty="0"/>
            </a:lvl7pPr>
            <a:lvl8pPr marL="3657600" lvl="7" indent="-304800" algn="l">
              <a:lnSpc>
                <a:spcPct val="115000"/>
              </a:lnSpc>
              <a:spcBef>
                <a:spcPts val="0"/>
              </a:spcBef>
              <a:spcAft>
                <a:spcPts val="0"/>
              </a:spcAft>
              <a:buSzPct val="100000"/>
              <a:buChar char="○"/>
              <a:defRPr lang="en-US" sz="1200" dirty="0"/>
            </a:lvl8pPr>
            <a:lvl9pPr marL="4114800" lvl="8" indent="-304800" algn="l">
              <a:lnSpc>
                <a:spcPct val="115000"/>
              </a:lnSpc>
              <a:spcBef>
                <a:spcPts val="0"/>
              </a:spcBef>
              <a:spcAft>
                <a:spcPts val="0"/>
              </a:spcAft>
              <a:buSzPct val="100000"/>
              <a:buChar char="■"/>
              <a:defRPr lang="en-US" sz="1200" dirty="0"/>
            </a:lvl9pPr>
          </a:lstStyle>
          <a:p>
            <a:endParaRPr lang="en-US" dirty="0"/>
          </a:p>
        </p:txBody>
      </p:sp>
      <p:cxnSp>
        <p:nvCxnSpPr>
          <p:cNvPr id="7" name="Google Shape;93;p10"/>
          <p:cNvCxnSpPr/>
          <p:nvPr/>
        </p:nvCxnSpPr>
        <p:spPr>
          <a:xfrm>
            <a:off x="3403774" y="1658425"/>
            <a:ext cx="0" cy="2993999"/>
          </a:xfrm>
          <a:prstGeom prst="line">
            <a:avLst/>
          </a:prstGeom>
          <a:noFill/>
          <a:ln w="9525" cap="flat">
            <a:solidFill>
              <a:srgbClr val="595959"/>
            </a:solidFill>
            <a:prstDash val="solid"/>
            <a:round/>
          </a:ln>
        </p:spPr>
      </p:cxnSp>
      <p:cxnSp>
        <p:nvCxnSpPr>
          <p:cNvPr id="8" name="Google Shape;94;p10"/>
          <p:cNvCxnSpPr/>
          <p:nvPr/>
        </p:nvCxnSpPr>
        <p:spPr>
          <a:xfrm>
            <a:off x="5957474" y="1658425"/>
            <a:ext cx="0" cy="2993999"/>
          </a:xfrm>
          <a:prstGeom prst="line">
            <a:avLst/>
          </a:prstGeom>
          <a:noFill/>
          <a:ln w="9525" cap="flat">
            <a:solidFill>
              <a:srgbClr val="595959"/>
            </a:solidFill>
            <a:prstDash val="solid"/>
            <a:round/>
          </a:ln>
        </p:spPr>
      </p:cxnSp>
      <p:sp>
        <p:nvSpPr>
          <p:cNvPr id="9" name="Google Shape;95;p10"/>
          <p:cNvSpPr/>
          <p:nvPr>
            <p:ph type="subTitle" idx="2"/>
          </p:nvPr>
        </p:nvSpPr>
        <p:spPr>
          <a:xfrm>
            <a:off x="591225" y="569575"/>
            <a:ext cx="8157300" cy="515400"/>
          </a:xfrm>
          <a:prstGeom prst="rect">
            <a:avLst/>
          </a:prstGeom>
          <a:noFill/>
          <a:ln>
            <a:noFill/>
          </a:ln>
        </p:spPr>
        <p:txBody>
          <a:bodyPr spcFirstLastPara="1" vert="horz" wrap="square" lIns="91425" tIns="91425" rIns="91425" bIns="91425" rtlCol="0" anchor="t">
            <a:normAutofit/>
          </a:bodyPr>
          <a:lstStyle>
            <a:lvl1pPr lvl="0" algn="l">
              <a:lnSpc>
                <a:spcPct val="115000"/>
              </a:lnSpc>
              <a:spcBef>
                <a:spcPts val="0"/>
              </a:spcBef>
              <a:spcAft>
                <a:spcPts val="0"/>
              </a:spcAft>
              <a:buSzPct val="100000"/>
              <a:buNone/>
              <a:defRPr lang="en-US" sz="1400" dirty="0"/>
            </a:lvl1pPr>
            <a:lvl2pPr lvl="1" algn="l">
              <a:lnSpc>
                <a:spcPct val="115000"/>
              </a:lnSpc>
              <a:spcBef>
                <a:spcPts val="0"/>
              </a:spcBef>
              <a:spcAft>
                <a:spcPts val="0"/>
              </a:spcAft>
              <a:buSzPct val="100000"/>
              <a:buNone/>
            </a:lvl2pPr>
            <a:lvl3pPr lvl="2" algn="l">
              <a:lnSpc>
                <a:spcPct val="115000"/>
              </a:lnSpc>
              <a:spcBef>
                <a:spcPts val="0"/>
              </a:spcBef>
              <a:spcAft>
                <a:spcPts val="0"/>
              </a:spcAft>
              <a:buSzPct val="100000"/>
              <a:buNone/>
            </a:lvl3pPr>
            <a:lvl4pPr lvl="3" algn="l">
              <a:lnSpc>
                <a:spcPct val="115000"/>
              </a:lnSpc>
              <a:spcBef>
                <a:spcPts val="0"/>
              </a:spcBef>
              <a:spcAft>
                <a:spcPts val="0"/>
              </a:spcAft>
              <a:buSzPct val="100000"/>
              <a:buNone/>
            </a:lvl4pPr>
            <a:lvl5pPr lvl="4" algn="l">
              <a:lnSpc>
                <a:spcPct val="115000"/>
              </a:lnSpc>
              <a:spcBef>
                <a:spcPts val="0"/>
              </a:spcBef>
              <a:spcAft>
                <a:spcPts val="0"/>
              </a:spcAft>
              <a:buSzPct val="100000"/>
              <a:buNone/>
            </a:lvl5pPr>
            <a:lvl6pPr lvl="5" algn="l">
              <a:lnSpc>
                <a:spcPct val="115000"/>
              </a:lnSpc>
              <a:spcBef>
                <a:spcPts val="0"/>
              </a:spcBef>
              <a:spcAft>
                <a:spcPts val="0"/>
              </a:spcAft>
              <a:buSzPct val="100000"/>
              <a:buNone/>
            </a:lvl6pPr>
            <a:lvl7pPr lvl="6" algn="l">
              <a:lnSpc>
                <a:spcPct val="115000"/>
              </a:lnSpc>
              <a:spcBef>
                <a:spcPts val="0"/>
              </a:spcBef>
              <a:spcAft>
                <a:spcPts val="0"/>
              </a:spcAft>
              <a:buSzPct val="100000"/>
              <a:buNone/>
            </a:lvl7pPr>
            <a:lvl8pPr lvl="7" algn="l">
              <a:lnSpc>
                <a:spcPct val="115000"/>
              </a:lnSpc>
              <a:spcBef>
                <a:spcPts val="0"/>
              </a:spcBef>
              <a:spcAft>
                <a:spcPts val="0"/>
              </a:spcAft>
              <a:buSzPct val="100000"/>
              <a:buNone/>
            </a:lvl8pPr>
            <a:lvl9pPr lvl="8" algn="l">
              <a:lnSpc>
                <a:spcPct val="115000"/>
              </a:lnSpc>
              <a:spcBef>
                <a:spcPts val="0"/>
              </a:spcBef>
              <a:spcAft>
                <a:spcPts val="0"/>
              </a:spcAft>
              <a:buSzPct val="100000"/>
              <a:buNone/>
            </a:lvl9pPr>
          </a:lstStyle>
          <a:p>
            <a:endParaRPr lang="en-US" dirty="0"/>
          </a:p>
        </p:txBody>
      </p:sp>
      <p:sp>
        <p:nvSpPr>
          <p:cNvPr id="10" name="Google Shape;96;p10"/>
          <p:cNvSpPr/>
          <p:nvPr>
            <p:ph type="subTitle" idx="3"/>
          </p:nvPr>
        </p:nvSpPr>
        <p:spPr>
          <a:xfrm>
            <a:off x="867225" y="1084975"/>
            <a:ext cx="7605300" cy="393600"/>
          </a:xfrm>
          <a:prstGeom prst="rect">
            <a:avLst/>
          </a:prstGeom>
          <a:solidFill>
            <a:srgbClr val="1C4587"/>
          </a:solidFill>
          <a:ln>
            <a:noFill/>
          </a:ln>
        </p:spPr>
        <p:txBody>
          <a:bodyPr spcFirstLastPara="1" vert="horz" wrap="square" lIns="91425" tIns="91425" rIns="91425" bIns="91425" rtlCol="0" anchor="t">
            <a:normAutofit/>
          </a:bodyPr>
          <a:lstStyle>
            <a:lvl1pPr lvl="0" algn="ctr">
              <a:lnSpc>
                <a:spcPct val="115000"/>
              </a:lnSpc>
              <a:spcBef>
                <a:spcPts val="0"/>
              </a:spcBef>
              <a:spcAft>
                <a:spcPts val="0"/>
              </a:spcAft>
              <a:buClr>
                <a:schemeClr val="lt1"/>
              </a:buClr>
              <a:buSzPct val="100000"/>
              <a:buNone/>
              <a:defRPr lang="en-US" sz="1400" dirty="0">
                <a:solidFill>
                  <a:schemeClr val="lt1"/>
                </a:solidFill>
              </a:defRPr>
            </a:lvl1pPr>
            <a:lvl2pPr lvl="1" algn="ctr">
              <a:lnSpc>
                <a:spcPct val="115000"/>
              </a:lnSpc>
              <a:spcBef>
                <a:spcPts val="0"/>
              </a:spcBef>
              <a:spcAft>
                <a:spcPts val="0"/>
              </a:spcAft>
              <a:buSzPct val="100000"/>
              <a:buNone/>
            </a:lvl2pPr>
            <a:lvl3pPr lvl="2" algn="ctr">
              <a:lnSpc>
                <a:spcPct val="115000"/>
              </a:lnSpc>
              <a:spcBef>
                <a:spcPts val="0"/>
              </a:spcBef>
              <a:spcAft>
                <a:spcPts val="0"/>
              </a:spcAft>
              <a:buSzPct val="100000"/>
              <a:buNone/>
            </a:lvl3pPr>
            <a:lvl4pPr lvl="3" algn="ctr">
              <a:lnSpc>
                <a:spcPct val="115000"/>
              </a:lnSpc>
              <a:spcBef>
                <a:spcPts val="0"/>
              </a:spcBef>
              <a:spcAft>
                <a:spcPts val="0"/>
              </a:spcAft>
              <a:buSzPct val="100000"/>
              <a:buNone/>
            </a:lvl4pPr>
            <a:lvl5pPr lvl="4" algn="ctr">
              <a:lnSpc>
                <a:spcPct val="115000"/>
              </a:lnSpc>
              <a:spcBef>
                <a:spcPts val="0"/>
              </a:spcBef>
              <a:spcAft>
                <a:spcPts val="0"/>
              </a:spcAft>
              <a:buSzPct val="100000"/>
              <a:buNone/>
            </a:lvl5pPr>
            <a:lvl6pPr lvl="5" algn="ctr">
              <a:lnSpc>
                <a:spcPct val="115000"/>
              </a:lnSpc>
              <a:spcBef>
                <a:spcPts val="0"/>
              </a:spcBef>
              <a:spcAft>
                <a:spcPts val="0"/>
              </a:spcAft>
              <a:buSzPct val="100000"/>
              <a:buNone/>
            </a:lvl6pPr>
            <a:lvl7pPr lvl="6" algn="ctr">
              <a:lnSpc>
                <a:spcPct val="115000"/>
              </a:lnSpc>
              <a:spcBef>
                <a:spcPts val="0"/>
              </a:spcBef>
              <a:spcAft>
                <a:spcPts val="0"/>
              </a:spcAft>
              <a:buSzPct val="100000"/>
              <a:buNone/>
            </a:lvl7pPr>
            <a:lvl8pPr lvl="7" algn="ctr">
              <a:lnSpc>
                <a:spcPct val="115000"/>
              </a:lnSpc>
              <a:spcBef>
                <a:spcPts val="0"/>
              </a:spcBef>
              <a:spcAft>
                <a:spcPts val="0"/>
              </a:spcAft>
              <a:buSzPct val="100000"/>
              <a:buNone/>
            </a:lvl8pPr>
            <a:lvl9pPr lvl="8" algn="ctr">
              <a:lnSpc>
                <a:spcPct val="115000"/>
              </a:lnSpc>
              <a:spcBef>
                <a:spcPts val="0"/>
              </a:spcBef>
              <a:spcAft>
                <a:spcPts val="0"/>
              </a:spcAft>
              <a:buSzPct val="100000"/>
              <a:buNone/>
            </a:lvl9pPr>
          </a:lstStyle>
          <a:p>
            <a:endParaRPr lang="en-US" dirty="0"/>
          </a:p>
        </p:txBody>
      </p:sp>
      <p:sp>
        <p:nvSpPr>
          <p:cNvPr id="11" name="Google Shape;97;p10"/>
          <p:cNvSpPr/>
          <p:nvPr>
            <p:ph type="body" idx="4"/>
          </p:nvPr>
        </p:nvSpPr>
        <p:spPr>
          <a:xfrm>
            <a:off x="3478100" y="1574150"/>
            <a:ext cx="2384099" cy="30783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SzPct val="100000"/>
              <a:buChar char="●"/>
              <a:defRPr lang="en-US" sz="1200" dirty="0"/>
            </a:lvl1pPr>
            <a:lvl2pPr marL="914400" lvl="1" indent="-304800" algn="l">
              <a:lnSpc>
                <a:spcPct val="115000"/>
              </a:lnSpc>
              <a:spcBef>
                <a:spcPts val="0"/>
              </a:spcBef>
              <a:spcAft>
                <a:spcPts val="0"/>
              </a:spcAft>
              <a:buSzPct val="100000"/>
              <a:buChar char="○"/>
              <a:defRPr lang="en-US" sz="1200" dirty="0"/>
            </a:lvl2pPr>
            <a:lvl3pPr marL="1371600" lvl="2" indent="-304800" algn="l">
              <a:lnSpc>
                <a:spcPct val="115000"/>
              </a:lnSpc>
              <a:spcBef>
                <a:spcPts val="0"/>
              </a:spcBef>
              <a:spcAft>
                <a:spcPts val="0"/>
              </a:spcAft>
              <a:buSzPct val="100000"/>
              <a:buChar char="■"/>
              <a:defRPr lang="en-US" sz="1200" dirty="0"/>
            </a:lvl3pPr>
            <a:lvl4pPr marL="1828800" lvl="3" indent="-304800" algn="l">
              <a:lnSpc>
                <a:spcPct val="115000"/>
              </a:lnSpc>
              <a:spcBef>
                <a:spcPts val="0"/>
              </a:spcBef>
              <a:spcAft>
                <a:spcPts val="0"/>
              </a:spcAft>
              <a:buSzPct val="100000"/>
              <a:buChar char="●"/>
              <a:defRPr lang="en-US" sz="1200" dirty="0"/>
            </a:lvl4pPr>
            <a:lvl5pPr marL="2286000" lvl="4" indent="-304800" algn="l">
              <a:lnSpc>
                <a:spcPct val="115000"/>
              </a:lnSpc>
              <a:spcBef>
                <a:spcPts val="0"/>
              </a:spcBef>
              <a:spcAft>
                <a:spcPts val="0"/>
              </a:spcAft>
              <a:buSzPct val="100000"/>
              <a:buChar char="○"/>
              <a:defRPr lang="en-US" sz="1200" dirty="0"/>
            </a:lvl5pPr>
            <a:lvl6pPr marL="2743200" lvl="5" indent="-304800" algn="l">
              <a:lnSpc>
                <a:spcPct val="115000"/>
              </a:lnSpc>
              <a:spcBef>
                <a:spcPts val="0"/>
              </a:spcBef>
              <a:spcAft>
                <a:spcPts val="0"/>
              </a:spcAft>
              <a:buSzPct val="100000"/>
              <a:buChar char="■"/>
              <a:defRPr lang="en-US" sz="1200" dirty="0"/>
            </a:lvl6pPr>
            <a:lvl7pPr marL="3200400" lvl="6" indent="-304800" algn="l">
              <a:lnSpc>
                <a:spcPct val="115000"/>
              </a:lnSpc>
              <a:spcBef>
                <a:spcPts val="0"/>
              </a:spcBef>
              <a:spcAft>
                <a:spcPts val="0"/>
              </a:spcAft>
              <a:buSzPct val="100000"/>
              <a:buChar char="●"/>
              <a:defRPr lang="en-US" sz="1200" dirty="0"/>
            </a:lvl7pPr>
            <a:lvl8pPr marL="3657600" lvl="7" indent="-304800" algn="l">
              <a:lnSpc>
                <a:spcPct val="115000"/>
              </a:lnSpc>
              <a:spcBef>
                <a:spcPts val="0"/>
              </a:spcBef>
              <a:spcAft>
                <a:spcPts val="0"/>
              </a:spcAft>
              <a:buSzPct val="100000"/>
              <a:buChar char="○"/>
              <a:defRPr lang="en-US" sz="1200" dirty="0"/>
            </a:lvl8pPr>
            <a:lvl9pPr marL="4114800" lvl="8" indent="-304800" algn="l">
              <a:lnSpc>
                <a:spcPct val="115000"/>
              </a:lnSpc>
              <a:spcBef>
                <a:spcPts val="0"/>
              </a:spcBef>
              <a:spcAft>
                <a:spcPts val="0"/>
              </a:spcAft>
              <a:buSzPct val="100000"/>
              <a:buChar char="■"/>
              <a:defRPr lang="en-US" sz="1200" dirty="0"/>
            </a:lvl9pPr>
          </a:lstStyle>
          <a:p>
            <a:endParaRPr lang="en-US" dirty="0"/>
          </a:p>
        </p:txBody>
      </p:sp>
      <p:sp>
        <p:nvSpPr>
          <p:cNvPr id="12" name="Google Shape;98;p10"/>
          <p:cNvSpPr/>
          <p:nvPr>
            <p:ph type="body" idx="5"/>
          </p:nvPr>
        </p:nvSpPr>
        <p:spPr>
          <a:xfrm>
            <a:off x="6041612" y="1574150"/>
            <a:ext cx="2384099" cy="3078300"/>
          </a:xfrm>
          <a:prstGeom prst="rect">
            <a:avLst/>
          </a:prstGeom>
          <a:noFill/>
          <a:ln>
            <a:noFill/>
          </a:ln>
        </p:spPr>
        <p:txBody>
          <a:bodyPr spcFirstLastPara="1" vert="horz" wrap="square" lIns="91425" tIns="91425" rIns="91425" bIns="91425" rtlCol="0" anchor="t">
            <a:normAutofit/>
          </a:bodyPr>
          <a:lstStyle>
            <a:lvl1pPr marL="457200" lvl="0" indent="-304800" algn="l">
              <a:lnSpc>
                <a:spcPct val="115000"/>
              </a:lnSpc>
              <a:spcBef>
                <a:spcPts val="0"/>
              </a:spcBef>
              <a:spcAft>
                <a:spcPts val="0"/>
              </a:spcAft>
              <a:buSzPct val="100000"/>
              <a:buChar char="●"/>
              <a:defRPr lang="en-US" sz="1200" dirty="0"/>
            </a:lvl1pPr>
            <a:lvl2pPr marL="914400" lvl="1" indent="-304800" algn="l">
              <a:lnSpc>
                <a:spcPct val="115000"/>
              </a:lnSpc>
              <a:spcBef>
                <a:spcPts val="0"/>
              </a:spcBef>
              <a:spcAft>
                <a:spcPts val="0"/>
              </a:spcAft>
              <a:buSzPct val="100000"/>
              <a:buChar char="○"/>
              <a:defRPr lang="en-US" sz="1200" dirty="0"/>
            </a:lvl2pPr>
            <a:lvl3pPr marL="1371600" lvl="2" indent="-304800" algn="l">
              <a:lnSpc>
                <a:spcPct val="115000"/>
              </a:lnSpc>
              <a:spcBef>
                <a:spcPts val="0"/>
              </a:spcBef>
              <a:spcAft>
                <a:spcPts val="0"/>
              </a:spcAft>
              <a:buSzPct val="100000"/>
              <a:buChar char="■"/>
              <a:defRPr lang="en-US" sz="1200" dirty="0"/>
            </a:lvl3pPr>
            <a:lvl4pPr marL="1828800" lvl="3" indent="-304800" algn="l">
              <a:lnSpc>
                <a:spcPct val="115000"/>
              </a:lnSpc>
              <a:spcBef>
                <a:spcPts val="0"/>
              </a:spcBef>
              <a:spcAft>
                <a:spcPts val="0"/>
              </a:spcAft>
              <a:buSzPct val="100000"/>
              <a:buChar char="●"/>
              <a:defRPr lang="en-US" sz="1200" dirty="0"/>
            </a:lvl4pPr>
            <a:lvl5pPr marL="2286000" lvl="4" indent="-304800" algn="l">
              <a:lnSpc>
                <a:spcPct val="115000"/>
              </a:lnSpc>
              <a:spcBef>
                <a:spcPts val="0"/>
              </a:spcBef>
              <a:spcAft>
                <a:spcPts val="0"/>
              </a:spcAft>
              <a:buSzPct val="100000"/>
              <a:buChar char="○"/>
              <a:defRPr lang="en-US" sz="1200" dirty="0"/>
            </a:lvl5pPr>
            <a:lvl6pPr marL="2743200" lvl="5" indent="-304800" algn="l">
              <a:lnSpc>
                <a:spcPct val="115000"/>
              </a:lnSpc>
              <a:spcBef>
                <a:spcPts val="0"/>
              </a:spcBef>
              <a:spcAft>
                <a:spcPts val="0"/>
              </a:spcAft>
              <a:buSzPct val="100000"/>
              <a:buChar char="■"/>
              <a:defRPr lang="en-US" sz="1200" dirty="0"/>
            </a:lvl6pPr>
            <a:lvl7pPr marL="3200400" lvl="6" indent="-304800" algn="l">
              <a:lnSpc>
                <a:spcPct val="115000"/>
              </a:lnSpc>
              <a:spcBef>
                <a:spcPts val="0"/>
              </a:spcBef>
              <a:spcAft>
                <a:spcPts val="0"/>
              </a:spcAft>
              <a:buSzPct val="100000"/>
              <a:buChar char="●"/>
              <a:defRPr lang="en-US" sz="1200" dirty="0"/>
            </a:lvl7pPr>
            <a:lvl8pPr marL="3657600" lvl="7" indent="-304800" algn="l">
              <a:lnSpc>
                <a:spcPct val="115000"/>
              </a:lnSpc>
              <a:spcBef>
                <a:spcPts val="0"/>
              </a:spcBef>
              <a:spcAft>
                <a:spcPts val="0"/>
              </a:spcAft>
              <a:buSzPct val="100000"/>
              <a:buChar char="○"/>
              <a:defRPr lang="en-US" sz="1200" dirty="0"/>
            </a:lvl8pPr>
            <a:lvl9pPr marL="4114800" lvl="8" indent="-304800" algn="l">
              <a:lnSpc>
                <a:spcPct val="115000"/>
              </a:lnSpc>
              <a:spcBef>
                <a:spcPts val="0"/>
              </a:spcBef>
              <a:spcAft>
                <a:spcPts val="0"/>
              </a:spcAft>
              <a:buSzPct val="100000"/>
              <a:buChar char="■"/>
              <a:defRPr lang="en-US" sz="1200" dirty="0"/>
            </a:lvl9pPr>
          </a:lstStyle>
          <a:p>
            <a:endParaRPr lang="en-US" dirty="0"/>
          </a:p>
        </p:txBody>
      </p:sp>
      <p:sp>
        <p:nvSpPr>
          <p:cNvPr id="13" name="Google Shape;99;p10"/>
          <p:cNvSpPr/>
          <p:nvPr>
            <p:ph type="title" idx="6"/>
          </p:nvPr>
        </p:nvSpPr>
        <p:spPr>
          <a:xfrm>
            <a:off x="222400" y="0"/>
            <a:ext cx="6707700" cy="515400"/>
          </a:xfrm>
          <a:prstGeom prst="rect">
            <a:avLst/>
          </a:prstGeom>
          <a:noFill/>
          <a:ln>
            <a:noFill/>
          </a:ln>
        </p:spPr>
        <p:txBody>
          <a:bodyPr spcFirstLastPara="1" vert="horz" wrap="square" lIns="91425" tIns="91425" rIns="91425" bIns="91425" rtlCol="0" anchor="ctr">
            <a:normAutofit/>
          </a:bodyPr>
          <a:lstStyle>
            <a:lvl1pPr lvl="0" algn="l">
              <a:lnSpc>
                <a:spcPct val="100000"/>
              </a:lnSpc>
              <a:spcBef>
                <a:spcPts val="0"/>
              </a:spcBef>
              <a:spcAft>
                <a:spcPts val="0"/>
              </a:spcAft>
              <a:buSzPct val="100000"/>
              <a:buFont typeface="Roboto" panose="02000000000000000000"/>
              <a:buNone/>
              <a:defRPr lang="en-US" sz="2700" dirty="0">
                <a:latin typeface="Roboto" panose="02000000000000000000"/>
              </a:defRPr>
            </a:lvl1pPr>
            <a:lvl2pPr lvl="1" algn="ctr">
              <a:lnSpc>
                <a:spcPct val="100000"/>
              </a:lnSpc>
              <a:spcBef>
                <a:spcPts val="0"/>
              </a:spcBef>
              <a:spcAft>
                <a:spcPts val="0"/>
              </a:spcAft>
              <a:buSzPct val="100000"/>
              <a:buNone/>
              <a:defRPr lang="en-US" sz="3000" dirty="0"/>
            </a:lvl2pPr>
            <a:lvl3pPr lvl="2" algn="ctr">
              <a:lnSpc>
                <a:spcPct val="100000"/>
              </a:lnSpc>
              <a:spcBef>
                <a:spcPts val="0"/>
              </a:spcBef>
              <a:spcAft>
                <a:spcPts val="0"/>
              </a:spcAft>
              <a:buSzPct val="100000"/>
              <a:buNone/>
              <a:defRPr lang="en-US" sz="3000" dirty="0"/>
            </a:lvl3pPr>
            <a:lvl4pPr lvl="3" algn="ctr">
              <a:lnSpc>
                <a:spcPct val="100000"/>
              </a:lnSpc>
              <a:spcBef>
                <a:spcPts val="0"/>
              </a:spcBef>
              <a:spcAft>
                <a:spcPts val="0"/>
              </a:spcAft>
              <a:buSzPct val="100000"/>
              <a:buNone/>
              <a:defRPr lang="en-US" sz="3000" dirty="0"/>
            </a:lvl4pPr>
            <a:lvl5pPr lvl="4" algn="ctr">
              <a:lnSpc>
                <a:spcPct val="100000"/>
              </a:lnSpc>
              <a:spcBef>
                <a:spcPts val="0"/>
              </a:spcBef>
              <a:spcAft>
                <a:spcPts val="0"/>
              </a:spcAft>
              <a:buSzPct val="100000"/>
              <a:buNone/>
              <a:defRPr lang="en-US" sz="3000" dirty="0"/>
            </a:lvl5pPr>
            <a:lvl6pPr lvl="5" algn="ctr">
              <a:lnSpc>
                <a:spcPct val="100000"/>
              </a:lnSpc>
              <a:spcBef>
                <a:spcPts val="0"/>
              </a:spcBef>
              <a:spcAft>
                <a:spcPts val="0"/>
              </a:spcAft>
              <a:buSzPct val="100000"/>
              <a:buNone/>
              <a:defRPr lang="en-US" sz="3000" dirty="0"/>
            </a:lvl6pPr>
            <a:lvl7pPr lvl="6" algn="ctr">
              <a:lnSpc>
                <a:spcPct val="100000"/>
              </a:lnSpc>
              <a:spcBef>
                <a:spcPts val="0"/>
              </a:spcBef>
              <a:spcAft>
                <a:spcPts val="0"/>
              </a:spcAft>
              <a:buSzPct val="100000"/>
              <a:buNone/>
              <a:defRPr lang="en-US" sz="3000" dirty="0"/>
            </a:lvl7pPr>
            <a:lvl8pPr lvl="7" algn="ctr">
              <a:lnSpc>
                <a:spcPct val="100000"/>
              </a:lnSpc>
              <a:spcBef>
                <a:spcPts val="0"/>
              </a:spcBef>
              <a:spcAft>
                <a:spcPts val="0"/>
              </a:spcAft>
              <a:buSzPct val="100000"/>
              <a:buNone/>
              <a:defRPr lang="en-US" sz="3000" dirty="0"/>
            </a:lvl8pPr>
            <a:lvl9pPr lvl="8" algn="ctr">
              <a:lnSpc>
                <a:spcPct val="100000"/>
              </a:lnSpc>
              <a:spcBef>
                <a:spcPts val="0"/>
              </a:spcBef>
              <a:spcAft>
                <a:spcPts val="0"/>
              </a:spcAft>
              <a:buSzPct val="100000"/>
              <a:buNone/>
              <a:defRPr lang="en-US" sz="3000" dirty="0"/>
            </a:lvl9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4.png"/><Relationship Id="rId18" Type="http://schemas.openxmlformats.org/officeDocument/2006/relationships/image" Target="../media/image1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Google Shape;10;p1"/>
          <p:cNvSpPr/>
          <p:nvPr/>
        </p:nvSpPr>
        <p:spPr>
          <a:xfrm>
            <a:off x="50" y="650"/>
            <a:ext cx="9144000" cy="500400"/>
          </a:xfrm>
          <a:prstGeom prst="rect">
            <a:avLst/>
          </a:prstGeom>
          <a:solidFill>
            <a:srgbClr val="9FC5E8"/>
          </a:solidFill>
          <a:ln>
            <a:noFill/>
          </a:ln>
        </p:spPr>
        <p:txBody>
          <a:bodyPr spcFirstLastPara="1" vert="horz" wrap="square" lIns="91425" tIns="91425" rIns="91425" bIns="91425" rtlCol="0" anchor="ctr">
            <a:noAutofit/>
          </a:bodyPr>
          <a:lstStyle/>
          <a:p>
            <a:pPr marL="0" marR="0" lvl="0" indent="0" algn="l" rtl="0">
              <a:lnSpc>
                <a:spcPct val="100000"/>
              </a:lnSpc>
              <a:spcBef>
                <a:spcPts val="0"/>
              </a:spcBef>
              <a:spcAft>
                <a:spcPts val="0"/>
              </a:spcAft>
              <a:buClr>
                <a:srgbClr val="000000"/>
              </a:buClr>
              <a:buSzPct val="100000"/>
              <a:buFont typeface="Arial" panose="020B0604020202020204"/>
              <a:buNone/>
            </a:pPr>
            <a:endParaRPr lang="en-US" sz="1400" b="0" i="0" u="none" strike="noStrike" cap="none" dirty="0">
              <a:solidFill>
                <a:srgbClr val="000000"/>
              </a:solidFill>
              <a:latin typeface="Arial" panose="020B0604020202020204"/>
            </a:endParaRPr>
          </a:p>
        </p:txBody>
      </p:sp>
      <p:cxnSp>
        <p:nvCxnSpPr>
          <p:cNvPr id="3" name="Google Shape;11;p1"/>
          <p:cNvCxnSpPr/>
          <p:nvPr/>
        </p:nvCxnSpPr>
        <p:spPr>
          <a:xfrm flipH="1">
            <a:off x="1696258" y="4934890"/>
            <a:ext cx="6737400" cy="22800"/>
          </a:xfrm>
          <a:prstGeom prst="line">
            <a:avLst/>
          </a:prstGeom>
          <a:noFill/>
          <a:ln w="9525" cap="flat">
            <a:solidFill>
              <a:srgbClr val="999999"/>
            </a:solidFill>
            <a:prstDash val="solid"/>
            <a:round/>
          </a:ln>
        </p:spPr>
      </p:cxnSp>
      <p:sp>
        <p:nvSpPr>
          <p:cNvPr id="4" name="Google Shape;12;p1"/>
          <p:cNvSpPr/>
          <p:nvPr>
            <p:ph type="body" idx="1"/>
          </p:nvPr>
        </p:nvSpPr>
        <p:spPr>
          <a:xfrm>
            <a:off x="541550" y="868688"/>
            <a:ext cx="8440800" cy="3698400"/>
          </a:xfrm>
          <a:prstGeom prst="rect">
            <a:avLst/>
          </a:prstGeom>
          <a:noFill/>
          <a:ln>
            <a:noFill/>
          </a:ln>
        </p:spPr>
        <p:txBody>
          <a:bodyPr spcFirstLastPara="1" vert="horz" wrap="square" lIns="91425" tIns="91425" rIns="91425" bIns="91425" rtlCol="0" anchor="t">
            <a:normAutofit/>
          </a:bodyPr>
          <a:lstStyle>
            <a:lvl1pPr marL="457200" marR="0" lvl="0" indent="-304800" algn="l" rtl="0">
              <a:lnSpc>
                <a:spcPct val="115000"/>
              </a:lnSpc>
              <a:spcBef>
                <a:spcPts val="0"/>
              </a:spcBef>
              <a:spcAft>
                <a:spcPts val="0"/>
              </a:spcAft>
              <a:buClr>
                <a:srgbClr val="595959"/>
              </a:buClr>
              <a:buSzPct val="100000"/>
              <a:buFont typeface="Roboto" panose="02000000000000000000"/>
              <a:buChar char="●"/>
              <a:defRPr lang="en-US" sz="1200" b="0" i="0" u="none" strike="noStrike" cap="none" dirty="0">
                <a:solidFill>
                  <a:srgbClr val="595959"/>
                </a:solidFill>
                <a:latin typeface="Roboto" panose="02000000000000000000"/>
              </a:defRPr>
            </a:lvl1pPr>
            <a:lvl2pPr marL="914400" marR="0" lvl="1" indent="-304800" algn="l" rtl="0">
              <a:lnSpc>
                <a:spcPct val="115000"/>
              </a:lnSpc>
              <a:spcBef>
                <a:spcPts val="0"/>
              </a:spcBef>
              <a:spcAft>
                <a:spcPts val="0"/>
              </a:spcAft>
              <a:buClr>
                <a:srgbClr val="595959"/>
              </a:buClr>
              <a:buSzPct val="100000"/>
              <a:buFont typeface="Roboto" panose="02000000000000000000"/>
              <a:buChar char="○"/>
              <a:defRPr lang="en-US" sz="1200" b="0" i="0" u="none" strike="noStrike" cap="none" dirty="0">
                <a:solidFill>
                  <a:srgbClr val="595959"/>
                </a:solidFill>
                <a:latin typeface="Roboto" panose="02000000000000000000"/>
              </a:defRPr>
            </a:lvl2pPr>
            <a:lvl3pPr marL="1371600" marR="0" lvl="2" indent="-304800" algn="l" rtl="0">
              <a:lnSpc>
                <a:spcPct val="115000"/>
              </a:lnSpc>
              <a:spcBef>
                <a:spcPts val="0"/>
              </a:spcBef>
              <a:spcAft>
                <a:spcPts val="0"/>
              </a:spcAft>
              <a:buClr>
                <a:srgbClr val="595959"/>
              </a:buClr>
              <a:buSzPct val="100000"/>
              <a:buFont typeface="Roboto" panose="02000000000000000000"/>
              <a:buChar char="■"/>
              <a:defRPr lang="en-US" sz="1200" b="0" i="0" u="none" strike="noStrike" cap="none" dirty="0">
                <a:solidFill>
                  <a:srgbClr val="595959"/>
                </a:solidFill>
                <a:latin typeface="Roboto" panose="02000000000000000000"/>
              </a:defRPr>
            </a:lvl3pPr>
            <a:lvl4pPr marL="1828800" marR="0" lvl="3" indent="-304800" algn="l" rtl="0">
              <a:lnSpc>
                <a:spcPct val="115000"/>
              </a:lnSpc>
              <a:spcBef>
                <a:spcPts val="0"/>
              </a:spcBef>
              <a:spcAft>
                <a:spcPts val="0"/>
              </a:spcAft>
              <a:buClr>
                <a:srgbClr val="595959"/>
              </a:buClr>
              <a:buSzPct val="100000"/>
              <a:buFont typeface="Roboto" panose="02000000000000000000"/>
              <a:buChar char="●"/>
              <a:defRPr lang="en-US" sz="1200" b="0" i="0" u="none" strike="noStrike" cap="none" dirty="0">
                <a:solidFill>
                  <a:srgbClr val="595959"/>
                </a:solidFill>
                <a:latin typeface="Roboto" panose="02000000000000000000"/>
              </a:defRPr>
            </a:lvl4pPr>
            <a:lvl5pPr marL="2286000" marR="0" lvl="4" indent="-304800" algn="l" rtl="0">
              <a:lnSpc>
                <a:spcPct val="115000"/>
              </a:lnSpc>
              <a:spcBef>
                <a:spcPts val="0"/>
              </a:spcBef>
              <a:spcAft>
                <a:spcPts val="0"/>
              </a:spcAft>
              <a:buClr>
                <a:srgbClr val="595959"/>
              </a:buClr>
              <a:buSzPct val="100000"/>
              <a:buFont typeface="Roboto" panose="02000000000000000000"/>
              <a:buChar char="○"/>
              <a:defRPr lang="en-US" sz="1200" b="0" i="0" u="none" strike="noStrike" cap="none" dirty="0">
                <a:solidFill>
                  <a:srgbClr val="595959"/>
                </a:solidFill>
                <a:latin typeface="Roboto" panose="02000000000000000000"/>
              </a:defRPr>
            </a:lvl5pPr>
            <a:lvl6pPr marL="2743200" marR="0" lvl="5" indent="-304800" algn="l" rtl="0">
              <a:lnSpc>
                <a:spcPct val="115000"/>
              </a:lnSpc>
              <a:spcBef>
                <a:spcPts val="0"/>
              </a:spcBef>
              <a:spcAft>
                <a:spcPts val="0"/>
              </a:spcAft>
              <a:buClr>
                <a:srgbClr val="595959"/>
              </a:buClr>
              <a:buSzPct val="100000"/>
              <a:buFont typeface="Roboto" panose="02000000000000000000"/>
              <a:buChar char="■"/>
              <a:defRPr lang="en-US" sz="1200" b="0" i="0" u="none" strike="noStrike" cap="none" dirty="0">
                <a:solidFill>
                  <a:srgbClr val="595959"/>
                </a:solidFill>
                <a:latin typeface="Roboto" panose="02000000000000000000"/>
              </a:defRPr>
            </a:lvl6pPr>
            <a:lvl7pPr marL="3200400" marR="0" lvl="6" indent="-304800" algn="l" rtl="0">
              <a:lnSpc>
                <a:spcPct val="115000"/>
              </a:lnSpc>
              <a:spcBef>
                <a:spcPts val="0"/>
              </a:spcBef>
              <a:spcAft>
                <a:spcPts val="0"/>
              </a:spcAft>
              <a:buClr>
                <a:srgbClr val="595959"/>
              </a:buClr>
              <a:buSzPct val="100000"/>
              <a:buFont typeface="Roboto" panose="02000000000000000000"/>
              <a:buChar char="●"/>
              <a:defRPr lang="en-US" sz="1200" b="0" i="0" u="none" strike="noStrike" cap="none" dirty="0">
                <a:solidFill>
                  <a:srgbClr val="595959"/>
                </a:solidFill>
                <a:latin typeface="Roboto" panose="02000000000000000000"/>
              </a:defRPr>
            </a:lvl7pPr>
            <a:lvl8pPr marL="3657600" marR="0" lvl="7" indent="-304800" algn="l" rtl="0">
              <a:lnSpc>
                <a:spcPct val="115000"/>
              </a:lnSpc>
              <a:spcBef>
                <a:spcPts val="0"/>
              </a:spcBef>
              <a:spcAft>
                <a:spcPts val="0"/>
              </a:spcAft>
              <a:buClr>
                <a:srgbClr val="595959"/>
              </a:buClr>
              <a:buSzPct val="100000"/>
              <a:buFont typeface="Roboto" panose="02000000000000000000"/>
              <a:buChar char="○"/>
              <a:defRPr lang="en-US" sz="1200" b="0" i="0" u="none" strike="noStrike" cap="none" dirty="0">
                <a:solidFill>
                  <a:srgbClr val="595959"/>
                </a:solidFill>
                <a:latin typeface="Roboto" panose="02000000000000000000"/>
              </a:defRPr>
            </a:lvl8pPr>
            <a:lvl9pPr marL="4114800" marR="0" lvl="8" indent="-304800" algn="l" rtl="0">
              <a:lnSpc>
                <a:spcPct val="115000"/>
              </a:lnSpc>
              <a:spcBef>
                <a:spcPts val="0"/>
              </a:spcBef>
              <a:spcAft>
                <a:spcPts val="0"/>
              </a:spcAft>
              <a:buClr>
                <a:srgbClr val="595959"/>
              </a:buClr>
              <a:buSzPct val="100000"/>
              <a:buFont typeface="Roboto" panose="02000000000000000000"/>
              <a:buChar char="■"/>
              <a:defRPr lang="en-US" sz="1200" b="0" i="0" u="none" strike="noStrike" cap="none" dirty="0">
                <a:solidFill>
                  <a:srgbClr val="595959"/>
                </a:solidFill>
                <a:latin typeface="Roboto" panose="02000000000000000000"/>
              </a:defRPr>
            </a:lvl9pPr>
          </a:lstStyle>
          <a:p>
            <a:endParaRPr lang="en-US" dirty="0"/>
          </a:p>
        </p:txBody>
      </p:sp>
      <p:sp>
        <p:nvSpPr>
          <p:cNvPr id="5" name="Google Shape;13;p1"/>
          <p:cNvSpPr/>
          <p:nvPr>
            <p:ph type="sldNum" sz="quarter" idx="4"/>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lvl1pPr marL="0" marR="0" lvl="0" indent="0" algn="r" rtl="0">
              <a:lnSpc>
                <a:spcPct val="100000"/>
              </a:lnSpc>
              <a:spcBef>
                <a:spcPts val="0"/>
              </a:spcBef>
              <a:spcAft>
                <a:spcPts val="0"/>
              </a:spcAft>
              <a:buClr>
                <a:srgbClr val="000000"/>
              </a:buClr>
              <a:buSzPct val="100000"/>
              <a:buFont typeface="Arial" panose="020B0604020202020204"/>
              <a:buNone/>
              <a:defRPr lang="en-US" sz="1000" b="0" i="0" u="none" strike="noStrike" cap="none" dirty="0">
                <a:solidFill>
                  <a:srgbClr val="999999"/>
                </a:solidFill>
                <a:latin typeface="Arial" panose="020B0604020202020204"/>
              </a:defRPr>
            </a:lvl1pPr>
            <a:lvl2pPr marL="0" marR="0" lvl="1" indent="0" algn="r" rtl="0">
              <a:lnSpc>
                <a:spcPct val="100000"/>
              </a:lnSpc>
              <a:spcBef>
                <a:spcPts val="0"/>
              </a:spcBef>
              <a:spcAft>
                <a:spcPts val="0"/>
              </a:spcAft>
              <a:buClr>
                <a:srgbClr val="000000"/>
              </a:buClr>
              <a:buSzPct val="100000"/>
              <a:buFont typeface="Arial" panose="020B0604020202020204"/>
              <a:buNone/>
              <a:defRPr lang="en-US" sz="1000" b="0" i="0" u="none" strike="noStrike" cap="none" dirty="0">
                <a:solidFill>
                  <a:srgbClr val="999999"/>
                </a:solidFill>
                <a:latin typeface="Arial" panose="020B0604020202020204"/>
              </a:defRPr>
            </a:lvl2pPr>
            <a:lvl3pPr marL="0" marR="0" lvl="2" indent="0" algn="r" rtl="0">
              <a:lnSpc>
                <a:spcPct val="100000"/>
              </a:lnSpc>
              <a:spcBef>
                <a:spcPts val="0"/>
              </a:spcBef>
              <a:spcAft>
                <a:spcPts val="0"/>
              </a:spcAft>
              <a:buClr>
                <a:srgbClr val="000000"/>
              </a:buClr>
              <a:buSzPct val="100000"/>
              <a:buFont typeface="Arial" panose="020B0604020202020204"/>
              <a:buNone/>
              <a:defRPr lang="en-US" sz="1000" b="0" i="0" u="none" strike="noStrike" cap="none" dirty="0">
                <a:solidFill>
                  <a:srgbClr val="999999"/>
                </a:solidFill>
                <a:latin typeface="Arial" panose="020B0604020202020204"/>
              </a:defRPr>
            </a:lvl3pPr>
            <a:lvl4pPr marL="0" marR="0" lvl="3" indent="0" algn="r" rtl="0">
              <a:lnSpc>
                <a:spcPct val="100000"/>
              </a:lnSpc>
              <a:spcBef>
                <a:spcPts val="0"/>
              </a:spcBef>
              <a:spcAft>
                <a:spcPts val="0"/>
              </a:spcAft>
              <a:buClr>
                <a:srgbClr val="000000"/>
              </a:buClr>
              <a:buSzPct val="100000"/>
              <a:buFont typeface="Arial" panose="020B0604020202020204"/>
              <a:buNone/>
              <a:defRPr lang="en-US" sz="1000" b="0" i="0" u="none" strike="noStrike" cap="none" dirty="0">
                <a:solidFill>
                  <a:srgbClr val="999999"/>
                </a:solidFill>
                <a:latin typeface="Arial" panose="020B0604020202020204"/>
              </a:defRPr>
            </a:lvl4pPr>
            <a:lvl5pPr marL="0" marR="0" lvl="4" indent="0" algn="r" rtl="0">
              <a:lnSpc>
                <a:spcPct val="100000"/>
              </a:lnSpc>
              <a:spcBef>
                <a:spcPts val="0"/>
              </a:spcBef>
              <a:spcAft>
                <a:spcPts val="0"/>
              </a:spcAft>
              <a:buClr>
                <a:srgbClr val="000000"/>
              </a:buClr>
              <a:buSzPct val="100000"/>
              <a:buFont typeface="Arial" panose="020B0604020202020204"/>
              <a:buNone/>
              <a:defRPr lang="en-US" sz="1000" b="0" i="0" u="none" strike="noStrike" cap="none" dirty="0">
                <a:solidFill>
                  <a:srgbClr val="999999"/>
                </a:solidFill>
                <a:latin typeface="Arial" panose="020B0604020202020204"/>
              </a:defRPr>
            </a:lvl5pPr>
            <a:lvl6pPr marL="0" marR="0" lvl="5" indent="0" algn="r" rtl="0">
              <a:lnSpc>
                <a:spcPct val="100000"/>
              </a:lnSpc>
              <a:spcBef>
                <a:spcPts val="0"/>
              </a:spcBef>
              <a:spcAft>
                <a:spcPts val="0"/>
              </a:spcAft>
              <a:buClr>
                <a:srgbClr val="000000"/>
              </a:buClr>
              <a:buSzPct val="100000"/>
              <a:buFont typeface="Arial" panose="020B0604020202020204"/>
              <a:buNone/>
              <a:defRPr lang="en-US" sz="1000" b="0" i="0" u="none" strike="noStrike" cap="none" dirty="0">
                <a:solidFill>
                  <a:srgbClr val="999999"/>
                </a:solidFill>
                <a:latin typeface="Arial" panose="020B0604020202020204"/>
              </a:defRPr>
            </a:lvl6pPr>
            <a:lvl7pPr marL="0" marR="0" lvl="6" indent="0" algn="r" rtl="0">
              <a:lnSpc>
                <a:spcPct val="100000"/>
              </a:lnSpc>
              <a:spcBef>
                <a:spcPts val="0"/>
              </a:spcBef>
              <a:spcAft>
                <a:spcPts val="0"/>
              </a:spcAft>
              <a:buClr>
                <a:srgbClr val="000000"/>
              </a:buClr>
              <a:buSzPct val="100000"/>
              <a:buFont typeface="Arial" panose="020B0604020202020204"/>
              <a:buNone/>
              <a:defRPr lang="en-US" sz="1000" b="0" i="0" u="none" strike="noStrike" cap="none" dirty="0">
                <a:solidFill>
                  <a:srgbClr val="999999"/>
                </a:solidFill>
                <a:latin typeface="Arial" panose="020B0604020202020204"/>
              </a:defRPr>
            </a:lvl7pPr>
            <a:lvl8pPr marL="0" marR="0" lvl="7" indent="0" algn="r" rtl="0">
              <a:lnSpc>
                <a:spcPct val="100000"/>
              </a:lnSpc>
              <a:spcBef>
                <a:spcPts val="0"/>
              </a:spcBef>
              <a:spcAft>
                <a:spcPts val="0"/>
              </a:spcAft>
              <a:buClr>
                <a:srgbClr val="000000"/>
              </a:buClr>
              <a:buSzPct val="100000"/>
              <a:buFont typeface="Arial" panose="020B0604020202020204"/>
              <a:buNone/>
              <a:defRPr lang="en-US" sz="1000" b="0" i="0" u="none" strike="noStrike" cap="none" dirty="0">
                <a:solidFill>
                  <a:srgbClr val="999999"/>
                </a:solidFill>
                <a:latin typeface="Arial" panose="020B0604020202020204"/>
              </a:defRPr>
            </a:lvl8pPr>
            <a:lvl9pPr marL="0" marR="0" lvl="8" indent="0" algn="r" rtl="0">
              <a:lnSpc>
                <a:spcPct val="100000"/>
              </a:lnSpc>
              <a:spcBef>
                <a:spcPts val="0"/>
              </a:spcBef>
              <a:spcAft>
                <a:spcPts val="0"/>
              </a:spcAft>
              <a:buClr>
                <a:srgbClr val="000000"/>
              </a:buClr>
              <a:buSzPct val="100000"/>
              <a:buFont typeface="Arial" panose="020B0604020202020204"/>
              <a:buNone/>
              <a:defRPr lang="en-US" sz="1000" b="0" i="0" u="none" strike="noStrike" cap="none" dirty="0">
                <a:solidFill>
                  <a:srgbClr val="999999"/>
                </a:solidFill>
                <a:latin typeface="Arial" panose="020B0604020202020204"/>
              </a:defRPr>
            </a:lvl9pPr>
          </a:lstStyle>
          <a:p>
            <a:pPr marL="0" lvl="0" indent="0" algn="r" rtl="0">
              <a:spcBef>
                <a:spcPts val="0"/>
              </a:spcBef>
              <a:spcAft>
                <a:spcPts val="0"/>
              </a:spcAft>
              <a:buNone/>
            </a:pPr>
            <a:fld id="{7C68729A-B047-435C-8002-1D6F7669D9EB}" type="slidenum">
              <a:rPr/>
            </a:fld>
            <a:endParaRPr lang="en-US" dirty="0"/>
          </a:p>
        </p:txBody>
      </p:sp>
      <p:pic>
        <p:nvPicPr>
          <p:cNvPr id="6" name="Google Shape;14;p1"/>
          <p:cNvPicPr/>
          <p:nvPr/>
        </p:nvPicPr>
        <p:blipFill>
          <a:blip r:embed="rId18"/>
          <a:stretch>
            <a:fillRect/>
          </a:stretch>
        </p:blipFill>
        <p:spPr>
          <a:xfrm>
            <a:off x="326875" y="4738100"/>
            <a:ext cx="1232046" cy="347025"/>
          </a:xfrm>
          <a:prstGeom prst="rect">
            <a:avLst/>
          </a:prstGeom>
          <a:noFill/>
          <a:ln>
            <a:noFill/>
          </a:ln>
        </p:spPr>
      </p:pic>
      <p:pic>
        <p:nvPicPr>
          <p:cNvPr id="7" name="Google Shape;15;p1"/>
          <p:cNvPicPr/>
          <p:nvPr/>
        </p:nvPicPr>
        <p:blipFill>
          <a:blip r:embed="rId19">
            <a:alphaModFix amt="52999"/>
          </a:blip>
          <a:srcRect b="77097"/>
          <a:stretch>
            <a:fillRect/>
          </a:stretch>
        </p:blipFill>
        <p:spPr>
          <a:xfrm>
            <a:off x="0" y="650"/>
            <a:ext cx="9144000" cy="500400"/>
          </a:xfrm>
          <a:prstGeom prst="rect">
            <a:avLst/>
          </a:prstGeom>
          <a:noFill/>
          <a:ln>
            <a:noFill/>
          </a:ln>
        </p:spPr>
      </p:pic>
      <p:sp>
        <p:nvSpPr>
          <p:cNvPr id="8" name="Google Shape;16;p1"/>
          <p:cNvSpPr/>
          <p:nvPr>
            <p:ph type="title"/>
          </p:nvPr>
        </p:nvSpPr>
        <p:spPr>
          <a:xfrm>
            <a:off x="250675" y="-650"/>
            <a:ext cx="5108399" cy="423000"/>
          </a:xfrm>
          <a:prstGeom prst="rect">
            <a:avLst/>
          </a:prstGeom>
          <a:noFill/>
          <a:ln>
            <a:noFill/>
          </a:ln>
        </p:spPr>
        <p:txBody>
          <a:bodyPr spcFirstLastPara="1" vert="horz" wrap="square" lIns="91425" tIns="91425" rIns="91425" bIns="91425" rtlCol="0" anchor="t">
            <a:normAutofit/>
          </a:bodyPr>
          <a:lstStyle>
            <a:lvl1pPr marR="0" lvl="0" algn="l" rtl="0">
              <a:lnSpc>
                <a:spcPct val="100000"/>
              </a:lnSpc>
              <a:spcBef>
                <a:spcPts val="0"/>
              </a:spcBef>
              <a:spcAft>
                <a:spcPts val="0"/>
              </a:spcAft>
              <a:buClr>
                <a:schemeClr val="dk1"/>
              </a:buClr>
              <a:buSzPct val="100000"/>
              <a:buFont typeface="Roboto" panose="02000000000000000000"/>
              <a:buNone/>
              <a:defRPr lang="en-US" sz="2700" b="1" i="0" u="none" strike="noStrike" cap="none" dirty="0">
                <a:solidFill>
                  <a:schemeClr val="dk1"/>
                </a:solidFill>
                <a:latin typeface="Roboto" panose="02000000000000000000"/>
              </a:defRPr>
            </a:lvl1pPr>
            <a:lvl2pPr marR="0" lvl="1" algn="l" rtl="0">
              <a:lnSpc>
                <a:spcPct val="100000"/>
              </a:lnSpc>
              <a:spcBef>
                <a:spcPts val="0"/>
              </a:spcBef>
              <a:spcAft>
                <a:spcPts val="0"/>
              </a:spcAft>
              <a:buClr>
                <a:schemeClr val="lt1"/>
              </a:buClr>
              <a:buSzPct val="100000"/>
              <a:buFont typeface="Roboto Medium"/>
              <a:buNone/>
              <a:defRPr lang="en-US" sz="2800" b="0" i="0" u="none" strike="noStrike" cap="none" dirty="0">
                <a:solidFill>
                  <a:schemeClr val="lt1"/>
                </a:solidFill>
                <a:latin typeface="Roboto Medium"/>
              </a:defRPr>
            </a:lvl2pPr>
            <a:lvl3pPr marR="0" lvl="2" algn="l" rtl="0">
              <a:lnSpc>
                <a:spcPct val="100000"/>
              </a:lnSpc>
              <a:spcBef>
                <a:spcPts val="0"/>
              </a:spcBef>
              <a:spcAft>
                <a:spcPts val="0"/>
              </a:spcAft>
              <a:buClr>
                <a:schemeClr val="lt1"/>
              </a:buClr>
              <a:buSzPct val="100000"/>
              <a:buFont typeface="Roboto Medium"/>
              <a:buNone/>
              <a:defRPr lang="en-US" sz="2800" b="0" i="0" u="none" strike="noStrike" cap="none" dirty="0">
                <a:solidFill>
                  <a:schemeClr val="lt1"/>
                </a:solidFill>
                <a:latin typeface="Roboto Medium"/>
              </a:defRPr>
            </a:lvl3pPr>
            <a:lvl4pPr marR="0" lvl="3" algn="l" rtl="0">
              <a:lnSpc>
                <a:spcPct val="100000"/>
              </a:lnSpc>
              <a:spcBef>
                <a:spcPts val="0"/>
              </a:spcBef>
              <a:spcAft>
                <a:spcPts val="0"/>
              </a:spcAft>
              <a:buClr>
                <a:schemeClr val="lt1"/>
              </a:buClr>
              <a:buSzPct val="100000"/>
              <a:buFont typeface="Roboto Medium"/>
              <a:buNone/>
              <a:defRPr lang="en-US" sz="2800" b="0" i="0" u="none" strike="noStrike" cap="none" dirty="0">
                <a:solidFill>
                  <a:schemeClr val="lt1"/>
                </a:solidFill>
                <a:latin typeface="Roboto Medium"/>
              </a:defRPr>
            </a:lvl4pPr>
            <a:lvl5pPr marR="0" lvl="4" algn="l" rtl="0">
              <a:lnSpc>
                <a:spcPct val="100000"/>
              </a:lnSpc>
              <a:spcBef>
                <a:spcPts val="0"/>
              </a:spcBef>
              <a:spcAft>
                <a:spcPts val="0"/>
              </a:spcAft>
              <a:buClr>
                <a:schemeClr val="lt1"/>
              </a:buClr>
              <a:buSzPct val="100000"/>
              <a:buFont typeface="Roboto Medium"/>
              <a:buNone/>
              <a:defRPr lang="en-US" sz="2800" b="0" i="0" u="none" strike="noStrike" cap="none" dirty="0">
                <a:solidFill>
                  <a:schemeClr val="lt1"/>
                </a:solidFill>
                <a:latin typeface="Roboto Medium"/>
              </a:defRPr>
            </a:lvl5pPr>
            <a:lvl6pPr marR="0" lvl="5" algn="l" rtl="0">
              <a:lnSpc>
                <a:spcPct val="100000"/>
              </a:lnSpc>
              <a:spcBef>
                <a:spcPts val="0"/>
              </a:spcBef>
              <a:spcAft>
                <a:spcPts val="0"/>
              </a:spcAft>
              <a:buClr>
                <a:schemeClr val="lt1"/>
              </a:buClr>
              <a:buSzPct val="100000"/>
              <a:buFont typeface="Roboto Medium"/>
              <a:buNone/>
              <a:defRPr lang="en-US" sz="2800" b="0" i="0" u="none" strike="noStrike" cap="none" dirty="0">
                <a:solidFill>
                  <a:schemeClr val="lt1"/>
                </a:solidFill>
                <a:latin typeface="Roboto Medium"/>
              </a:defRPr>
            </a:lvl6pPr>
            <a:lvl7pPr marR="0" lvl="6" algn="l" rtl="0">
              <a:lnSpc>
                <a:spcPct val="100000"/>
              </a:lnSpc>
              <a:spcBef>
                <a:spcPts val="0"/>
              </a:spcBef>
              <a:spcAft>
                <a:spcPts val="0"/>
              </a:spcAft>
              <a:buClr>
                <a:schemeClr val="lt1"/>
              </a:buClr>
              <a:buSzPct val="100000"/>
              <a:buFont typeface="Roboto Medium"/>
              <a:buNone/>
              <a:defRPr lang="en-US" sz="2800" b="0" i="0" u="none" strike="noStrike" cap="none" dirty="0">
                <a:solidFill>
                  <a:schemeClr val="lt1"/>
                </a:solidFill>
                <a:latin typeface="Roboto Medium"/>
              </a:defRPr>
            </a:lvl7pPr>
            <a:lvl8pPr marR="0" lvl="7" algn="l" rtl="0">
              <a:lnSpc>
                <a:spcPct val="100000"/>
              </a:lnSpc>
              <a:spcBef>
                <a:spcPts val="0"/>
              </a:spcBef>
              <a:spcAft>
                <a:spcPts val="0"/>
              </a:spcAft>
              <a:buClr>
                <a:schemeClr val="lt1"/>
              </a:buClr>
              <a:buSzPct val="100000"/>
              <a:buFont typeface="Roboto Medium"/>
              <a:buNone/>
              <a:defRPr lang="en-US" sz="2800" b="0" i="0" u="none" strike="noStrike" cap="none" dirty="0">
                <a:solidFill>
                  <a:schemeClr val="lt1"/>
                </a:solidFill>
                <a:latin typeface="Roboto Medium"/>
              </a:defRPr>
            </a:lvl8pPr>
            <a:lvl9pPr marR="0" lvl="8" algn="l" rtl="0">
              <a:lnSpc>
                <a:spcPct val="100000"/>
              </a:lnSpc>
              <a:spcBef>
                <a:spcPts val="0"/>
              </a:spcBef>
              <a:spcAft>
                <a:spcPts val="0"/>
              </a:spcAft>
              <a:buClr>
                <a:schemeClr val="lt1"/>
              </a:buClr>
              <a:buSzPct val="100000"/>
              <a:buFont typeface="Roboto Medium"/>
              <a:buNone/>
              <a:defRPr lang="en-US" sz="2800" b="0" i="0" u="none" strike="noStrike" cap="none" dirty="0">
                <a:solidFill>
                  <a:schemeClr val="lt1"/>
                </a:solidFill>
                <a:latin typeface="Roboto Medium"/>
              </a:defRPr>
            </a:lvl9pPr>
          </a:lstStyle>
          <a:p>
            <a:endParaRPr lang="en-US" dirty="0"/>
          </a:p>
        </p:txBody>
      </p:sp>
      <p:pic>
        <p:nvPicPr>
          <p:cNvPr id="9" name="Google Shape;17;p1"/>
          <p:cNvPicPr/>
          <p:nvPr/>
        </p:nvPicPr>
        <p:blipFill>
          <a:blip r:embed="rId19">
            <a:alphaModFix amt="52999"/>
          </a:blip>
          <a:srcRect b="77097"/>
          <a:stretch>
            <a:fillRect/>
          </a:stretch>
        </p:blipFill>
        <p:spPr>
          <a:xfrm>
            <a:off x="152400" y="153050"/>
            <a:ext cx="9144000" cy="500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marR="0" lvl="0"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1pPr>
      <a:lvl2pPr marR="0" lvl="1"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9pPr>
    </p:titleStyle>
    <p:bodyStyle>
      <a:lvl1pPr marR="0" lvl="0"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1pPr>
      <a:lvl2pPr marR="0" lvl="1"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9pPr>
    </p:bodyStyle>
    <p:otherStyle>
      <a:lvl1pPr marR="0" lvl="0"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1pPr>
      <a:lvl2pPr marR="0" lvl="1"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2pPr>
      <a:lvl3pPr marR="0" lvl="2"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3pPr>
      <a:lvl4pPr marR="0" lvl="3"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4pPr>
      <a:lvl5pPr marR="0" lvl="4"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5pPr>
      <a:lvl6pPr marR="0" lvl="5"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6pPr>
      <a:lvl7pPr marR="0" lvl="6"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7pPr>
      <a:lvl8pPr marR="0" lvl="7"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8pPr>
      <a:lvl9pPr marR="0" lvl="8" algn="l" rtl="0">
        <a:lnSpc>
          <a:spcPct val="100000"/>
        </a:lnSpc>
        <a:spcBef>
          <a:spcPts val="0"/>
        </a:spcBef>
        <a:spcAft>
          <a:spcPts val="0"/>
        </a:spcAft>
        <a:buClr>
          <a:srgbClr val="000000"/>
        </a:buClr>
        <a:buFont typeface="Arial" panose="020B0604020202020204"/>
        <a:defRPr lang="en-US" sz="1400" b="0" i="0" u="none" strike="noStrike" cap="none" dirty="0">
          <a:solidFill>
            <a:srgbClr val="000000"/>
          </a:solidFill>
          <a:latin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1;p19"/>
          <p:cNvSpPr/>
          <p:nvPr>
            <p:ph type="title"/>
          </p:nvPr>
        </p:nvSpPr>
        <p:spPr>
          <a:xfrm>
            <a:off x="407725" y="2251475"/>
            <a:ext cx="4393200" cy="663599"/>
          </a:xfrm>
          <a:prstGeom prst="rect">
            <a:avLst/>
          </a:prstGeom>
          <a:noFill/>
          <a:ln>
            <a:noFill/>
          </a:ln>
        </p:spPr>
        <p:txBody>
          <a:bodyPr spcFirstLastPara="1" vert="horz" wrap="square" lIns="91425" tIns="91425" rIns="91425" bIns="91425" rtlCol="0" anchor="t">
            <a:normAutofit fontScale="90000"/>
          </a:bodyPr>
          <a:lstStyle/>
          <a:p>
            <a:pPr marL="0" lvl="0" indent="0" algn="ctr" rtl="0">
              <a:lnSpc>
                <a:spcPct val="100000"/>
              </a:lnSpc>
              <a:spcBef>
                <a:spcPts val="0"/>
              </a:spcBef>
              <a:spcAft>
                <a:spcPts val="0"/>
              </a:spcAft>
              <a:buSzPct val="100000"/>
              <a:buNone/>
            </a:pPr>
            <a:r>
              <a:rPr lang="en-GB" altLang="en-US" sz="2600">
                <a:sym typeface="+mn-ea"/>
              </a:rPr>
              <a:t>Data science </a:t>
            </a:r>
            <a:r>
              <a:rPr altLang="en-GB" sz="2600">
                <a:sym typeface="+mn-ea"/>
              </a:rPr>
              <a:t>for</a:t>
            </a:r>
            <a:r>
              <a:rPr lang="en-GB" altLang="en-US" sz="2600">
                <a:sym typeface="+mn-ea"/>
              </a:rPr>
              <a:t> cyber security</a:t>
            </a:r>
            <a:endParaRPr lang="en-US" sz="2600" dirty="0"/>
          </a:p>
        </p:txBody>
      </p:sp>
      <p:sp>
        <p:nvSpPr>
          <p:cNvPr id="3" name="Google Shape;182;p19"/>
          <p:cNvSpPr/>
          <p:nvPr>
            <p:ph type="subTitle" idx="1"/>
          </p:nvPr>
        </p:nvSpPr>
        <p:spPr>
          <a:xfrm>
            <a:off x="521874" y="2903199"/>
            <a:ext cx="4164900" cy="576300"/>
          </a:xfrm>
          <a:prstGeom prst="rect">
            <a:avLst/>
          </a:prstGeom>
          <a:noFill/>
          <a:ln>
            <a:noFill/>
          </a:ln>
        </p:spPr>
        <p:txBody>
          <a:bodyPr spcFirstLastPara="1" vert="horz" wrap="square" lIns="91425" tIns="91425" rIns="91425" bIns="91425" rtlCol="0" anchor="t">
            <a:normAutofit/>
          </a:bodyPr>
          <a:lstStyle/>
          <a:p>
            <a:pPr marL="457200" lvl="0" indent="-304800" algn="ctr" rtl="0">
              <a:lnSpc>
                <a:spcPct val="115000"/>
              </a:lnSpc>
              <a:spcBef>
                <a:spcPts val="0"/>
              </a:spcBef>
              <a:spcAft>
                <a:spcPts val="0"/>
              </a:spcAft>
              <a:buNone/>
            </a:pPr>
            <a:r>
              <a:rPr lang="en-US" dirty="0"/>
              <a:t>Date : 13th May 2022</a:t>
            </a:r>
            <a:endParaRPr lang="en-US" dirty="0"/>
          </a:p>
        </p:txBody>
      </p:sp>
      <p:pic>
        <p:nvPicPr>
          <p:cNvPr id="102" name="Picture 101"/>
          <p:cNvPicPr/>
          <p:nvPr/>
        </p:nvPicPr>
        <p:blipFill>
          <a:blip r:embed="rId1"/>
          <a:stretch>
            <a:fillRect/>
          </a:stretch>
        </p:blipFill>
        <p:spPr>
          <a:xfrm>
            <a:off x="76200" y="3986530"/>
            <a:ext cx="2879725" cy="10236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altLang="en-GB"/>
              <a:t>Latest books</a:t>
            </a:r>
            <a:endParaRPr altLang="en-GB"/>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B3F4B22C-70FC-4728-924F-82067BE207BA}" type="slidenum">
              <a:rPr/>
            </a:fld>
            <a:endParaRPr lang="en-US" dirty="0"/>
          </a:p>
        </p:txBody>
      </p:sp>
      <p:pic>
        <p:nvPicPr>
          <p:cNvPr id="4" name="Picture 3"/>
          <p:cNvPicPr>
            <a:picLocks noChangeAspect="1"/>
          </p:cNvPicPr>
          <p:nvPr/>
        </p:nvPicPr>
        <p:blipFill>
          <a:blip r:embed="rId1"/>
          <a:stretch>
            <a:fillRect/>
          </a:stretch>
        </p:blipFill>
        <p:spPr>
          <a:xfrm>
            <a:off x="685800" y="590550"/>
            <a:ext cx="1524000" cy="2152650"/>
          </a:xfrm>
          <a:prstGeom prst="rect">
            <a:avLst/>
          </a:prstGeom>
        </p:spPr>
      </p:pic>
      <p:pic>
        <p:nvPicPr>
          <p:cNvPr id="5" name="Picture 4"/>
          <p:cNvPicPr>
            <a:picLocks noChangeAspect="1"/>
          </p:cNvPicPr>
          <p:nvPr/>
        </p:nvPicPr>
        <p:blipFill>
          <a:blip r:embed="rId2"/>
          <a:stretch>
            <a:fillRect/>
          </a:stretch>
        </p:blipFill>
        <p:spPr>
          <a:xfrm>
            <a:off x="2438400" y="590550"/>
            <a:ext cx="1600200" cy="2314575"/>
          </a:xfrm>
          <a:prstGeom prst="rect">
            <a:avLst/>
          </a:prstGeom>
        </p:spPr>
      </p:pic>
      <p:pic>
        <p:nvPicPr>
          <p:cNvPr id="6" name="Picture 5"/>
          <p:cNvPicPr>
            <a:picLocks noChangeAspect="1"/>
          </p:cNvPicPr>
          <p:nvPr/>
        </p:nvPicPr>
        <p:blipFill>
          <a:blip r:embed="rId3"/>
          <a:stretch>
            <a:fillRect/>
          </a:stretch>
        </p:blipFill>
        <p:spPr>
          <a:xfrm>
            <a:off x="3962400" y="552450"/>
            <a:ext cx="1571625" cy="2228850"/>
          </a:xfrm>
          <a:prstGeom prst="rect">
            <a:avLst/>
          </a:prstGeom>
        </p:spPr>
      </p:pic>
      <p:pic>
        <p:nvPicPr>
          <p:cNvPr id="7" name="Picture 6"/>
          <p:cNvPicPr>
            <a:picLocks noChangeAspect="1"/>
          </p:cNvPicPr>
          <p:nvPr/>
        </p:nvPicPr>
        <p:blipFill>
          <a:blip r:embed="rId4"/>
          <a:stretch>
            <a:fillRect/>
          </a:stretch>
        </p:blipFill>
        <p:spPr>
          <a:xfrm>
            <a:off x="5562600" y="552450"/>
            <a:ext cx="1485900" cy="2095500"/>
          </a:xfrm>
          <a:prstGeom prst="rect">
            <a:avLst/>
          </a:prstGeom>
        </p:spPr>
      </p:pic>
      <p:pic>
        <p:nvPicPr>
          <p:cNvPr id="8" name="Picture 7"/>
          <p:cNvPicPr>
            <a:picLocks noChangeAspect="1"/>
          </p:cNvPicPr>
          <p:nvPr/>
        </p:nvPicPr>
        <p:blipFill>
          <a:blip r:embed="rId5"/>
          <a:stretch>
            <a:fillRect/>
          </a:stretch>
        </p:blipFill>
        <p:spPr>
          <a:xfrm>
            <a:off x="7010400" y="628650"/>
            <a:ext cx="1666875" cy="1943100"/>
          </a:xfrm>
          <a:prstGeom prst="rect">
            <a:avLst/>
          </a:prstGeom>
        </p:spPr>
      </p:pic>
      <p:sp>
        <p:nvSpPr>
          <p:cNvPr id="9" name="Text Box 8"/>
          <p:cNvSpPr txBox="1"/>
          <p:nvPr/>
        </p:nvSpPr>
        <p:spPr>
          <a:xfrm>
            <a:off x="533400" y="3486150"/>
            <a:ext cx="8399145" cy="306705"/>
          </a:xfrm>
          <a:prstGeom prst="rect">
            <a:avLst/>
          </a:prstGeom>
          <a:noFill/>
        </p:spPr>
        <p:txBody>
          <a:bodyPr wrap="square" rtlCol="0" anchor="t">
            <a:spAutoFit/>
          </a:bodyPr>
          <a:p>
            <a:r>
              <a:rPr lang="en-GB" altLang="en-US"/>
              <a:t>https://www.coursera.org/learn/cybersecurity-for-data-science</a:t>
            </a:r>
            <a:r>
              <a:rPr altLang="en-GB"/>
              <a:t> -University of Colorado Boulder</a:t>
            </a:r>
            <a:endParaRPr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a:xfrm>
            <a:off x="222250" y="0"/>
            <a:ext cx="9613900" cy="515620"/>
          </a:xfrm>
        </p:spPr>
        <p:txBody>
          <a:bodyPr>
            <a:normAutofit fontScale="90000"/>
          </a:bodyPr>
          <a:p>
            <a:r>
              <a:rPr lang="en-GB" altLang="en-US"/>
              <a:t>Data-to-insight-to-decision analytic stages in data science</a:t>
            </a:r>
            <a:endParaRPr lang="en-GB" altLang="en-US"/>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B3F4B22C-70FC-4728-924F-82067BE207BA}" type="slidenum">
              <a:rPr/>
            </a:fld>
            <a:endParaRPr lang="en-US" dirty="0"/>
          </a:p>
        </p:txBody>
      </p:sp>
      <p:pic>
        <p:nvPicPr>
          <p:cNvPr id="101" name="Picture 100"/>
          <p:cNvPicPr/>
          <p:nvPr/>
        </p:nvPicPr>
        <p:blipFill>
          <a:blip r:embed="rId1"/>
          <a:stretch>
            <a:fillRect/>
          </a:stretch>
        </p:blipFill>
        <p:spPr>
          <a:xfrm>
            <a:off x="914400" y="895350"/>
            <a:ext cx="7057390" cy="212280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p>
            <a:endParaRPr lang="en-GB" altLang="en-US"/>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B3F4B22C-70FC-4728-924F-82067BE207BA}" type="slidenum">
              <a:rPr/>
            </a:fld>
            <a:endParaRPr lang="en-US" dirty="0"/>
          </a:p>
        </p:txBody>
      </p:sp>
      <p:graphicFrame>
        <p:nvGraphicFramePr>
          <p:cNvPr id="6" name="Table 5"/>
          <p:cNvGraphicFramePr/>
          <p:nvPr/>
        </p:nvGraphicFramePr>
        <p:xfrm>
          <a:off x="381000" y="895350"/>
          <a:ext cx="8601710" cy="2149475"/>
        </p:xfrm>
        <a:graphic>
          <a:graphicData uri="http://schemas.openxmlformats.org/drawingml/2006/table">
            <a:tbl>
              <a:tblPr firstRow="1" bandRow="1">
                <a:tableStyleId>{5C22544A-7EE6-4342-B048-85BDC9FD1C3A}</a:tableStyleId>
              </a:tblPr>
              <a:tblGrid>
                <a:gridCol w="1119505"/>
                <a:gridCol w="7482205"/>
              </a:tblGrid>
              <a:tr h="191135">
                <a:tc>
                  <a:txBody>
                    <a:bodyPr/>
                    <a:p>
                      <a:pPr marL="0" indent="0">
                        <a:buNone/>
                      </a:pPr>
                      <a:r>
                        <a:rPr lang="en-US" sz="1000" b="1">
                          <a:solidFill>
                            <a:srgbClr val="333333"/>
                          </a:solidFill>
                          <a:latin typeface="+mn-lt"/>
                          <a:cs typeface="+mn-lt"/>
                        </a:rPr>
                        <a:t>Key terms</a:t>
                      </a:r>
                      <a:endParaRPr lang="en-US" altLang="en-US" sz="1000" b="1">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E6E6"/>
                    </a:solidFill>
                  </a:tcPr>
                </a:tc>
                <a:tc>
                  <a:txBody>
                    <a:bodyPr/>
                    <a:p>
                      <a:pPr marL="0" indent="0">
                        <a:buNone/>
                      </a:pPr>
                      <a:r>
                        <a:rPr lang="en-US" sz="1000" b="1">
                          <a:solidFill>
                            <a:srgbClr val="333333"/>
                          </a:solidFill>
                          <a:latin typeface="+mn-lt"/>
                          <a:cs typeface="+mn-lt"/>
                        </a:rPr>
                        <a:t>Description</a:t>
                      </a:r>
                      <a:endParaRPr lang="en-US" altLang="en-US" sz="1000" b="1">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6E6E6"/>
                    </a:solidFill>
                  </a:tcPr>
                </a:tc>
              </a:tr>
              <a:tr h="315595">
                <a:tc>
                  <a:txBody>
                    <a:bodyPr/>
                    <a:p>
                      <a:pPr marL="0" indent="0">
                        <a:buNone/>
                      </a:pPr>
                      <a:r>
                        <a:rPr lang="en-US" sz="1000">
                          <a:solidFill>
                            <a:srgbClr val="333333"/>
                          </a:solidFill>
                          <a:latin typeface="+mn-lt"/>
                          <a:cs typeface="+mn-lt"/>
                        </a:rPr>
                        <a:t>Security incident or attack</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c>
                  <a:txBody>
                    <a:bodyPr/>
                    <a:p>
                      <a:pPr marL="0" indent="0">
                        <a:buNone/>
                      </a:pPr>
                      <a:r>
                        <a:rPr lang="en-US" sz="1000">
                          <a:solidFill>
                            <a:srgbClr val="333333"/>
                          </a:solidFill>
                          <a:latin typeface="+mn-lt"/>
                          <a:cs typeface="+mn-lt"/>
                        </a:rPr>
                        <a:t>An incident or cyber-attack, is any act that threatens </a:t>
                      </a:r>
                      <a:r>
                        <a:rPr lang="en-US" sz="1000" b="1">
                          <a:solidFill>
                            <a:srgbClr val="333333"/>
                          </a:solidFill>
                          <a:latin typeface="+mn-lt"/>
                          <a:cs typeface="+mn-lt"/>
                        </a:rPr>
                        <a:t>the security, confidentiality, integrity, or availability </a:t>
                      </a:r>
                      <a:r>
                        <a:rPr lang="en-US" sz="1000">
                          <a:solidFill>
                            <a:srgbClr val="333333"/>
                          </a:solidFill>
                          <a:latin typeface="+mn-lt"/>
                          <a:cs typeface="+mn-lt"/>
                        </a:rPr>
                        <a:t>of information assets, information systems, or the networks that deliver the information</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r>
              <a:tr h="191135">
                <a:tc>
                  <a:txBody>
                    <a:bodyPr/>
                    <a:p>
                      <a:pPr marL="0" indent="0">
                        <a:buNone/>
                      </a:pPr>
                      <a:r>
                        <a:rPr lang="en-US" sz="1000">
                          <a:solidFill>
                            <a:srgbClr val="333333"/>
                          </a:solidFill>
                          <a:latin typeface="+mn-lt"/>
                          <a:cs typeface="+mn-lt"/>
                        </a:rPr>
                        <a:t>Data breach</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c>
                  <a:txBody>
                    <a:bodyPr/>
                    <a:p>
                      <a:pPr marL="0" indent="0">
                        <a:buNone/>
                      </a:pPr>
                      <a:r>
                        <a:rPr lang="en-US" sz="1000">
                          <a:solidFill>
                            <a:srgbClr val="333333"/>
                          </a:solidFill>
                          <a:latin typeface="+mn-lt"/>
                          <a:cs typeface="+mn-lt"/>
                        </a:rPr>
                        <a:t>An intentional or unintentional </a:t>
                      </a:r>
                      <a:r>
                        <a:rPr lang="en-US" sz="1000" b="1">
                          <a:solidFill>
                            <a:srgbClr val="333333"/>
                          </a:solidFill>
                          <a:latin typeface="+mn-lt"/>
                          <a:cs typeface="+mn-lt"/>
                        </a:rPr>
                        <a:t>release of secure data</a:t>
                      </a:r>
                      <a:r>
                        <a:rPr lang="en-US" sz="1000">
                          <a:solidFill>
                            <a:srgbClr val="333333"/>
                          </a:solidFill>
                          <a:latin typeface="+mn-lt"/>
                          <a:cs typeface="+mn-lt"/>
                        </a:rPr>
                        <a:t> to an untrusted environment, which is also known as data spill or data leak</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r>
              <a:tr h="314960">
                <a:tc>
                  <a:txBody>
                    <a:bodyPr/>
                    <a:p>
                      <a:pPr marL="0" indent="0">
                        <a:buNone/>
                      </a:pPr>
                      <a:r>
                        <a:rPr lang="en-US" sz="1000">
                          <a:solidFill>
                            <a:srgbClr val="333333"/>
                          </a:solidFill>
                          <a:latin typeface="+mn-lt"/>
                          <a:cs typeface="+mn-lt"/>
                        </a:rPr>
                        <a:t>Cyber anomaly</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c>
                  <a:txBody>
                    <a:bodyPr/>
                    <a:p>
                      <a:pPr marL="0" indent="0">
                        <a:buNone/>
                      </a:pPr>
                      <a:r>
                        <a:rPr lang="en-US" sz="1000">
                          <a:solidFill>
                            <a:srgbClr val="333333"/>
                          </a:solidFill>
                          <a:latin typeface="+mn-lt"/>
                          <a:cs typeface="+mn-lt"/>
                        </a:rPr>
                        <a:t>Anomalies are data points, items, observations or events that do not conform to the expected pattern of a given group, such as cyber intrusions or fraud. Anomalies are also referred to as </a:t>
                      </a:r>
                      <a:r>
                        <a:rPr lang="en-US" sz="1000" b="1">
                          <a:solidFill>
                            <a:srgbClr val="333333"/>
                          </a:solidFill>
                          <a:latin typeface="+mn-lt"/>
                          <a:cs typeface="+mn-lt"/>
                        </a:rPr>
                        <a:t>outliers, noise, deviations, and exceptions in cyber data</a:t>
                      </a:r>
                      <a:endParaRPr lang="en-US" altLang="en-US" sz="1000" b="1">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r>
              <a:tr h="314960">
                <a:tc>
                  <a:txBody>
                    <a:bodyPr/>
                    <a:p>
                      <a:pPr marL="0" indent="0">
                        <a:buNone/>
                      </a:pPr>
                      <a:r>
                        <a:rPr lang="en-US" sz="1000">
                          <a:solidFill>
                            <a:srgbClr val="333333"/>
                          </a:solidFill>
                          <a:latin typeface="+mn-lt"/>
                          <a:cs typeface="+mn-lt"/>
                        </a:rPr>
                        <a:t>Security models</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c>
                  <a:txBody>
                    <a:bodyPr/>
                    <a:p>
                      <a:pPr marL="0" indent="0">
                        <a:buNone/>
                      </a:pPr>
                      <a:r>
                        <a:rPr lang="en-US" sz="1000">
                          <a:solidFill>
                            <a:srgbClr val="333333"/>
                          </a:solidFill>
                          <a:latin typeface="+mn-lt"/>
                          <a:cs typeface="+mn-lt"/>
                        </a:rPr>
                        <a:t>Models take features as inputs and they apply simple or </a:t>
                      </a:r>
                      <a:r>
                        <a:rPr lang="en-US" sz="1000" b="1">
                          <a:solidFill>
                            <a:srgbClr val="333333"/>
                          </a:solidFill>
                          <a:latin typeface="+mn-lt"/>
                          <a:cs typeface="+mn-lt"/>
                        </a:rPr>
                        <a:t>hybrid machine learning algorithms</a:t>
                      </a:r>
                      <a:r>
                        <a:rPr lang="en-US" sz="1000">
                          <a:solidFill>
                            <a:srgbClr val="333333"/>
                          </a:solidFill>
                          <a:latin typeface="+mn-lt"/>
                          <a:cs typeface="+mn-lt"/>
                        </a:rPr>
                        <a:t> to come up with a specific outcome for a cybersecurity use case for intelligent decision making</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r>
              <a:tr h="314960">
                <a:tc>
                  <a:txBody>
                    <a:bodyPr/>
                    <a:p>
                      <a:pPr marL="0" indent="0">
                        <a:buNone/>
                      </a:pPr>
                      <a:r>
                        <a:rPr lang="en-US" sz="1000">
                          <a:solidFill>
                            <a:srgbClr val="333333"/>
                          </a:solidFill>
                          <a:latin typeface="+mn-lt"/>
                          <a:cs typeface="+mn-lt"/>
                        </a:rPr>
                        <a:t>Threat intelligence</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c>
                  <a:txBody>
                    <a:bodyPr/>
                    <a:p>
                      <a:pPr marL="0" indent="0">
                        <a:buNone/>
                      </a:pPr>
                      <a:r>
                        <a:rPr lang="en-US" sz="1000" b="1">
                          <a:solidFill>
                            <a:srgbClr val="333333"/>
                          </a:solidFill>
                          <a:latin typeface="+mn-lt"/>
                          <a:cs typeface="+mn-lt"/>
                        </a:rPr>
                        <a:t>Deals with gathering raw data of threats</a:t>
                      </a:r>
                      <a:r>
                        <a:rPr lang="en-US" sz="1000">
                          <a:solidFill>
                            <a:srgbClr val="333333"/>
                          </a:solidFill>
                          <a:latin typeface="+mn-lt"/>
                          <a:cs typeface="+mn-lt"/>
                        </a:rPr>
                        <a:t>, and then analyzes and filters the data to produce usable information for automated security control systems, i.e., evidence-based knowledge in cybersecurity</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r>
              <a:tr h="191770">
                <a:tc>
                  <a:txBody>
                    <a:bodyPr/>
                    <a:p>
                      <a:pPr marL="0" indent="0">
                        <a:buNone/>
                      </a:pPr>
                      <a:r>
                        <a:rPr lang="en-US" sz="1000">
                          <a:solidFill>
                            <a:srgbClr val="333333"/>
                          </a:solidFill>
                          <a:latin typeface="+mn-lt"/>
                          <a:cs typeface="+mn-lt"/>
                        </a:rPr>
                        <a:t>Behavioral analytics</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c>
                  <a:txBody>
                    <a:bodyPr/>
                    <a:p>
                      <a:pPr marL="0" indent="0">
                        <a:buNone/>
                      </a:pPr>
                      <a:r>
                        <a:rPr lang="en-US" sz="1000">
                          <a:solidFill>
                            <a:srgbClr val="333333"/>
                          </a:solidFill>
                          <a:latin typeface="+mn-lt"/>
                          <a:cs typeface="+mn-lt"/>
                        </a:rPr>
                        <a:t>Deals with the</a:t>
                      </a:r>
                      <a:r>
                        <a:rPr lang="en-US" sz="1000" b="1">
                          <a:solidFill>
                            <a:srgbClr val="333333"/>
                          </a:solidFill>
                          <a:latin typeface="+mn-lt"/>
                          <a:cs typeface="+mn-lt"/>
                        </a:rPr>
                        <a:t> behavioral patterns of various security incidents </a:t>
                      </a:r>
                      <a:r>
                        <a:rPr lang="en-US" sz="1000">
                          <a:solidFill>
                            <a:srgbClr val="333333"/>
                          </a:solidFill>
                          <a:latin typeface="+mn-lt"/>
                          <a:cs typeface="+mn-lt"/>
                        </a:rPr>
                        <a:t>or the malicious behavior in the data</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r>
              <a:tr h="314960">
                <a:tc>
                  <a:txBody>
                    <a:bodyPr/>
                    <a:p>
                      <a:pPr marL="0" indent="0">
                        <a:buNone/>
                      </a:pPr>
                      <a:r>
                        <a:rPr lang="en-US" sz="1000">
                          <a:solidFill>
                            <a:srgbClr val="333333"/>
                          </a:solidFill>
                          <a:latin typeface="+mn-lt"/>
                          <a:cs typeface="+mn-lt"/>
                        </a:rPr>
                        <a:t>Internet-of-Things (IoT)</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c>
                  <a:txBody>
                    <a:bodyPr/>
                    <a:p>
                      <a:pPr marL="0" indent="0">
                        <a:buNone/>
                      </a:pPr>
                      <a:r>
                        <a:rPr lang="en-US" sz="1000">
                          <a:solidFill>
                            <a:srgbClr val="333333"/>
                          </a:solidFill>
                          <a:latin typeface="+mn-lt"/>
                          <a:cs typeface="+mn-lt"/>
                        </a:rPr>
                        <a:t>A smart environment where an object that can represent itself becomes greater by connecting to surrounding objects and the extensive data flowing around it, in which the cyber criminals are associated with.</a:t>
                      </a:r>
                      <a:endParaRPr lang="en-US" altLang="en-US" sz="1000">
                        <a:solidFill>
                          <a:srgbClr val="333333"/>
                        </a:solidFill>
                        <a:latin typeface="+mn-lt"/>
                        <a:cs typeface="+mn-lt"/>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FCFC"/>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altLang="en-GB"/>
              <a:t>knowledge graph in cybersecurity</a:t>
            </a:r>
            <a:endParaRPr altLang="en-GB"/>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B3F4B22C-70FC-4728-924F-82067BE207BA}" type="slidenum">
              <a:rPr/>
            </a:fld>
            <a:endParaRPr lang="en-US" dirty="0"/>
          </a:p>
        </p:txBody>
      </p:sp>
      <p:sp>
        <p:nvSpPr>
          <p:cNvPr id="4" name="Text Box 3"/>
          <p:cNvSpPr txBox="1"/>
          <p:nvPr/>
        </p:nvSpPr>
        <p:spPr>
          <a:xfrm>
            <a:off x="222250" y="590550"/>
            <a:ext cx="8536940" cy="521970"/>
          </a:xfrm>
          <a:prstGeom prst="rect">
            <a:avLst/>
          </a:prstGeom>
          <a:noFill/>
        </p:spPr>
        <p:txBody>
          <a:bodyPr wrap="square" rtlCol="0" anchor="t">
            <a:spAutoFit/>
          </a:bodyPr>
          <a:p>
            <a:r>
              <a:rPr lang="en-GB" altLang="en-US"/>
              <a:t>“The Knowledge</a:t>
            </a:r>
            <a:r>
              <a:rPr altLang="en-GB"/>
              <a:t> </a:t>
            </a:r>
            <a:r>
              <a:rPr lang="en-GB" altLang="en-US"/>
              <a:t>Graph is</a:t>
            </a:r>
            <a:r>
              <a:rPr altLang="en-GB"/>
              <a:t> </a:t>
            </a:r>
            <a:r>
              <a:rPr lang="en-GB" altLang="en-US"/>
              <a:t>a knowledge</a:t>
            </a:r>
            <a:r>
              <a:rPr altLang="en-GB"/>
              <a:t> </a:t>
            </a:r>
            <a:r>
              <a:rPr lang="en-GB" altLang="en-US"/>
              <a:t>base used</a:t>
            </a:r>
            <a:r>
              <a:rPr altLang="en-GB"/>
              <a:t> </a:t>
            </a:r>
            <a:r>
              <a:rPr lang="en-GB" altLang="en-US"/>
              <a:t>by Google to</a:t>
            </a:r>
            <a:r>
              <a:rPr altLang="en-GB"/>
              <a:t> en</a:t>
            </a:r>
            <a:r>
              <a:rPr lang="en-GB" altLang="en-US"/>
              <a:t>hance</a:t>
            </a:r>
            <a:r>
              <a:rPr altLang="en-GB"/>
              <a:t> </a:t>
            </a:r>
            <a:r>
              <a:rPr lang="en-GB" altLang="en-US"/>
              <a:t>its search</a:t>
            </a:r>
            <a:r>
              <a:rPr altLang="en-GB"/>
              <a:t> </a:t>
            </a:r>
            <a:r>
              <a:rPr lang="en-GB" altLang="en-US"/>
              <a:t>engine's</a:t>
            </a:r>
            <a:r>
              <a:rPr altLang="en-GB"/>
              <a:t> </a:t>
            </a:r>
            <a:r>
              <a:rPr lang="en-GB" altLang="en-US"/>
              <a:t>search</a:t>
            </a:r>
            <a:r>
              <a:rPr altLang="en-GB"/>
              <a:t> </a:t>
            </a:r>
            <a:r>
              <a:rPr lang="en-GB" altLang="en-US"/>
              <a:t>results</a:t>
            </a:r>
            <a:r>
              <a:rPr altLang="en-GB"/>
              <a:t> </a:t>
            </a:r>
            <a:r>
              <a:rPr lang="en-GB" altLang="en-US"/>
              <a:t>with semantic-search</a:t>
            </a:r>
            <a:r>
              <a:rPr altLang="en-GB"/>
              <a:t> </a:t>
            </a:r>
            <a:r>
              <a:rPr lang="en-GB" altLang="en-US"/>
              <a:t>information</a:t>
            </a:r>
            <a:r>
              <a:rPr altLang="en-GB"/>
              <a:t> </a:t>
            </a:r>
            <a:r>
              <a:rPr lang="en-GB" altLang="en-US"/>
              <a:t>gathered</a:t>
            </a:r>
            <a:r>
              <a:rPr altLang="en-GB"/>
              <a:t> </a:t>
            </a:r>
            <a:r>
              <a:rPr lang="en-GB" altLang="en-US"/>
              <a:t>from</a:t>
            </a:r>
            <a:r>
              <a:rPr altLang="en-GB"/>
              <a:t> </a:t>
            </a:r>
            <a:r>
              <a:rPr lang="en-GB" altLang="en-US"/>
              <a:t>a</a:t>
            </a:r>
            <a:r>
              <a:rPr altLang="en-GB"/>
              <a:t> </a:t>
            </a:r>
            <a:r>
              <a:rPr lang="en-GB" altLang="en-US"/>
              <a:t>wide</a:t>
            </a:r>
            <a:r>
              <a:rPr altLang="en-GB"/>
              <a:t> </a:t>
            </a:r>
            <a:r>
              <a:rPr lang="en-GB" altLang="en-US"/>
              <a:t>variety</a:t>
            </a:r>
            <a:r>
              <a:rPr altLang="en-GB"/>
              <a:t> </a:t>
            </a:r>
            <a:r>
              <a:rPr lang="en-GB" altLang="en-US"/>
              <a:t>of</a:t>
            </a:r>
            <a:r>
              <a:rPr altLang="en-GB"/>
              <a:t> </a:t>
            </a:r>
            <a:r>
              <a:rPr lang="en-GB" altLang="en-US"/>
              <a:t>sources.”</a:t>
            </a:r>
            <a:endParaRPr lang="en-GB" altLang="en-US"/>
          </a:p>
        </p:txBody>
      </p:sp>
      <p:sp>
        <p:nvSpPr>
          <p:cNvPr id="5" name="Text Box 4"/>
          <p:cNvSpPr txBox="1"/>
          <p:nvPr/>
        </p:nvSpPr>
        <p:spPr>
          <a:xfrm>
            <a:off x="228600" y="1200150"/>
            <a:ext cx="3880485" cy="737235"/>
          </a:xfrm>
          <a:prstGeom prst="rect">
            <a:avLst/>
          </a:prstGeom>
          <a:noFill/>
        </p:spPr>
        <p:txBody>
          <a:bodyPr wrap="square" rtlCol="0" anchor="t">
            <a:spAutoFit/>
          </a:bodyPr>
          <a:p>
            <a:r>
              <a:rPr lang="en-GB" altLang="en-US"/>
              <a:t>• Defines</a:t>
            </a:r>
            <a:r>
              <a:rPr altLang="en-GB"/>
              <a:t> </a:t>
            </a:r>
            <a:r>
              <a:rPr lang="en-GB" altLang="en-US"/>
              <a:t>real</a:t>
            </a:r>
            <a:r>
              <a:rPr altLang="en-GB"/>
              <a:t> </a:t>
            </a:r>
            <a:r>
              <a:rPr lang="en-GB" altLang="en-US"/>
              <a:t>world</a:t>
            </a:r>
            <a:r>
              <a:rPr altLang="en-GB"/>
              <a:t> </a:t>
            </a:r>
            <a:r>
              <a:rPr lang="en-GB" altLang="en-US"/>
              <a:t>entities</a:t>
            </a:r>
            <a:endParaRPr lang="en-GB" altLang="en-US"/>
          </a:p>
          <a:p>
            <a:r>
              <a:rPr lang="en-GB" altLang="en-US"/>
              <a:t>• Provides	relationships</a:t>
            </a:r>
            <a:r>
              <a:rPr altLang="en-GB"/>
              <a:t> </a:t>
            </a:r>
            <a:r>
              <a:rPr lang="en-GB" altLang="en-US"/>
              <a:t>between</a:t>
            </a:r>
            <a:r>
              <a:rPr altLang="en-GB"/>
              <a:t> </a:t>
            </a:r>
            <a:r>
              <a:rPr lang="en-GB" altLang="en-US"/>
              <a:t>them</a:t>
            </a:r>
            <a:endParaRPr lang="en-GB" altLang="en-US"/>
          </a:p>
          <a:p>
            <a:r>
              <a:rPr lang="en-GB" altLang="en-US"/>
              <a:t>Contains</a:t>
            </a:r>
            <a:r>
              <a:rPr altLang="en-GB"/>
              <a:t> </a:t>
            </a:r>
            <a:r>
              <a:rPr lang="en-GB" altLang="en-US"/>
              <a:t>rules</a:t>
            </a:r>
            <a:r>
              <a:rPr altLang="en-GB"/>
              <a:t> </a:t>
            </a:r>
            <a:r>
              <a:rPr lang="en-GB" altLang="en-US"/>
              <a:t>defines	through</a:t>
            </a:r>
            <a:r>
              <a:rPr altLang="en-GB"/>
              <a:t> </a:t>
            </a:r>
            <a:r>
              <a:rPr lang="en-GB" altLang="en-US"/>
              <a:t>ontologies	</a:t>
            </a:r>
            <a:endParaRPr lang="en-GB" altLang="en-US"/>
          </a:p>
        </p:txBody>
      </p:sp>
      <p:sp>
        <p:nvSpPr>
          <p:cNvPr id="6" name="Text Box 5"/>
          <p:cNvSpPr txBox="1"/>
          <p:nvPr/>
        </p:nvSpPr>
        <p:spPr>
          <a:xfrm>
            <a:off x="228600" y="2190750"/>
            <a:ext cx="3139440" cy="2030095"/>
          </a:xfrm>
          <a:prstGeom prst="rect">
            <a:avLst/>
          </a:prstGeom>
          <a:noFill/>
        </p:spPr>
        <p:txBody>
          <a:bodyPr wrap="square" rtlCol="0" anchor="t">
            <a:spAutoFit/>
          </a:bodyPr>
          <a:p>
            <a:r>
              <a:rPr lang="en-GB" altLang="en-US"/>
              <a:t>• Incomplete knowledge</a:t>
            </a:r>
            <a:endParaRPr lang="en-GB" altLang="en-US"/>
          </a:p>
          <a:p>
            <a:r>
              <a:rPr lang="en-GB" altLang="en-US"/>
              <a:t>– Missing entities</a:t>
            </a:r>
            <a:endParaRPr lang="en-GB" altLang="en-US"/>
          </a:p>
          <a:p>
            <a:r>
              <a:rPr lang="en-GB" altLang="en-US"/>
              <a:t>– Missing relations</a:t>
            </a:r>
            <a:endParaRPr lang="en-GB" altLang="en-US"/>
          </a:p>
          <a:p>
            <a:r>
              <a:rPr lang="en-GB" altLang="en-US"/>
              <a:t>– Limited entity and relation types</a:t>
            </a:r>
            <a:endParaRPr lang="en-GB" altLang="en-US"/>
          </a:p>
          <a:p>
            <a:endParaRPr lang="en-GB" altLang="en-US"/>
          </a:p>
          <a:p>
            <a:r>
              <a:rPr lang="en-GB" altLang="en-US"/>
              <a:t>• Incorrect knowledge</a:t>
            </a:r>
            <a:endParaRPr lang="en-GB" altLang="en-US"/>
          </a:p>
          <a:p>
            <a:r>
              <a:rPr lang="en-GB" altLang="en-US"/>
              <a:t>– Wrong entity label recognition</a:t>
            </a:r>
            <a:endParaRPr lang="en-GB" altLang="en-US"/>
          </a:p>
          <a:p>
            <a:r>
              <a:rPr lang="en-GB" altLang="en-US"/>
              <a:t>– Wrong entity and relation type</a:t>
            </a:r>
            <a:endParaRPr lang="en-GB" altLang="en-US"/>
          </a:p>
          <a:p>
            <a:r>
              <a:rPr lang="en-GB" altLang="en-US"/>
              <a:t>– Wrong facts</a:t>
            </a:r>
            <a:endParaRPr lang="en-GB" altLang="en-US"/>
          </a:p>
        </p:txBody>
      </p:sp>
      <p:pic>
        <p:nvPicPr>
          <p:cNvPr id="7" name="Picture 6"/>
          <p:cNvPicPr>
            <a:picLocks noChangeAspect="1"/>
          </p:cNvPicPr>
          <p:nvPr/>
        </p:nvPicPr>
        <p:blipFill>
          <a:blip r:embed="rId1"/>
          <a:stretch>
            <a:fillRect/>
          </a:stretch>
        </p:blipFill>
        <p:spPr>
          <a:xfrm>
            <a:off x="3810000" y="1352550"/>
            <a:ext cx="5035550" cy="33540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altLang="en-GB"/>
              <a:t>Prioritization of vulnarability and exploits</a:t>
            </a:r>
            <a:endParaRPr altLang="en-GB"/>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B3F4B22C-70FC-4728-924F-82067BE207BA}" type="slidenum">
              <a:rPr/>
            </a:fld>
            <a:endParaRPr lang="en-US" dirty="0"/>
          </a:p>
        </p:txBody>
      </p:sp>
      <p:pic>
        <p:nvPicPr>
          <p:cNvPr id="100" name="Picture 99"/>
          <p:cNvPicPr/>
          <p:nvPr/>
        </p:nvPicPr>
        <p:blipFill>
          <a:blip r:embed="rId1"/>
          <a:stretch>
            <a:fillRect/>
          </a:stretch>
        </p:blipFill>
        <p:spPr>
          <a:xfrm>
            <a:off x="762000" y="666750"/>
            <a:ext cx="3243580" cy="3286125"/>
          </a:xfrm>
          <a:prstGeom prst="rect">
            <a:avLst/>
          </a:prstGeom>
          <a:noFill/>
          <a:ln w="9525">
            <a:noFill/>
          </a:ln>
        </p:spPr>
      </p:pic>
      <p:pic>
        <p:nvPicPr>
          <p:cNvPr id="101" name="Picture 100"/>
          <p:cNvPicPr/>
          <p:nvPr/>
        </p:nvPicPr>
        <p:blipFill>
          <a:blip r:embed="rId2"/>
          <a:stretch>
            <a:fillRect/>
          </a:stretch>
        </p:blipFill>
        <p:spPr>
          <a:xfrm>
            <a:off x="3886200" y="742950"/>
            <a:ext cx="5335270" cy="34258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altLang="en-GB"/>
              <a:t>Malware malicious activity prediction</a:t>
            </a:r>
            <a:endParaRPr altLang="en-GB"/>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B3F4B22C-70FC-4728-924F-82067BE207BA}" type="slidenum">
              <a:rPr/>
            </a:fld>
            <a:endParaRPr lang="en-US" dirty="0"/>
          </a:p>
        </p:txBody>
      </p:sp>
      <p:pic>
        <p:nvPicPr>
          <p:cNvPr id="4" name="Picture 3"/>
          <p:cNvPicPr>
            <a:picLocks noChangeAspect="1"/>
          </p:cNvPicPr>
          <p:nvPr/>
        </p:nvPicPr>
        <p:blipFill>
          <a:blip r:embed="rId1"/>
          <a:stretch>
            <a:fillRect/>
          </a:stretch>
        </p:blipFill>
        <p:spPr>
          <a:xfrm>
            <a:off x="457200" y="1504950"/>
            <a:ext cx="3358515" cy="2597785"/>
          </a:xfrm>
          <a:prstGeom prst="rect">
            <a:avLst/>
          </a:prstGeom>
        </p:spPr>
      </p:pic>
      <p:pic>
        <p:nvPicPr>
          <p:cNvPr id="5" name="Picture 4"/>
          <p:cNvPicPr>
            <a:picLocks noChangeAspect="1"/>
          </p:cNvPicPr>
          <p:nvPr/>
        </p:nvPicPr>
        <p:blipFill>
          <a:blip r:embed="rId2"/>
          <a:stretch>
            <a:fillRect/>
          </a:stretch>
        </p:blipFill>
        <p:spPr>
          <a:xfrm>
            <a:off x="4343400" y="1276350"/>
            <a:ext cx="4480560" cy="30537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a:xfrm>
            <a:off x="222250" y="0"/>
            <a:ext cx="8178800" cy="515620"/>
          </a:xfrm>
        </p:spPr>
        <p:txBody>
          <a:bodyPr>
            <a:normAutofit fontScale="90000"/>
          </a:bodyPr>
          <a:p>
            <a:r>
              <a:rPr altLang="en-GB"/>
              <a:t>Dark web, Deep web and social media discussions</a:t>
            </a:r>
            <a:endParaRPr altLang="en-GB"/>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B3F4B22C-70FC-4728-924F-82067BE207BA}" type="slidenum">
              <a:rPr/>
            </a:fld>
            <a:endParaRPr lang="en-US" dirty="0"/>
          </a:p>
        </p:txBody>
      </p:sp>
      <p:graphicFrame>
        <p:nvGraphicFramePr>
          <p:cNvPr id="4" name="Table 3"/>
          <p:cNvGraphicFramePr/>
          <p:nvPr/>
        </p:nvGraphicFramePr>
        <p:xfrm>
          <a:off x="152400" y="1779905"/>
          <a:ext cx="8346440" cy="635000"/>
        </p:xfrm>
        <a:graphic>
          <a:graphicData uri="http://schemas.openxmlformats.org/drawingml/2006/table">
            <a:tbl>
              <a:tblPr firstRow="1" bandRow="1">
                <a:tableStyleId>{5C22544A-7EE6-4342-B048-85BDC9FD1C3A}</a:tableStyleId>
              </a:tblPr>
              <a:tblGrid>
                <a:gridCol w="8346440"/>
              </a:tblGrid>
              <a:tr h="403225">
                <a:tc>
                  <a:txBody>
                    <a:bodyPr/>
                    <a:p>
                      <a:pPr marL="0" indent="0">
                        <a:buNone/>
                      </a:pPr>
                      <a:r>
                        <a:rPr lang="en-US" sz="1100" b="0">
                          <a:solidFill>
                            <a:srgbClr val="000000"/>
                          </a:solidFill>
                          <a:latin typeface="Calibri" panose="020F0502020204030204" charset="-122"/>
                        </a:rPr>
                        <a:t>Mention 1 :CVE-2022-0314 Microsoft SharePoint Server Remote Code Execution Vulnerability This CVE ID is unique from CVE CVSS Last Update</a:t>
                      </a:r>
                      <a:endParaRPr lang="en-US" alt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231775">
                <a:tc>
                  <a:txBody>
                    <a:bodyPr/>
                    <a:p>
                      <a:pPr marL="0" indent="0">
                        <a:buNone/>
                      </a:pPr>
                      <a:r>
                        <a:rPr lang="en-US" sz="1100" b="0">
                          <a:solidFill>
                            <a:srgbClr val="000000"/>
                          </a:solidFill>
                          <a:latin typeface="Calibri" panose="020F0502020204030204" charset="-122"/>
                        </a:rPr>
                        <a:t>Mention 2 :CVE</a:t>
                      </a:r>
                      <a:r>
                        <a:rPr sz="1100">
                          <a:solidFill>
                            <a:srgbClr val="000000"/>
                          </a:solidFill>
                          <a:latin typeface="Calibri" panose="020F0502020204030204" charset="-122"/>
                          <a:sym typeface="+mn-ea"/>
                        </a:rPr>
                        <a:t>-2022-0522</a:t>
                      </a:r>
                      <a:r>
                        <a:rPr lang="en-US" sz="1100" b="0">
                          <a:solidFill>
                            <a:srgbClr val="000000"/>
                          </a:solidFill>
                          <a:latin typeface="Calibri" panose="020F0502020204030204" charset="-122"/>
                        </a:rPr>
                        <a:t> Windows Kernel Denial of Service Vulnerability CVSS Last Update</a:t>
                      </a:r>
                      <a:endParaRPr lang="en-US" altLang="en-US" sz="1100" b="0">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pic>
        <p:nvPicPr>
          <p:cNvPr id="5" name="Picture 4"/>
          <p:cNvPicPr>
            <a:picLocks noChangeAspect="1"/>
          </p:cNvPicPr>
          <p:nvPr/>
        </p:nvPicPr>
        <p:blipFill>
          <a:blip r:embed="rId1"/>
          <a:stretch>
            <a:fillRect/>
          </a:stretch>
        </p:blipFill>
        <p:spPr>
          <a:xfrm>
            <a:off x="685800" y="2414905"/>
            <a:ext cx="6407785" cy="2534920"/>
          </a:xfrm>
          <a:prstGeom prst="rect">
            <a:avLst/>
          </a:prstGeom>
        </p:spPr>
      </p:pic>
      <p:sp>
        <p:nvSpPr>
          <p:cNvPr id="6" name="Text Box 5"/>
          <p:cNvSpPr txBox="1"/>
          <p:nvPr/>
        </p:nvSpPr>
        <p:spPr>
          <a:xfrm>
            <a:off x="53975" y="515620"/>
            <a:ext cx="9036050" cy="1383665"/>
          </a:xfrm>
          <a:prstGeom prst="rect">
            <a:avLst/>
          </a:prstGeom>
          <a:noFill/>
        </p:spPr>
        <p:txBody>
          <a:bodyPr wrap="square" rtlCol="0" anchor="t">
            <a:spAutoFit/>
          </a:bodyPr>
          <a:p>
            <a:r>
              <a:rPr lang="en-GB" altLang="en-US"/>
              <a:t>The core principle of Tor, onion routing, was developed in the mid-1990s by United States Naval Research Laboratory employees, mathematician Paul Syverson, and computer scientists Michael G. Reed and David Goldschlag, to protect American intelligence communications online.</a:t>
            </a:r>
            <a:endParaRPr lang="en-GB" altLang="en-US"/>
          </a:p>
          <a:p>
            <a:endParaRPr lang="en-GB" altLang="en-US"/>
          </a:p>
          <a:p>
            <a:r>
              <a:rPr lang="en-GB" altLang="en-US"/>
              <a:t>Onion routing is implemented by means of encryption in the application layer of the communication protocol stack, nested like the layers of an onion. </a:t>
            </a: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6;p50"/>
          <p:cNvSpPr/>
          <p:nvPr>
            <p:ph type="sldNum" sz="quarter"/>
          </p:nvPr>
        </p:nvSpPr>
        <p:spPr>
          <a:xfrm>
            <a:off x="8433659" y="4738090"/>
            <a:ext cx="548699" cy="393600"/>
          </a:xfrm>
          <a:prstGeom prst="rect">
            <a:avLst/>
          </a:prstGeom>
          <a:noFill/>
          <a:ln>
            <a:noFill/>
          </a:ln>
        </p:spPr>
        <p:txBody>
          <a:bodyPr spcFirstLastPara="1" vert="horz" wrap="square" lIns="91425" tIns="91425" rIns="91425" bIns="91425" rtlCol="0" anchor="ctr">
            <a:normAutofit/>
          </a:bodyPr>
          <a:lstStyle/>
          <a:p>
            <a:pPr marL="0" lvl="0" indent="0" algn="r" rtl="0">
              <a:lnSpc>
                <a:spcPct val="100000"/>
              </a:lnSpc>
              <a:spcBef>
                <a:spcPts val="0"/>
              </a:spcBef>
              <a:spcAft>
                <a:spcPts val="0"/>
              </a:spcAft>
              <a:buSzPct val="100000"/>
              <a:buNone/>
            </a:pPr>
            <a:fld id="{38A09E8A-3AA0-4BC6-A57C-43E098BC067E}" type="slidenum">
              <a:rPr/>
            </a:fld>
            <a:endParaRPr lang="en-US" dirty="0"/>
          </a:p>
        </p:txBody>
      </p:sp>
      <p:sp>
        <p:nvSpPr>
          <p:cNvPr id="3" name="Google Shape;427;p50"/>
          <p:cNvSpPr/>
          <p:nvPr>
            <p:ph type="title" idx="1"/>
          </p:nvPr>
        </p:nvSpPr>
        <p:spPr>
          <a:xfrm>
            <a:off x="407725" y="2251475"/>
            <a:ext cx="4393200" cy="663599"/>
          </a:xfrm>
          <a:prstGeom prst="rect">
            <a:avLst/>
          </a:prstGeom>
          <a:noFill/>
          <a:ln>
            <a:noFill/>
          </a:ln>
        </p:spPr>
        <p:txBody>
          <a:bodyPr spcFirstLastPara="1" vert="horz" wrap="square" lIns="91425" tIns="91425" rIns="91425" bIns="91425" rtlCol="0" anchor="t">
            <a:normAutofit/>
          </a:bodyPr>
          <a:lstStyle/>
          <a:p>
            <a:pPr marL="0" lvl="0" indent="0" algn="ctr" rtl="0">
              <a:lnSpc>
                <a:spcPct val="100000"/>
              </a:lnSpc>
              <a:spcBef>
                <a:spcPts val="0"/>
              </a:spcBef>
              <a:spcAft>
                <a:spcPts val="0"/>
              </a:spcAft>
              <a:buNone/>
            </a:pPr>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p3"/>
          <p:cNvSpPr/>
          <p:nvPr>
            <p:ph type="sldNum" sz="quarter" idx="1"/>
          </p:nvPr>
        </p:nvSpPr>
        <p:spPr/>
        <p:txBody>
          <a:bodyPr rtlCol="0"/>
          <a:lstStyle/>
          <a:p>
            <a:fld id="{75222825-AC10-4598-A9E2-D2DB9957DC16}" type="slidenum">
              <a:rPr/>
            </a:fld>
            <a:endParaRPr lang="en-US" dirty="0"/>
          </a:p>
        </p:txBody>
      </p:sp>
      <p:sp>
        <p:nvSpPr>
          <p:cNvPr id="5" name="Text Box 4"/>
          <p:cNvSpPr txBox="1"/>
          <p:nvPr/>
        </p:nvSpPr>
        <p:spPr>
          <a:xfrm>
            <a:off x="687070" y="302260"/>
            <a:ext cx="2870200" cy="337185"/>
          </a:xfrm>
          <a:prstGeom prst="rect">
            <a:avLst/>
          </a:prstGeom>
          <a:noFill/>
        </p:spPr>
        <p:txBody>
          <a:bodyPr wrap="square" rtlCol="0">
            <a:spAutoFit/>
          </a:bodyPr>
          <a:p>
            <a:pPr marL="285750" indent="-285750">
              <a:buFont typeface="Wingdings" panose="05000000000000000000" charset="0"/>
              <a:buChar char="Ø"/>
            </a:pPr>
            <a:r>
              <a:rPr lang="en-US" sz="1600" b="1">
                <a:solidFill>
                  <a:schemeClr val="tx1"/>
                </a:solidFill>
                <a:effectLst>
                  <a:outerShdw blurRad="38100" dist="19050" dir="2700000" algn="tl" rotWithShape="0">
                    <a:schemeClr val="dk1">
                      <a:alpha val="40000"/>
                    </a:schemeClr>
                  </a:outerShdw>
                </a:effectLst>
              </a:rPr>
              <a:t>What is cyber security?</a:t>
            </a:r>
            <a:endParaRPr lang="en-US" sz="1600" b="1">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534670" y="971550"/>
            <a:ext cx="2870200" cy="306705"/>
          </a:xfrm>
          <a:prstGeom prst="rect">
            <a:avLst/>
          </a:prstGeom>
          <a:noFill/>
        </p:spPr>
        <p:txBody>
          <a:bodyPr wrap="square" rtlCol="0">
            <a:spAutoFit/>
          </a:bodyPr>
          <a:p>
            <a:pPr marL="285750" indent="-285750">
              <a:buFont typeface="Wingdings" panose="05000000000000000000" charset="0"/>
              <a:buChar char="Ø"/>
            </a:pPr>
            <a:r>
              <a:rPr lang="en-US" b="1"/>
              <a:t>What is Threats / attack?</a:t>
            </a:r>
            <a:endParaRPr lang="en-US" b="1"/>
          </a:p>
        </p:txBody>
      </p:sp>
      <p:sp>
        <p:nvSpPr>
          <p:cNvPr id="7" name="Text Box 6"/>
          <p:cNvSpPr txBox="1"/>
          <p:nvPr/>
        </p:nvSpPr>
        <p:spPr>
          <a:xfrm>
            <a:off x="534670" y="1504950"/>
            <a:ext cx="5932170" cy="1599565"/>
          </a:xfrm>
          <a:prstGeom prst="rect">
            <a:avLst/>
          </a:prstGeom>
          <a:noFill/>
        </p:spPr>
        <p:txBody>
          <a:bodyPr wrap="square" rtlCol="0">
            <a:spAutoFit/>
          </a:bodyPr>
          <a:p>
            <a:pPr marL="285750" indent="-285750">
              <a:buFont typeface="Wingdings" panose="05000000000000000000" charset="0"/>
              <a:buChar char="Ø"/>
            </a:pPr>
            <a:r>
              <a:rPr lang="en-US" b="1"/>
              <a:t>What are the types of cyber </a:t>
            </a:r>
            <a:endParaRPr lang="en-US" b="1"/>
          </a:p>
          <a:p>
            <a:pPr marL="0" indent="0">
              <a:buFont typeface="Wingdings" panose="05000000000000000000" charset="0"/>
              <a:buNone/>
            </a:pPr>
            <a:r>
              <a:rPr lang="en-US" b="1"/>
              <a:t>security?</a:t>
            </a:r>
            <a:endParaRPr lang="en-US" b="1"/>
          </a:p>
          <a:p>
            <a:pPr marL="742950" lvl="1" indent="-285750" algn="l">
              <a:buFont typeface="Arial" panose="020B0604020202020204" pitchFamily="34" charset="0"/>
              <a:buChar char="•"/>
            </a:pPr>
            <a:r>
              <a:rPr lang="en-US"/>
              <a:t>Critical infrastructure security.</a:t>
            </a:r>
            <a:endParaRPr lang="en-US"/>
          </a:p>
          <a:p>
            <a:pPr marL="742950" lvl="1" indent="-285750" algn="l">
              <a:buFont typeface="Arial" panose="020B0604020202020204" pitchFamily="34" charset="0"/>
              <a:buChar char="•"/>
            </a:pPr>
            <a:r>
              <a:rPr lang="en-US"/>
              <a:t>Application security.</a:t>
            </a:r>
            <a:endParaRPr lang="en-US"/>
          </a:p>
          <a:p>
            <a:pPr marL="742950" lvl="1" indent="-285750" algn="l">
              <a:buFont typeface="Arial" panose="020B0604020202020204" pitchFamily="34" charset="0"/>
              <a:buChar char="•"/>
            </a:pPr>
            <a:r>
              <a:rPr lang="en-US"/>
              <a:t>Network security.</a:t>
            </a:r>
            <a:endParaRPr lang="en-US"/>
          </a:p>
          <a:p>
            <a:pPr marL="742950" lvl="1" indent="-285750" algn="l">
              <a:buFont typeface="Arial" panose="020B0604020202020204" pitchFamily="34" charset="0"/>
              <a:buChar char="•"/>
            </a:pPr>
            <a:r>
              <a:rPr lang="en-US"/>
              <a:t>Cloud security.</a:t>
            </a:r>
            <a:endParaRPr lang="en-US"/>
          </a:p>
          <a:p>
            <a:pPr marL="742950" lvl="1" indent="-285750" algn="l">
              <a:buFont typeface="Arial" panose="020B0604020202020204" pitchFamily="34" charset="0"/>
              <a:buChar char="•"/>
            </a:pPr>
            <a:r>
              <a:rPr lang="en-US"/>
              <a:t>Internet of Things (IoT) security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lang="en-US"/>
              <a:t>Vulnerability &amp; Exploit</a:t>
            </a:r>
            <a:endParaRPr lang="en-US"/>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D1A6A562-4B3D-4821-A882-AFE78931B3F6}" type="slidenum">
              <a:rPr/>
            </a:fld>
            <a:endParaRPr lang="en-US" dirty="0"/>
          </a:p>
        </p:txBody>
      </p:sp>
      <p:graphicFrame>
        <p:nvGraphicFramePr>
          <p:cNvPr id="7" name="Diagram 6"/>
          <p:cNvGraphicFramePr/>
          <p:nvPr/>
        </p:nvGraphicFramePr>
        <p:xfrm>
          <a:off x="102870" y="100965"/>
          <a:ext cx="8923655" cy="47993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2667000" y="1123950"/>
            <a:ext cx="4161155" cy="460375"/>
          </a:xfrm>
          <a:prstGeom prst="rect">
            <a:avLst/>
          </a:prstGeom>
          <a:noFill/>
        </p:spPr>
        <p:txBody>
          <a:bodyPr wrap="none" rtlCol="0">
            <a:spAutoFit/>
            <a:scene3d>
              <a:camera prst="orthographicFront"/>
              <a:lightRig rig="threePt" dir="t"/>
            </a:scene3d>
          </a:bodyPr>
          <a:p>
            <a:r>
              <a:rPr lang="en-US" sz="2400" b="1">
                <a:solidFill>
                  <a:schemeClr val="accent1"/>
                </a:solidFill>
                <a:effectLst>
                  <a:outerShdw blurRad="38100" dist="25400" dir="5400000" algn="ctr" rotWithShape="0">
                    <a:srgbClr val="6E747A">
                      <a:alpha val="43000"/>
                    </a:srgbClr>
                  </a:outerShdw>
                </a:effectLst>
              </a:rPr>
              <a:t>Life Cycle of a Vulnerability</a:t>
            </a:r>
            <a:endParaRPr lang="en-US" sz="2400" b="1">
              <a:solidFill>
                <a:schemeClr val="accent1"/>
              </a:solidFill>
              <a:effectLst>
                <a:outerShdw blurRad="38100" dist="25400" dir="5400000" algn="ctr" rotWithShape="0">
                  <a:srgbClr val="6E747A">
                    <a:alpha val="43000"/>
                  </a:srgbClr>
                </a:outerShdw>
              </a:effectLst>
            </a:endParaRPr>
          </a:p>
        </p:txBody>
      </p:sp>
      <p:sp>
        <p:nvSpPr>
          <p:cNvPr id="9" name="Left Brace 8"/>
          <p:cNvSpPr/>
          <p:nvPr/>
        </p:nvSpPr>
        <p:spPr>
          <a:xfrm rot="16200000">
            <a:off x="4285615" y="343535"/>
            <a:ext cx="464820" cy="5835650"/>
          </a:xfrm>
          <a:prstGeom prst="leftBrace">
            <a:avLst>
              <a:gd name="adj1" fmla="val 48360"/>
              <a:gd name="adj2" fmla="val 50000"/>
            </a:avLst>
          </a:prstGeom>
          <a:ln w="635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0" name="Text Box 9"/>
          <p:cNvSpPr txBox="1"/>
          <p:nvPr/>
        </p:nvSpPr>
        <p:spPr>
          <a:xfrm>
            <a:off x="3429000" y="3790950"/>
            <a:ext cx="2062480" cy="368300"/>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p>
            <a:r>
              <a:rPr lang="en-US" sz="1800" b="1">
                <a:solidFill>
                  <a:schemeClr val="accent3"/>
                </a:solidFill>
                <a:effectLst/>
              </a:rPr>
              <a:t>Can Be Exploited</a:t>
            </a:r>
            <a:endParaRPr lang="en-US" sz="1800" b="1">
              <a:solidFill>
                <a:schemeClr val="accent3"/>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animBg="1"/>
      <p:bldP spid="10" grpId="0"/>
      <p:bldP spid="9" grpId="1" animBg="1"/>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lang="en-US"/>
              <a:t>CVE &amp; CWE </a:t>
            </a:r>
            <a:endParaRPr lang="en-US"/>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D1A6A562-4B3D-4821-A882-AFE78931B3F6}" type="slidenum">
              <a:rPr/>
            </a:fld>
            <a:endParaRPr lang="en-US" dirty="0"/>
          </a:p>
        </p:txBody>
      </p:sp>
      <p:sp>
        <p:nvSpPr>
          <p:cNvPr id="4" name="Text Box 3"/>
          <p:cNvSpPr txBox="1"/>
          <p:nvPr/>
        </p:nvSpPr>
        <p:spPr>
          <a:xfrm>
            <a:off x="222250" y="515620"/>
            <a:ext cx="7944485" cy="2461260"/>
          </a:xfrm>
          <a:prstGeom prst="rect">
            <a:avLst/>
          </a:prstGeom>
          <a:noFill/>
        </p:spPr>
        <p:txBody>
          <a:bodyPr wrap="square" rtlCol="0" anchor="t">
            <a:spAutoFit/>
          </a:bodyPr>
          <a:p>
            <a:r>
              <a:rPr lang="en-US" b="1"/>
              <a:t>What is a CVE?</a:t>
            </a:r>
            <a:endParaRPr lang="en-US" b="1"/>
          </a:p>
          <a:p>
            <a:endParaRPr lang="en-US"/>
          </a:p>
          <a:p>
            <a:pPr marL="285750" indent="-285750">
              <a:buFont typeface="Arial" panose="020B0604020202020204" pitchFamily="34" charset="0"/>
              <a:buChar char="•"/>
            </a:pPr>
            <a:r>
              <a:rPr lang="en-US">
                <a:solidFill>
                  <a:srgbClr val="FF0000"/>
                </a:solidFill>
              </a:rPr>
              <a:t>Common Vulnerabilities and Exposures </a:t>
            </a:r>
            <a:r>
              <a:rPr lang="en-US"/>
              <a:t>(CVE®) is a list of common identifiers for publicly known cyber security vulnerabilities.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Use of "CVE Identifiers (CVE IDs)," which are assigned by CVE Numbering Authorities (CNAs) from around the world,</a:t>
            </a:r>
            <a:endParaRPr lang="en-US"/>
          </a:p>
          <a:p>
            <a:pPr marL="742950" lvl="1" indent="-285750">
              <a:buFont typeface="Arial" panose="020B0604020202020204" pitchFamily="34" charset="0"/>
              <a:buChar char="•"/>
            </a:pPr>
            <a:r>
              <a:rPr lang="en-US"/>
              <a:t>ensures confidence among parties when used to discuss or share information about a </a:t>
            </a:r>
            <a:r>
              <a:rPr lang="en-US">
                <a:solidFill>
                  <a:srgbClr val="FF0000"/>
                </a:solidFill>
              </a:rPr>
              <a:t>unique software vulnerability</a:t>
            </a:r>
            <a:r>
              <a:rPr lang="en-US"/>
              <a:t>,</a:t>
            </a:r>
            <a:endParaRPr lang="en-US"/>
          </a:p>
          <a:p>
            <a:pPr marL="742950" lvl="1" indent="-285750">
              <a:buFont typeface="Arial" panose="020B0604020202020204" pitchFamily="34" charset="0"/>
              <a:buChar char="•"/>
            </a:pPr>
            <a:r>
              <a:rPr lang="en-US"/>
              <a:t>provides a </a:t>
            </a:r>
            <a:r>
              <a:rPr lang="en-US">
                <a:solidFill>
                  <a:srgbClr val="FF0000"/>
                </a:solidFill>
              </a:rPr>
              <a:t>baseline for tool evaluation</a:t>
            </a:r>
            <a:r>
              <a:rPr lang="en-US"/>
              <a:t>, and</a:t>
            </a:r>
            <a:endParaRPr lang="en-US"/>
          </a:p>
          <a:p>
            <a:pPr marL="742950" lvl="1" indent="-285750">
              <a:buFont typeface="Arial" panose="020B0604020202020204" pitchFamily="34" charset="0"/>
              <a:buChar char="•"/>
            </a:pPr>
            <a:r>
              <a:rPr lang="en-US"/>
              <a:t>enables data </a:t>
            </a:r>
            <a:r>
              <a:rPr lang="en-US">
                <a:solidFill>
                  <a:srgbClr val="FF0000"/>
                </a:solidFill>
              </a:rPr>
              <a:t>exchange for cyber security automation</a:t>
            </a:r>
            <a:r>
              <a:rPr lang="en-US"/>
              <a:t>.</a:t>
            </a:r>
            <a:endParaRPr lang="en-US"/>
          </a:p>
        </p:txBody>
      </p:sp>
      <p:sp>
        <p:nvSpPr>
          <p:cNvPr id="5" name="Text Box 4"/>
          <p:cNvSpPr txBox="1"/>
          <p:nvPr/>
        </p:nvSpPr>
        <p:spPr>
          <a:xfrm>
            <a:off x="222250" y="3333750"/>
            <a:ext cx="8140065" cy="1383665"/>
          </a:xfrm>
          <a:prstGeom prst="rect">
            <a:avLst/>
          </a:prstGeom>
          <a:noFill/>
        </p:spPr>
        <p:txBody>
          <a:bodyPr wrap="square" rtlCol="0" anchor="t">
            <a:spAutoFit/>
          </a:bodyPr>
          <a:p>
            <a:r>
              <a:rPr b="1">
                <a:sym typeface="+mn-ea"/>
              </a:rPr>
              <a:t>What is a CWE?</a:t>
            </a:r>
            <a:endParaRPr b="1">
              <a:sym typeface="+mn-ea"/>
            </a:endParaRPr>
          </a:p>
          <a:p>
            <a:endParaRPr lang="en-US" b="1"/>
          </a:p>
          <a:p>
            <a:r>
              <a:rPr lang="en-US"/>
              <a:t>The </a:t>
            </a:r>
            <a:r>
              <a:rPr lang="en-US">
                <a:solidFill>
                  <a:srgbClr val="FF0000"/>
                </a:solidFill>
              </a:rPr>
              <a:t>Common Weakness Enumeration</a:t>
            </a:r>
            <a:r>
              <a:rPr lang="en-US"/>
              <a:t> (CWE) is a category system for hardware and software weaknesses and vulnerabilities. It is sustained by a community project with the goals of </a:t>
            </a:r>
            <a:r>
              <a:rPr lang="en-US">
                <a:solidFill>
                  <a:srgbClr val="FF0000"/>
                </a:solidFill>
              </a:rPr>
              <a:t>understanding flaws in software and hardware and creating automated tools</a:t>
            </a:r>
            <a:r>
              <a:rPr lang="en-US"/>
              <a:t> that can be used to identify, fix, and prevent those flaws.</a:t>
            </a:r>
            <a:endParaRPr lang="en-US"/>
          </a:p>
        </p:txBody>
      </p:sp>
      <p:pic>
        <p:nvPicPr>
          <p:cNvPr id="6" name="Picture 5"/>
          <p:cNvPicPr>
            <a:picLocks noChangeAspect="1"/>
          </p:cNvPicPr>
          <p:nvPr/>
        </p:nvPicPr>
        <p:blipFill>
          <a:blip r:embed="rId1"/>
          <a:stretch>
            <a:fillRect/>
          </a:stretch>
        </p:blipFill>
        <p:spPr>
          <a:xfrm>
            <a:off x="7086600" y="514350"/>
            <a:ext cx="2026920" cy="370205"/>
          </a:xfrm>
          <a:prstGeom prst="rect">
            <a:avLst/>
          </a:prstGeom>
        </p:spPr>
      </p:pic>
      <p:pic>
        <p:nvPicPr>
          <p:cNvPr id="7" name="Picture 6"/>
          <p:cNvPicPr>
            <a:picLocks noChangeAspect="1"/>
          </p:cNvPicPr>
          <p:nvPr/>
        </p:nvPicPr>
        <p:blipFill>
          <a:blip r:embed="rId2"/>
          <a:stretch>
            <a:fillRect/>
          </a:stretch>
        </p:blipFill>
        <p:spPr>
          <a:xfrm>
            <a:off x="1981200" y="4705350"/>
            <a:ext cx="6492240" cy="238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a:sym typeface="+mn-ea"/>
              </a:rPr>
              <a:t>CVSS</a:t>
            </a:r>
            <a:endParaRPr lang="en-US"/>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D1A6A562-4B3D-4821-A882-AFE78931B3F6}" type="slidenum">
              <a:rPr/>
            </a:fld>
            <a:endParaRPr lang="en-US" dirty="0"/>
          </a:p>
        </p:txBody>
      </p:sp>
      <p:sp>
        <p:nvSpPr>
          <p:cNvPr id="4" name="Text Box 3"/>
          <p:cNvSpPr txBox="1"/>
          <p:nvPr/>
        </p:nvSpPr>
        <p:spPr>
          <a:xfrm>
            <a:off x="304800" y="742950"/>
            <a:ext cx="8519160" cy="521970"/>
          </a:xfrm>
          <a:prstGeom prst="rect">
            <a:avLst/>
          </a:prstGeom>
          <a:noFill/>
        </p:spPr>
        <p:txBody>
          <a:bodyPr wrap="square" rtlCol="0" anchor="t">
            <a:spAutoFit/>
          </a:bodyPr>
          <a:p>
            <a:r>
              <a:rPr lang="en-US"/>
              <a:t>The </a:t>
            </a:r>
            <a:r>
              <a:rPr lang="en-US">
                <a:solidFill>
                  <a:srgbClr val="FF0000"/>
                </a:solidFill>
              </a:rPr>
              <a:t>Common Vulnerability Scoring System</a:t>
            </a:r>
            <a:r>
              <a:rPr lang="en-US"/>
              <a:t> (CVSS) provides an open framework for communicating the characteristics and impacts of IT vulnerabilities.</a:t>
            </a:r>
            <a:endParaRPr lang="en-US"/>
          </a:p>
        </p:txBody>
      </p:sp>
      <p:pic>
        <p:nvPicPr>
          <p:cNvPr id="5" name="Picture 4"/>
          <p:cNvPicPr>
            <a:picLocks noChangeAspect="1"/>
          </p:cNvPicPr>
          <p:nvPr/>
        </p:nvPicPr>
        <p:blipFill>
          <a:blip r:embed="rId1"/>
          <a:stretch>
            <a:fillRect/>
          </a:stretch>
        </p:blipFill>
        <p:spPr>
          <a:xfrm>
            <a:off x="2438400" y="1504950"/>
            <a:ext cx="4359275" cy="1493520"/>
          </a:xfrm>
          <a:prstGeom prst="rect">
            <a:avLst/>
          </a:prstGeom>
        </p:spPr>
      </p:pic>
      <p:pic>
        <p:nvPicPr>
          <p:cNvPr id="8" name="Picture 7"/>
          <p:cNvPicPr>
            <a:picLocks noChangeAspect="1"/>
          </p:cNvPicPr>
          <p:nvPr/>
        </p:nvPicPr>
        <p:blipFill>
          <a:blip r:embed="rId2"/>
          <a:stretch>
            <a:fillRect/>
          </a:stretch>
        </p:blipFill>
        <p:spPr>
          <a:xfrm>
            <a:off x="4800600" y="3790950"/>
            <a:ext cx="4022725" cy="842010"/>
          </a:xfrm>
          <a:prstGeom prst="rect">
            <a:avLst/>
          </a:prstGeom>
        </p:spPr>
      </p:pic>
      <p:pic>
        <p:nvPicPr>
          <p:cNvPr id="9" name="Picture 8"/>
          <p:cNvPicPr>
            <a:picLocks noChangeAspect="1"/>
          </p:cNvPicPr>
          <p:nvPr/>
        </p:nvPicPr>
        <p:blipFill>
          <a:blip r:embed="rId3"/>
          <a:stretch>
            <a:fillRect/>
          </a:stretch>
        </p:blipFill>
        <p:spPr>
          <a:xfrm>
            <a:off x="304800" y="3784600"/>
            <a:ext cx="4056380" cy="848360"/>
          </a:xfrm>
          <a:prstGeom prst="rect">
            <a:avLst/>
          </a:prstGeom>
        </p:spPr>
      </p:pic>
      <p:pic>
        <p:nvPicPr>
          <p:cNvPr id="10" name="Picture 9"/>
          <p:cNvPicPr>
            <a:picLocks noChangeAspect="1"/>
          </p:cNvPicPr>
          <p:nvPr/>
        </p:nvPicPr>
        <p:blipFill>
          <a:blip r:embed="rId4"/>
          <a:stretch>
            <a:fillRect/>
          </a:stretch>
        </p:blipFill>
        <p:spPr>
          <a:xfrm>
            <a:off x="304800" y="3257550"/>
            <a:ext cx="2107565" cy="412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lang="en-US"/>
              <a:t>Prioritizing vulnerability</a:t>
            </a:r>
            <a:endParaRPr lang="en-US"/>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D1A6A562-4B3D-4821-A882-AFE78931B3F6}" type="slidenum">
              <a:rPr/>
            </a:fld>
            <a:endParaRPr lang="en-US" dirty="0"/>
          </a:p>
        </p:txBody>
      </p:sp>
      <p:graphicFrame>
        <p:nvGraphicFramePr>
          <p:cNvPr id="4" name="Object 3"/>
          <p:cNvGraphicFramePr/>
          <p:nvPr/>
        </p:nvGraphicFramePr>
        <p:xfrm>
          <a:off x="2049780" y="633095"/>
          <a:ext cx="4880610" cy="4105275"/>
        </p:xfrm>
        <a:graphic>
          <a:graphicData uri="http://schemas.openxmlformats.org/presentationml/2006/ole">
            <mc:AlternateContent xmlns:mc="http://schemas.openxmlformats.org/markup-compatibility/2006">
              <mc:Choice xmlns:v="urn:schemas-microsoft-com:vml" Requires="v">
                <p:oleObj spid="_x0000_s5" name="" r:id="rId1" imgW="4876800" imgH="4102100" progId="Paint.Picture">
                  <p:embed/>
                </p:oleObj>
              </mc:Choice>
              <mc:Fallback>
                <p:oleObj name="" r:id="rId1" imgW="4876800" imgH="4102100" progId="Paint.Picture">
                  <p:embed/>
                  <p:pic>
                    <p:nvPicPr>
                      <p:cNvPr id="0" name="Picture 4"/>
                      <p:cNvPicPr/>
                      <p:nvPr/>
                    </p:nvPicPr>
                    <p:blipFill>
                      <a:blip r:embed="rId2"/>
                      <a:stretch>
                        <a:fillRect/>
                      </a:stretch>
                    </p:blipFill>
                    <p:spPr>
                      <a:xfrm>
                        <a:off x="2049780" y="633095"/>
                        <a:ext cx="4880610" cy="410527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lang="en-US"/>
              <a:t>Why Cybersecurity</a:t>
            </a:r>
            <a:endParaRPr lang="en-US"/>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D1A6A562-4B3D-4821-A882-AFE78931B3F6}" type="slidenum">
              <a:rPr/>
            </a:fld>
            <a:endParaRPr lang="en-US" dirty="0"/>
          </a:p>
        </p:txBody>
      </p:sp>
      <p:pic>
        <p:nvPicPr>
          <p:cNvPr id="4" name="Picture 3"/>
          <p:cNvPicPr>
            <a:picLocks noChangeAspect="1"/>
          </p:cNvPicPr>
          <p:nvPr/>
        </p:nvPicPr>
        <p:blipFill>
          <a:blip r:embed="rId1"/>
          <a:stretch>
            <a:fillRect/>
          </a:stretch>
        </p:blipFill>
        <p:spPr>
          <a:xfrm>
            <a:off x="2362200" y="739775"/>
            <a:ext cx="4419600" cy="3663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idx="1"/>
          </p:nvPr>
        </p:nvSpPr>
        <p:spPr/>
        <p:txBody>
          <a:bodyPr>
            <a:normAutofit fontScale="90000"/>
          </a:bodyPr>
          <a:p>
            <a:r>
              <a:rPr lang="en-US"/>
              <a:t>Our Services for protecting </a:t>
            </a:r>
            <a:endParaRPr lang="en-US"/>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D1A6A562-4B3D-4821-A882-AFE78931B3F6}" type="slidenum">
              <a:rPr/>
            </a:fld>
            <a:endParaRPr lang="en-US" dirty="0"/>
          </a:p>
        </p:txBody>
      </p:sp>
      <p:sp>
        <p:nvSpPr>
          <p:cNvPr id="4" name="Text Box 3"/>
          <p:cNvSpPr txBox="1"/>
          <p:nvPr/>
        </p:nvSpPr>
        <p:spPr>
          <a:xfrm>
            <a:off x="304800" y="819150"/>
            <a:ext cx="6012815" cy="1168400"/>
          </a:xfrm>
          <a:prstGeom prst="rect">
            <a:avLst/>
          </a:prstGeom>
          <a:noFill/>
        </p:spPr>
        <p:txBody>
          <a:bodyPr wrap="square" rtlCol="0">
            <a:spAutoFit/>
          </a:bodyPr>
          <a:p>
            <a:pPr marL="285750" indent="-285750">
              <a:buFont typeface="Wingdings" panose="05000000000000000000" charset="0"/>
              <a:buChar char="Ø"/>
            </a:pPr>
            <a:r>
              <a:rPr lang="en-US"/>
              <a:t>Vulnerability Management</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Penetration Testing</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a:t>Payment Card Industry-Security Standards Council (PCI SSC)</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p:nvPr>
            <p:ph type="body" idx="1"/>
          </p:nvPr>
        </p:nvSpPr>
        <p:spPr/>
        <p:txBody>
          <a:bodyPr/>
          <a:p>
            <a:r>
              <a:rPr lang="en-GB" altLang="en-US">
                <a:sym typeface="+mn-ea"/>
              </a:rPr>
              <a:t>Cybersecurity data science is a relatively new method of implementing data science to detect, prevent and reduce cybersecurity threats. </a:t>
            </a:r>
            <a:endParaRPr lang="en-GB" altLang="en-US">
              <a:sym typeface="+mn-ea"/>
            </a:endParaRPr>
          </a:p>
          <a:p>
            <a:r>
              <a:rPr lang="en-GB" altLang="en-US">
                <a:sym typeface="+mn-ea"/>
              </a:rPr>
              <a:t>Most cyber-attacks compromise an organization's stored data and put it to use in fraudulent activities</a:t>
            </a:r>
            <a:endParaRPr lang="en-GB" altLang="en-US">
              <a:sym typeface="+mn-ea"/>
            </a:endParaRPr>
          </a:p>
          <a:p>
            <a:r>
              <a:rPr lang="en-GB" altLang="en-US"/>
              <a:t>Cybersecurity uses data science to keep digital devices, services, systems, and software safe from cyberattacks</a:t>
            </a:r>
            <a:endParaRPr lang="en-GB" altLang="en-US"/>
          </a:p>
          <a:p>
            <a:endParaRPr lang="en-GB" altLang="en-US"/>
          </a:p>
        </p:txBody>
      </p:sp>
      <p:sp>
        <p:nvSpPr>
          <p:cNvPr id="5" name="Title 4"/>
          <p:cNvSpPr/>
          <p:nvPr>
            <p:ph type="title" idx="2"/>
          </p:nvPr>
        </p:nvSpPr>
        <p:spPr/>
        <p:txBody>
          <a:bodyPr>
            <a:normAutofit fontScale="90000"/>
          </a:bodyPr>
          <a:p>
            <a:r>
              <a:rPr lang="en-GB" altLang="en-US"/>
              <a:t>Data science in cyber security</a:t>
            </a:r>
            <a:endParaRPr lang="en-GB" altLang="en-US"/>
          </a:p>
        </p:txBody>
      </p:sp>
      <p:sp>
        <p:nvSpPr>
          <p:cNvPr id="3" name="Slide Number Placeholder 2"/>
          <p:cNvSpPr>
            <a:spLocks noGrp="1"/>
          </p:cNvSpPr>
          <p:nvPr>
            <p:ph type="sldNum" sz="quarter"/>
          </p:nvPr>
        </p:nvSpPr>
        <p:spPr/>
        <p:txBody>
          <a:bodyPr/>
          <a:p>
            <a:pPr marL="0" lvl="0" indent="0" algn="r" rtl="0">
              <a:spcBef>
                <a:spcPts val="0"/>
              </a:spcBef>
              <a:spcAft>
                <a:spcPts val="0"/>
              </a:spcAft>
              <a:buNone/>
            </a:pPr>
            <a:fld id="{B3F4B22C-70FC-4728-924F-82067BE207BA}" type="slidenum">
              <a:rPr/>
            </a:fld>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1C4587"/>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1C4587"/>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4706</Words>
  <Application>WPS Presentation</Application>
  <PresentationFormat>On-Screen Show (4:3)</PresentationFormat>
  <Paragraphs>164</Paragraphs>
  <Slides>17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1" baseType="lpstr">
      <vt:lpstr>Arial</vt:lpstr>
      <vt:lpstr>SimSun</vt:lpstr>
      <vt:lpstr>Wingdings</vt:lpstr>
      <vt:lpstr>Arial</vt:lpstr>
      <vt:lpstr>Roboto</vt:lpstr>
      <vt:lpstr>Roboto Medium</vt:lpstr>
      <vt:lpstr>Segoe Print</vt:lpstr>
      <vt:lpstr>Roboto Black</vt:lpstr>
      <vt:lpstr>Wingdings</vt:lpstr>
      <vt:lpstr>Calibri</vt:lpstr>
      <vt:lpstr>Microsoft YaHei</vt:lpstr>
      <vt:lpstr>Arial Unicode MS</vt:lpstr>
      <vt:lpstr>Simple Light</vt:lpstr>
      <vt:lpstr>Paint.Picture</vt:lpstr>
      <vt:lpstr>Cybersecurity</vt:lpstr>
      <vt:lpstr>PowerPoint 演示文稿</vt:lpstr>
      <vt:lpstr>Vulnerability &amp; Exploit</vt:lpstr>
      <vt:lpstr>CVE &amp; CWE </vt:lpstr>
      <vt:lpstr>CVSS</vt:lpstr>
      <vt:lpstr>Prioritizing vulnerability</vt:lpstr>
      <vt:lpstr>Why Cybersecurity</vt:lpstr>
      <vt:lpstr>Our Services for protecting </vt:lpstr>
      <vt:lpstr>Data science in cyber security</vt:lpstr>
      <vt:lpstr>Latest books</vt:lpstr>
      <vt:lpstr>Data-to-insight-to-decision analytic stages in data science</vt:lpstr>
      <vt:lpstr>PowerPoint 演示文稿</vt:lpstr>
      <vt:lpstr>knowledge graph in cybersecurity</vt:lpstr>
      <vt:lpstr>Prioritization of vulnarability and exploits</vt:lpstr>
      <vt:lpstr>Malware malicious activity prediction</vt:lpstr>
      <vt:lpstr>Dark web, Deep web and social media discussions</vt:lpstr>
      <vt:lpstr>THANK YOU</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mdaksamvk</cp:lastModifiedBy>
  <cp:revision>14</cp:revision>
  <dcterms:created xsi:type="dcterms:W3CDTF">2022-05-11T11:34:00Z</dcterms:created>
  <dcterms:modified xsi:type="dcterms:W3CDTF">2022-10-13T12:59:07Z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960DAC5E137240DB8D50F8DF2579A005</vt:lpwstr>
  </property>
  <property fmtid="{D5CDD505-2E9C-101B-9397-08002B2CF9AE}" pid="3" name="KSOProductBuildVer">
    <vt:lpwstr>2057-11.2.0.11341</vt:lpwstr>
  </property>
</Properties>
</file>