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1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ACA508-7C4F-4593-BC17-EA9ADAC8461B}"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413862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ACA508-7C4F-4593-BC17-EA9ADAC8461B}"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300802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ACA508-7C4F-4593-BC17-EA9ADAC8461B}"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184115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ACA508-7C4F-4593-BC17-EA9ADAC8461B}"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364050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ACA508-7C4F-4593-BC17-EA9ADAC8461B}"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293609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ACA508-7C4F-4593-BC17-EA9ADAC8461B}"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2982685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ACA508-7C4F-4593-BC17-EA9ADAC8461B}" type="datetimeFigureOut">
              <a:rPr lang="en-US" smtClean="0"/>
              <a:t>2/25/2016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208531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ACA508-7C4F-4593-BC17-EA9ADAC8461B}" type="datetimeFigureOut">
              <a:rPr lang="en-US" smtClean="0"/>
              <a:t>2/25/2016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195579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CA508-7C4F-4593-BC17-EA9ADAC8461B}" type="datetimeFigureOut">
              <a:rPr lang="en-US" smtClean="0"/>
              <a:t>2/25/2016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363850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ACA508-7C4F-4593-BC17-EA9ADAC8461B}"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249328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ACA508-7C4F-4593-BC17-EA9ADAC8461B}"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552BA-2B76-4722-98CB-A8B21F736AA4}" type="slidenum">
              <a:rPr lang="en-US" smtClean="0"/>
              <a:t>‹#›</a:t>
            </a:fld>
            <a:endParaRPr lang="en-US"/>
          </a:p>
        </p:txBody>
      </p:sp>
    </p:spTree>
    <p:extLst>
      <p:ext uri="{BB962C8B-B14F-4D97-AF65-F5344CB8AC3E}">
        <p14:creationId xmlns:p14="http://schemas.microsoft.com/office/powerpoint/2010/main" val="113641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CA508-7C4F-4593-BC17-EA9ADAC8461B}" type="datetimeFigureOut">
              <a:rPr lang="en-US" smtClean="0"/>
              <a:t>2/25/2016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552BA-2B76-4722-98CB-A8B21F736AA4}" type="slidenum">
              <a:rPr lang="en-US" smtClean="0"/>
              <a:t>‹#›</a:t>
            </a:fld>
            <a:endParaRPr lang="en-US"/>
          </a:p>
        </p:txBody>
      </p:sp>
    </p:spTree>
    <p:extLst>
      <p:ext uri="{BB962C8B-B14F-4D97-AF65-F5344CB8AC3E}">
        <p14:creationId xmlns:p14="http://schemas.microsoft.com/office/powerpoint/2010/main" val="264746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a:t>
            </a:r>
            <a:r>
              <a:rPr lang="en-US" dirty="0" smtClean="0"/>
              <a:t>2 Assignment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12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fontScale="92500" lnSpcReduction="10000"/>
          </a:bodyPr>
          <a:lstStyle/>
          <a:p>
            <a:r>
              <a:rPr lang="en-US" dirty="0"/>
              <a:t>How should we treat the situation where one of the four friendly supply ships is attempting to rendezvous with the player, but another friendly supply ship is already rendezvousing? Would that be another state or simply conditional checks to then revert to roaming or perhaps idle</a:t>
            </a:r>
            <a:r>
              <a:rPr lang="en-US" dirty="0" smtClean="0"/>
              <a:t>?</a:t>
            </a:r>
          </a:p>
          <a:p>
            <a:pPr lvl="1"/>
            <a:r>
              <a:rPr lang="en-US" dirty="0" smtClean="0"/>
              <a:t>States, checks and behaviors</a:t>
            </a:r>
          </a:p>
          <a:p>
            <a:pPr lvl="1"/>
            <a:r>
              <a:rPr lang="en-US" dirty="0" smtClean="0"/>
              <a:t>Coordination and communication</a:t>
            </a:r>
          </a:p>
          <a:p>
            <a:pPr lvl="1"/>
            <a:r>
              <a:rPr lang="en-US" dirty="0" smtClean="0"/>
              <a:t>Compound behaviors</a:t>
            </a:r>
          </a:p>
          <a:p>
            <a:pPr lvl="1"/>
            <a:r>
              <a:rPr lang="en-US" dirty="0" smtClean="0"/>
              <a:t>Decision options</a:t>
            </a:r>
            <a:endParaRPr lang="en-US" dirty="0"/>
          </a:p>
          <a:p>
            <a:endParaRPr lang="en-US" dirty="0"/>
          </a:p>
        </p:txBody>
      </p:sp>
    </p:spTree>
    <p:extLst>
      <p:ext uri="{BB962C8B-B14F-4D97-AF65-F5344CB8AC3E}">
        <p14:creationId xmlns:p14="http://schemas.microsoft.com/office/powerpoint/2010/main" val="382537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r>
              <a:rPr lang="en-US" dirty="0"/>
              <a:t>Do we give precedence to the friendly or unfriendly ship, when determining the state and both ships are being detected/within range</a:t>
            </a:r>
            <a:r>
              <a:rPr lang="en-US" dirty="0" smtClean="0"/>
              <a:t>?</a:t>
            </a:r>
          </a:p>
          <a:p>
            <a:pPr lvl="1"/>
            <a:r>
              <a:rPr lang="en-US" dirty="0" smtClean="0"/>
              <a:t>Weighted input</a:t>
            </a:r>
          </a:p>
          <a:p>
            <a:pPr lvl="1"/>
            <a:r>
              <a:rPr lang="en-US" dirty="0" smtClean="0"/>
              <a:t>Weighted decisions</a:t>
            </a:r>
          </a:p>
          <a:p>
            <a:pPr lvl="1"/>
            <a:r>
              <a:rPr lang="en-US" dirty="0" smtClean="0"/>
              <a:t>Sequence and blocking</a:t>
            </a:r>
          </a:p>
          <a:p>
            <a:pPr lvl="1"/>
            <a:r>
              <a:rPr lang="en-US" dirty="0" smtClean="0"/>
              <a:t>Decision possibilities.</a:t>
            </a:r>
          </a:p>
          <a:p>
            <a:endParaRPr lang="en-US" dirty="0"/>
          </a:p>
        </p:txBody>
      </p:sp>
    </p:spTree>
    <p:extLst>
      <p:ext uri="{BB962C8B-B14F-4D97-AF65-F5344CB8AC3E}">
        <p14:creationId xmlns:p14="http://schemas.microsoft.com/office/powerpoint/2010/main" val="96462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r>
              <a:rPr lang="en-US" dirty="0"/>
              <a:t>Can the supplies vehicles meet each other to exchange supplies with each other rather than going to the Sun(supplies source) to replenish their supplies? Or is the rendezvous zone just for the meeting between supplies vehicle and the vehicle controlled by players</a:t>
            </a:r>
            <a:r>
              <a:rPr lang="en-US" dirty="0" smtClean="0"/>
              <a:t>?</a:t>
            </a:r>
          </a:p>
          <a:p>
            <a:pPr lvl="1"/>
            <a:r>
              <a:rPr lang="en-US" dirty="0" smtClean="0"/>
              <a:t>Additions to basic scenario</a:t>
            </a:r>
          </a:p>
          <a:p>
            <a:pPr lvl="1"/>
            <a:r>
              <a:rPr lang="en-US" dirty="0" smtClean="0"/>
              <a:t>Decision options</a:t>
            </a:r>
            <a:endParaRPr lang="en-US" dirty="0"/>
          </a:p>
        </p:txBody>
      </p:sp>
    </p:spTree>
    <p:extLst>
      <p:ext uri="{BB962C8B-B14F-4D97-AF65-F5344CB8AC3E}">
        <p14:creationId xmlns:p14="http://schemas.microsoft.com/office/powerpoint/2010/main" val="340622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normAutofit/>
          </a:bodyPr>
          <a:lstStyle/>
          <a:p>
            <a:r>
              <a:rPr lang="en-US" dirty="0"/>
              <a:t>The NIPC is trying to figure out what state it should be in: roam, flee...etc. How often should the system be updating its state? If you do it too often for a large number of NIPC, would that not slow down the system</a:t>
            </a:r>
            <a:r>
              <a:rPr lang="en-US" dirty="0" smtClean="0"/>
              <a:t>?</a:t>
            </a:r>
          </a:p>
          <a:p>
            <a:pPr lvl="1"/>
            <a:r>
              <a:rPr lang="en-US" dirty="0" smtClean="0"/>
              <a:t>Assume that frequency of update is a given and sufficient</a:t>
            </a:r>
          </a:p>
          <a:p>
            <a:pPr lvl="1"/>
            <a:r>
              <a:rPr lang="en-US" dirty="0" smtClean="0"/>
              <a:t>Optimize after building</a:t>
            </a:r>
          </a:p>
          <a:p>
            <a:pPr lvl="1"/>
            <a:r>
              <a:rPr lang="en-US" dirty="0" smtClean="0"/>
              <a:t>Might make for new decisions</a:t>
            </a:r>
            <a:endParaRPr lang="en-US" dirty="0"/>
          </a:p>
          <a:p>
            <a:endParaRPr lang="en-US" dirty="0"/>
          </a:p>
        </p:txBody>
      </p:sp>
    </p:spTree>
    <p:extLst>
      <p:ext uri="{BB962C8B-B14F-4D97-AF65-F5344CB8AC3E}">
        <p14:creationId xmlns:p14="http://schemas.microsoft.com/office/powerpoint/2010/main" val="3293031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options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might add a bit of adventure.</a:t>
            </a:r>
          </a:p>
          <a:p>
            <a:r>
              <a:rPr lang="en-US" dirty="0" smtClean="0"/>
              <a:t>There are weapons and the firing of the weapons at a target have varying impact.</a:t>
            </a:r>
          </a:p>
          <a:p>
            <a:pPr lvl="1"/>
            <a:r>
              <a:rPr lang="en-US" dirty="0" smtClean="0"/>
              <a:t>Say the target is hit 80% of the time and a single hit is lethal 10 % of that while the remainder causes some amount of damage.</a:t>
            </a:r>
          </a:p>
          <a:p>
            <a:r>
              <a:rPr lang="en-US" dirty="0" smtClean="0"/>
              <a:t>The player character might control a group of fighter escorts</a:t>
            </a:r>
          </a:p>
          <a:p>
            <a:r>
              <a:rPr lang="en-US" dirty="0" smtClean="0"/>
              <a:t>Barriers  for hiding (pieces of terrain)</a:t>
            </a:r>
          </a:p>
          <a:p>
            <a:r>
              <a:rPr lang="en-US" dirty="0" smtClean="0"/>
              <a:t>Other options are possible</a:t>
            </a:r>
            <a:endParaRPr lang="en-US" dirty="0"/>
          </a:p>
        </p:txBody>
      </p:sp>
    </p:spTree>
    <p:extLst>
      <p:ext uri="{BB962C8B-B14F-4D97-AF65-F5344CB8AC3E}">
        <p14:creationId xmlns:p14="http://schemas.microsoft.com/office/powerpoint/2010/main" val="369585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assignment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 the system</a:t>
            </a:r>
          </a:p>
          <a:p>
            <a:r>
              <a:rPr lang="en-US" dirty="0" smtClean="0"/>
              <a:t>Need descriptions of all of the characters and pieces in the scene. Use an OO design implementation separate.</a:t>
            </a:r>
          </a:p>
          <a:p>
            <a:pPr lvl="1"/>
            <a:r>
              <a:rPr lang="en-US" dirty="0" smtClean="0"/>
              <a:t>Specify states or fields in the character or piece</a:t>
            </a:r>
          </a:p>
          <a:p>
            <a:pPr lvl="1"/>
            <a:r>
              <a:rPr lang="en-US" dirty="0" smtClean="0"/>
              <a:t>Specify the possible code behaviors for the character or piece (decision making, </a:t>
            </a:r>
            <a:r>
              <a:rPr lang="en-US" dirty="0" err="1" smtClean="0"/>
              <a:t>fsm</a:t>
            </a:r>
            <a:r>
              <a:rPr lang="en-US" dirty="0" smtClean="0"/>
              <a:t>, access to ‘global’ values, and so on)</a:t>
            </a:r>
          </a:p>
          <a:p>
            <a:r>
              <a:rPr lang="en-US" dirty="0" smtClean="0"/>
              <a:t>Need descriptions of possible interactions among the characters or pieces</a:t>
            </a:r>
            <a:endParaRPr lang="en-US" dirty="0"/>
          </a:p>
        </p:txBody>
      </p:sp>
    </p:spTree>
    <p:extLst>
      <p:ext uri="{BB962C8B-B14F-4D97-AF65-F5344CB8AC3E}">
        <p14:creationId xmlns:p14="http://schemas.microsoft.com/office/powerpoint/2010/main" val="41192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assignment</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 a prototype of the system.</a:t>
            </a:r>
          </a:p>
          <a:p>
            <a:r>
              <a:rPr lang="en-US" dirty="0" smtClean="0"/>
              <a:t>This need not include everything in your design.</a:t>
            </a:r>
          </a:p>
          <a:p>
            <a:r>
              <a:rPr lang="en-US" dirty="0"/>
              <a:t> </a:t>
            </a:r>
            <a:r>
              <a:rPr lang="en-US" dirty="0" smtClean="0"/>
              <a:t>Scale to what you think you can do! Do not try to do everything. The focus of he assignment is on how one or more NPICs makes a decision.</a:t>
            </a:r>
          </a:p>
          <a:p>
            <a:r>
              <a:rPr lang="en-US" dirty="0" smtClean="0"/>
              <a:t>Use text </a:t>
            </a:r>
            <a:r>
              <a:rPr lang="en-US" dirty="0" err="1" smtClean="0"/>
              <a:t>i</a:t>
            </a:r>
            <a:r>
              <a:rPr lang="en-US" dirty="0" smtClean="0"/>
              <a:t>/o, perhaps in a </a:t>
            </a:r>
            <a:r>
              <a:rPr lang="en-US" dirty="0" err="1" smtClean="0"/>
              <a:t>gui</a:t>
            </a:r>
            <a:r>
              <a:rPr lang="en-US" dirty="0" smtClean="0"/>
              <a:t>. </a:t>
            </a:r>
            <a:r>
              <a:rPr lang="en-US" dirty="0"/>
              <a:t>K</a:t>
            </a:r>
            <a:r>
              <a:rPr lang="en-US" dirty="0" smtClean="0"/>
              <a:t>eep it simple. It is a prototype.</a:t>
            </a:r>
            <a:endParaRPr lang="en-US" dirty="0"/>
          </a:p>
        </p:txBody>
      </p:sp>
    </p:spTree>
    <p:extLst>
      <p:ext uri="{BB962C8B-B14F-4D97-AF65-F5344CB8AC3E}">
        <p14:creationId xmlns:p14="http://schemas.microsoft.com/office/powerpoint/2010/main" val="1415875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assignment</a:t>
            </a:r>
            <a:endParaRPr lang="en-US" dirty="0"/>
          </a:p>
        </p:txBody>
      </p:sp>
      <p:sp>
        <p:nvSpPr>
          <p:cNvPr id="3" name="Content Placeholder 2"/>
          <p:cNvSpPr>
            <a:spLocks noGrp="1"/>
          </p:cNvSpPr>
          <p:nvPr>
            <p:ph idx="1"/>
          </p:nvPr>
        </p:nvSpPr>
        <p:spPr/>
        <p:txBody>
          <a:bodyPr/>
          <a:lstStyle/>
          <a:p>
            <a:r>
              <a:rPr lang="en-US" dirty="0" smtClean="0"/>
              <a:t>For a programing language select one of the following: C++, Java, </a:t>
            </a:r>
            <a:r>
              <a:rPr lang="en-US" dirty="0" err="1" smtClean="0"/>
              <a:t>Javascript</a:t>
            </a:r>
            <a:r>
              <a:rPr lang="en-US" dirty="0" smtClean="0"/>
              <a:t>, </a:t>
            </a:r>
            <a:r>
              <a:rPr lang="en-US" dirty="0" err="1" smtClean="0"/>
              <a:t>Lua</a:t>
            </a:r>
            <a:r>
              <a:rPr lang="en-US" dirty="0" smtClean="0"/>
              <a:t>, C#, Python.</a:t>
            </a:r>
          </a:p>
          <a:p>
            <a:r>
              <a:rPr lang="en-US" dirty="0" smtClean="0"/>
              <a:t>Deliver the code and a write-up of the design.</a:t>
            </a:r>
          </a:p>
          <a:p>
            <a:r>
              <a:rPr lang="en-US" dirty="0" smtClean="0"/>
              <a:t>Due date: Let’s talk about it.</a:t>
            </a:r>
            <a:endParaRPr lang="en-US" dirty="0"/>
          </a:p>
        </p:txBody>
      </p:sp>
    </p:spTree>
    <p:extLst>
      <p:ext uri="{BB962C8B-B14F-4D97-AF65-F5344CB8AC3E}">
        <p14:creationId xmlns:p14="http://schemas.microsoft.com/office/powerpoint/2010/main" val="120908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We have had a discussion about problem 2.</a:t>
            </a:r>
          </a:p>
          <a:p>
            <a:r>
              <a:rPr lang="en-US" dirty="0" smtClean="0"/>
              <a:t>We have some questions related to problem 2.</a:t>
            </a:r>
          </a:p>
          <a:p>
            <a:r>
              <a:rPr lang="en-US" dirty="0" smtClean="0"/>
              <a:t>We have some new materials on decision making and previous materials on basic behaviors.</a:t>
            </a:r>
          </a:p>
          <a:p>
            <a:r>
              <a:rPr lang="en-US" dirty="0" smtClean="0"/>
              <a:t>Let’s bring these together.</a:t>
            </a:r>
            <a:endParaRPr lang="en-US" dirty="0"/>
          </a:p>
        </p:txBody>
      </p:sp>
    </p:spTree>
    <p:extLst>
      <p:ext uri="{BB962C8B-B14F-4D97-AF65-F5344CB8AC3E}">
        <p14:creationId xmlns:p14="http://schemas.microsoft.com/office/powerpoint/2010/main" val="3332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description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four friendly (NPIC) supply vehicles</a:t>
            </a:r>
          </a:p>
          <a:p>
            <a:r>
              <a:rPr lang="en-US" dirty="0" smtClean="0"/>
              <a:t>There are two suns</a:t>
            </a:r>
          </a:p>
          <a:p>
            <a:r>
              <a:rPr lang="en-US" dirty="0" smtClean="0"/>
              <a:t>There is one roaming unfriendly (NPIC) vehicle</a:t>
            </a:r>
          </a:p>
          <a:p>
            <a:r>
              <a:rPr lang="en-US" dirty="0" smtClean="0"/>
              <a:t>There is one player controlled friendly vehicle</a:t>
            </a:r>
          </a:p>
          <a:p>
            <a:r>
              <a:rPr lang="en-US" dirty="0" smtClean="0"/>
              <a:t>The friendly supply vehicles when fully supplied roam waiting to see the friendly player character. When the friendly player character is seen the supply vehicle attempts to rendezvous. If the friendly supply vehicle has supplies left it returns to roaming; otherwise it goes to a star to recharge. If the friendly supply vehicle senses an unfriendly vehicle, it attempts to flee. The player character performs actions independently of the NPICs.</a:t>
            </a:r>
            <a:endParaRPr lang="en-US" dirty="0"/>
          </a:p>
        </p:txBody>
      </p:sp>
    </p:spTree>
    <p:extLst>
      <p:ext uri="{BB962C8B-B14F-4D97-AF65-F5344CB8AC3E}">
        <p14:creationId xmlns:p14="http://schemas.microsoft.com/office/powerpoint/2010/main" val="42939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and transitions of friendly</a:t>
            </a:r>
            <a:endParaRPr lang="en-US" dirty="0"/>
          </a:p>
        </p:txBody>
      </p:sp>
      <p:sp>
        <p:nvSpPr>
          <p:cNvPr id="5" name="Oval 4"/>
          <p:cNvSpPr/>
          <p:nvPr/>
        </p:nvSpPr>
        <p:spPr>
          <a:xfrm>
            <a:off x="838200" y="3962400"/>
            <a:ext cx="1295400" cy="4572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Charge</a:t>
            </a:r>
            <a:endParaRPr lang="en-US" dirty="0">
              <a:solidFill>
                <a:schemeClr val="tx1"/>
              </a:solidFill>
            </a:endParaRPr>
          </a:p>
        </p:txBody>
      </p:sp>
      <p:sp>
        <p:nvSpPr>
          <p:cNvPr id="6" name="Oval 5"/>
          <p:cNvSpPr/>
          <p:nvPr/>
        </p:nvSpPr>
        <p:spPr>
          <a:xfrm>
            <a:off x="3810000" y="2438400"/>
            <a:ext cx="1066800" cy="304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Roam</a:t>
            </a:r>
            <a:endParaRPr lang="en-US" dirty="0">
              <a:solidFill>
                <a:schemeClr val="tx1"/>
              </a:solidFill>
            </a:endParaRPr>
          </a:p>
        </p:txBody>
      </p:sp>
      <p:sp>
        <p:nvSpPr>
          <p:cNvPr id="7" name="Oval 6"/>
          <p:cNvSpPr/>
          <p:nvPr/>
        </p:nvSpPr>
        <p:spPr>
          <a:xfrm>
            <a:off x="6858000" y="3200400"/>
            <a:ext cx="990600" cy="5334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Flee</a:t>
            </a:r>
            <a:endParaRPr lang="en-US" dirty="0">
              <a:solidFill>
                <a:schemeClr val="tx1"/>
              </a:solidFill>
            </a:endParaRPr>
          </a:p>
        </p:txBody>
      </p:sp>
      <p:sp>
        <p:nvSpPr>
          <p:cNvPr id="8" name="Oval 7"/>
          <p:cNvSpPr/>
          <p:nvPr/>
        </p:nvSpPr>
        <p:spPr>
          <a:xfrm>
            <a:off x="3733800" y="4419600"/>
            <a:ext cx="1828800" cy="5334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Rendezvous</a:t>
            </a:r>
            <a:endParaRPr lang="en-US" dirty="0">
              <a:solidFill>
                <a:schemeClr val="tx1"/>
              </a:solidFill>
            </a:endParaRPr>
          </a:p>
        </p:txBody>
      </p:sp>
      <p:cxnSp>
        <p:nvCxnSpPr>
          <p:cNvPr id="10" name="Straight Arrow Connector 9"/>
          <p:cNvCxnSpPr>
            <a:stCxn id="5" idx="0"/>
            <a:endCxn id="6" idx="2"/>
          </p:cNvCxnSpPr>
          <p:nvPr/>
        </p:nvCxnSpPr>
        <p:spPr>
          <a:xfrm flipV="1">
            <a:off x="1485900" y="2590800"/>
            <a:ext cx="23241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600" y="2866382"/>
            <a:ext cx="660758" cy="369332"/>
          </a:xfrm>
          <a:prstGeom prst="rect">
            <a:avLst/>
          </a:prstGeom>
          <a:noFill/>
        </p:spPr>
        <p:txBody>
          <a:bodyPr wrap="none" rtlCol="0">
            <a:spAutoFit/>
          </a:bodyPr>
          <a:lstStyle/>
          <a:p>
            <a:r>
              <a:rPr lang="en-US" dirty="0" err="1" smtClean="0"/>
              <a:t>isFull</a:t>
            </a:r>
            <a:endParaRPr lang="en-US" dirty="0"/>
          </a:p>
        </p:txBody>
      </p:sp>
      <p:cxnSp>
        <p:nvCxnSpPr>
          <p:cNvPr id="13" name="Straight Arrow Connector 12"/>
          <p:cNvCxnSpPr>
            <a:stCxn id="6" idx="6"/>
            <a:endCxn id="7" idx="0"/>
          </p:cNvCxnSpPr>
          <p:nvPr/>
        </p:nvCxnSpPr>
        <p:spPr>
          <a:xfrm>
            <a:off x="4876800" y="2590800"/>
            <a:ext cx="24765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19034" y="2406134"/>
            <a:ext cx="1138966" cy="369332"/>
          </a:xfrm>
          <a:prstGeom prst="rect">
            <a:avLst/>
          </a:prstGeom>
          <a:noFill/>
        </p:spPr>
        <p:txBody>
          <a:bodyPr wrap="none" rtlCol="0">
            <a:spAutoFit/>
          </a:bodyPr>
          <a:lstStyle/>
          <a:p>
            <a:r>
              <a:rPr lang="en-US" dirty="0" err="1" smtClean="0"/>
              <a:t>seeEnemy</a:t>
            </a:r>
            <a:endParaRPr lang="en-US" dirty="0"/>
          </a:p>
        </p:txBody>
      </p:sp>
      <p:cxnSp>
        <p:nvCxnSpPr>
          <p:cNvPr id="16" name="Straight Arrow Connector 15"/>
          <p:cNvCxnSpPr>
            <a:stCxn id="7" idx="4"/>
            <a:endCxn id="6" idx="5"/>
          </p:cNvCxnSpPr>
          <p:nvPr/>
        </p:nvCxnSpPr>
        <p:spPr>
          <a:xfrm flipH="1" flipV="1">
            <a:off x="4720571" y="2698563"/>
            <a:ext cx="2632729" cy="1035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37796" y="3446026"/>
            <a:ext cx="1198277" cy="369332"/>
          </a:xfrm>
          <a:prstGeom prst="rect">
            <a:avLst/>
          </a:prstGeom>
          <a:noFill/>
        </p:spPr>
        <p:txBody>
          <a:bodyPr wrap="none" rtlCol="0">
            <a:spAutoFit/>
          </a:bodyPr>
          <a:lstStyle/>
          <a:p>
            <a:r>
              <a:rPr lang="en-US" dirty="0" err="1" smtClean="0"/>
              <a:t>loseEnemy</a:t>
            </a:r>
            <a:endParaRPr lang="en-US" dirty="0"/>
          </a:p>
        </p:txBody>
      </p:sp>
      <p:cxnSp>
        <p:nvCxnSpPr>
          <p:cNvPr id="19" name="Straight Arrow Connector 18"/>
          <p:cNvCxnSpPr>
            <a:stCxn id="6" idx="4"/>
            <a:endCxn id="8" idx="0"/>
          </p:cNvCxnSpPr>
          <p:nvPr/>
        </p:nvCxnSpPr>
        <p:spPr>
          <a:xfrm>
            <a:off x="4343400" y="2743200"/>
            <a:ext cx="304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95800" y="3235714"/>
            <a:ext cx="1080039" cy="369332"/>
          </a:xfrm>
          <a:prstGeom prst="rect">
            <a:avLst/>
          </a:prstGeom>
          <a:noFill/>
        </p:spPr>
        <p:txBody>
          <a:bodyPr wrap="none" rtlCol="0">
            <a:spAutoFit/>
          </a:bodyPr>
          <a:lstStyle/>
          <a:p>
            <a:r>
              <a:rPr lang="en-US" dirty="0" err="1" smtClean="0"/>
              <a:t>seePlayer</a:t>
            </a:r>
            <a:endParaRPr lang="en-US" dirty="0"/>
          </a:p>
        </p:txBody>
      </p:sp>
      <p:cxnSp>
        <p:nvCxnSpPr>
          <p:cNvPr id="22" name="Straight Arrow Connector 21"/>
          <p:cNvCxnSpPr>
            <a:stCxn id="8" idx="2"/>
            <a:endCxn id="5" idx="5"/>
          </p:cNvCxnSpPr>
          <p:nvPr/>
        </p:nvCxnSpPr>
        <p:spPr>
          <a:xfrm flipH="1" flipV="1">
            <a:off x="1943893" y="4352645"/>
            <a:ext cx="1789907" cy="333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362200" y="4686300"/>
            <a:ext cx="925831" cy="369332"/>
          </a:xfrm>
          <a:prstGeom prst="rect">
            <a:avLst/>
          </a:prstGeom>
          <a:noFill/>
        </p:spPr>
        <p:txBody>
          <a:bodyPr wrap="none" rtlCol="0">
            <a:spAutoFit/>
          </a:bodyPr>
          <a:lstStyle/>
          <a:p>
            <a:r>
              <a:rPr lang="en-US" dirty="0" err="1" smtClean="0"/>
              <a:t>isEmpty</a:t>
            </a:r>
            <a:endParaRPr lang="en-US" dirty="0"/>
          </a:p>
        </p:txBody>
      </p:sp>
      <p:cxnSp>
        <p:nvCxnSpPr>
          <p:cNvPr id="25" name="Straight Arrow Connector 24"/>
          <p:cNvCxnSpPr>
            <a:stCxn id="8" idx="1"/>
            <a:endCxn id="6" idx="3"/>
          </p:cNvCxnSpPr>
          <p:nvPr/>
        </p:nvCxnSpPr>
        <p:spPr>
          <a:xfrm flipH="1" flipV="1">
            <a:off x="3966229" y="2698563"/>
            <a:ext cx="35393" cy="1799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48000" y="3630692"/>
            <a:ext cx="1018420" cy="369332"/>
          </a:xfrm>
          <a:prstGeom prst="rect">
            <a:avLst/>
          </a:prstGeom>
          <a:noFill/>
        </p:spPr>
        <p:txBody>
          <a:bodyPr wrap="none" rtlCol="0">
            <a:spAutoFit/>
          </a:bodyPr>
          <a:lstStyle/>
          <a:p>
            <a:r>
              <a:rPr lang="en-US" dirty="0" err="1" smtClean="0"/>
              <a:t>hasMore</a:t>
            </a:r>
            <a:endParaRPr lang="en-US" dirty="0"/>
          </a:p>
        </p:txBody>
      </p:sp>
    </p:spTree>
    <p:extLst>
      <p:ext uri="{BB962C8B-B14F-4D97-AF65-F5344CB8AC3E}">
        <p14:creationId xmlns:p14="http://schemas.microsoft.com/office/powerpoint/2010/main" val="28142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FSMs and Decisions</a:t>
            </a:r>
            <a:endParaRPr lang="en-US" dirty="0"/>
          </a:p>
        </p:txBody>
      </p:sp>
      <p:sp>
        <p:nvSpPr>
          <p:cNvPr id="3" name="Content Placeholder 2"/>
          <p:cNvSpPr>
            <a:spLocks noGrp="1"/>
          </p:cNvSpPr>
          <p:nvPr>
            <p:ph idx="1"/>
          </p:nvPr>
        </p:nvSpPr>
        <p:spPr/>
        <p:txBody>
          <a:bodyPr/>
          <a:lstStyle/>
          <a:p>
            <a:r>
              <a:rPr lang="en-US" dirty="0" smtClean="0"/>
              <a:t>FSMs could be </a:t>
            </a:r>
            <a:r>
              <a:rPr lang="en-US" dirty="0" smtClean="0"/>
              <a:t>executed for each </a:t>
            </a:r>
            <a:r>
              <a:rPr lang="en-US" dirty="0" smtClean="0"/>
              <a:t>friendly and unfriendly </a:t>
            </a:r>
            <a:r>
              <a:rPr lang="en-US" dirty="0" smtClean="0"/>
              <a:t>supply </a:t>
            </a:r>
            <a:r>
              <a:rPr lang="en-US" dirty="0" smtClean="0"/>
              <a:t>vehicle</a:t>
            </a:r>
          </a:p>
          <a:p>
            <a:r>
              <a:rPr lang="en-US" dirty="0" smtClean="0"/>
              <a:t>We can now add a notion of decision making.</a:t>
            </a:r>
          </a:p>
          <a:p>
            <a:r>
              <a:rPr lang="en-US" dirty="0" smtClean="0"/>
              <a:t>Together theses two items should allow us to design and prototype a system that would handle this complex scenario with a bit of AI.</a:t>
            </a:r>
          </a:p>
          <a:p>
            <a:r>
              <a:rPr lang="en-US" dirty="0" smtClean="0"/>
              <a:t>This is the focus of the assignment.</a:t>
            </a:r>
          </a:p>
          <a:p>
            <a:endParaRPr lang="en-US" dirty="0" smtClean="0"/>
          </a:p>
        </p:txBody>
      </p:sp>
    </p:spTree>
    <p:extLst>
      <p:ext uri="{BB962C8B-B14F-4D97-AF65-F5344CB8AC3E}">
        <p14:creationId xmlns:p14="http://schemas.microsoft.com/office/powerpoint/2010/main" val="204203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considerations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have a collection of behaviors that should be the behaviors you use.</a:t>
            </a:r>
          </a:p>
          <a:p>
            <a:r>
              <a:rPr lang="en-US" dirty="0" smtClean="0"/>
              <a:t>You have a collection of sensing ‘behaviors’ that you should use.</a:t>
            </a:r>
          </a:p>
          <a:p>
            <a:r>
              <a:rPr lang="en-US" dirty="0" smtClean="0"/>
              <a:t>You might want to wrap a behavior with an </a:t>
            </a:r>
            <a:r>
              <a:rPr lang="en-US" dirty="0" err="1" smtClean="0"/>
              <a:t>onEnter</a:t>
            </a:r>
            <a:r>
              <a:rPr lang="en-US" dirty="0" smtClean="0"/>
              <a:t> and </a:t>
            </a:r>
            <a:r>
              <a:rPr lang="en-US" dirty="0" err="1" smtClean="0"/>
              <a:t>onExit</a:t>
            </a:r>
            <a:r>
              <a:rPr lang="en-US" dirty="0" smtClean="0"/>
              <a:t> function or method. Why?</a:t>
            </a:r>
          </a:p>
          <a:p>
            <a:r>
              <a:rPr lang="en-US" dirty="0" smtClean="0"/>
              <a:t>How does the state of each of the NPICs get changed?</a:t>
            </a:r>
          </a:p>
          <a:p>
            <a:r>
              <a:rPr lang="en-US" dirty="0" smtClean="0"/>
              <a:t>Might the notion of the ‘rendezvous</a:t>
            </a:r>
            <a:r>
              <a:rPr lang="en-US" smtClean="0"/>
              <a:t>’ itself be a FSM?</a:t>
            </a:r>
            <a:endParaRPr lang="en-US" dirty="0"/>
          </a:p>
        </p:txBody>
      </p:sp>
    </p:spTree>
    <p:extLst>
      <p:ext uri="{BB962C8B-B14F-4D97-AF65-F5344CB8AC3E}">
        <p14:creationId xmlns:p14="http://schemas.microsoft.com/office/powerpoint/2010/main" val="255390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313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a:t>My teammate and I wanted to know, if while in the recharging state the it would create a "sitting duck," scenario, while refueling in the game</a:t>
            </a:r>
            <a:r>
              <a:rPr lang="en-US" dirty="0" smtClean="0"/>
              <a:t>.</a:t>
            </a:r>
          </a:p>
          <a:p>
            <a:pPr lvl="1"/>
            <a:r>
              <a:rPr lang="en-US" dirty="0" smtClean="0"/>
              <a:t>Issues “sitting duck” scenario or problem</a:t>
            </a:r>
          </a:p>
          <a:p>
            <a:pPr lvl="1"/>
            <a:r>
              <a:rPr lang="en-US" dirty="0" smtClean="0"/>
              <a:t>Recharge or refuel is a composite behavior?</a:t>
            </a:r>
          </a:p>
          <a:p>
            <a:pPr lvl="1"/>
            <a:r>
              <a:rPr lang="en-US" dirty="0" smtClean="0"/>
              <a:t>Decision possibilities.</a:t>
            </a:r>
            <a:endParaRPr lang="en-US" dirty="0"/>
          </a:p>
        </p:txBody>
      </p:sp>
    </p:spTree>
    <p:extLst>
      <p:ext uri="{BB962C8B-B14F-4D97-AF65-F5344CB8AC3E}">
        <p14:creationId xmlns:p14="http://schemas.microsoft.com/office/powerpoint/2010/main" val="243210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fontScale="92500"/>
          </a:bodyPr>
          <a:lstStyle/>
          <a:p>
            <a:r>
              <a:rPr lang="en-US" dirty="0" smtClean="0"/>
              <a:t>What </a:t>
            </a:r>
            <a:r>
              <a:rPr lang="en-US" dirty="0"/>
              <a:t>if a friendly NPIC supply vehicle completed the refueling of a friendly player vehicle, and went back to roam() following that refueling, but immediately sensed the same friendly player vehicle and attempted to rendezvous again? </a:t>
            </a:r>
          </a:p>
          <a:p>
            <a:pPr lvl="1"/>
            <a:r>
              <a:rPr lang="en-US" dirty="0" smtClean="0"/>
              <a:t>Cycle problems</a:t>
            </a:r>
          </a:p>
          <a:p>
            <a:pPr lvl="1"/>
            <a:r>
              <a:rPr lang="en-US" dirty="0"/>
              <a:t>T</a:t>
            </a:r>
            <a:r>
              <a:rPr lang="en-US" dirty="0" smtClean="0"/>
              <a:t>he graphs versus trees issues.</a:t>
            </a:r>
          </a:p>
          <a:p>
            <a:pPr lvl="1"/>
            <a:r>
              <a:rPr lang="en-US" dirty="0" smtClean="0"/>
              <a:t>The issues of memory</a:t>
            </a:r>
          </a:p>
          <a:p>
            <a:pPr lvl="1"/>
            <a:r>
              <a:rPr lang="en-US" dirty="0" smtClean="0"/>
              <a:t>Decision possibilities</a:t>
            </a:r>
            <a:endParaRPr lang="en-US" dirty="0"/>
          </a:p>
          <a:p>
            <a:endParaRPr lang="en-US" dirty="0"/>
          </a:p>
        </p:txBody>
      </p:sp>
    </p:spTree>
    <p:extLst>
      <p:ext uri="{BB962C8B-B14F-4D97-AF65-F5344CB8AC3E}">
        <p14:creationId xmlns:p14="http://schemas.microsoft.com/office/powerpoint/2010/main" val="11670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886</Words>
  <Application>Microsoft Office PowerPoint</Application>
  <PresentationFormat>On-screen Show (4:3)</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Problem 2 Assignment</vt:lpstr>
      <vt:lpstr>Background</vt:lpstr>
      <vt:lpstr>Scene description</vt:lpstr>
      <vt:lpstr>States and transitions of friendly</vt:lpstr>
      <vt:lpstr>FSMs and Decisions</vt:lpstr>
      <vt:lpstr>Previous considerations</vt:lpstr>
      <vt:lpstr>Previous questions</vt:lpstr>
      <vt:lpstr>Question 1</vt:lpstr>
      <vt:lpstr>Question 2</vt:lpstr>
      <vt:lpstr>Question 3</vt:lpstr>
      <vt:lpstr>Question 4</vt:lpstr>
      <vt:lpstr>Question 5</vt:lpstr>
      <vt:lpstr>Question 6</vt:lpstr>
      <vt:lpstr>Additional options</vt:lpstr>
      <vt:lpstr>The assignment</vt:lpstr>
      <vt:lpstr>The assignment</vt:lpstr>
      <vt:lpstr>The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2</dc:title>
  <dc:creator>Dan Rochowiak</dc:creator>
  <cp:lastModifiedBy>Dan Rochowiak</cp:lastModifiedBy>
  <cp:revision>6</cp:revision>
  <dcterms:created xsi:type="dcterms:W3CDTF">2016-02-09T16:12:57Z</dcterms:created>
  <dcterms:modified xsi:type="dcterms:W3CDTF">2016-02-25T16:07:16Z</dcterms:modified>
</cp:coreProperties>
</file>