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43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53DE2E-B055-4A9F-9916-FAF30160323E}" type="datetimeFigureOut">
              <a:rPr lang="en-US" smtClean="0"/>
              <a:t>11/3/2015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12CB07-12F9-40E7-A64F-366672E4A435}" type="slidenum">
              <a:rPr lang="en-US" smtClean="0"/>
              <a:t>‹#›</a:t>
            </a:fld>
            <a:endParaRPr lang="en-US"/>
          </a:p>
        </p:txBody>
      </p:sp>
    </p:spTree>
    <p:extLst>
      <p:ext uri="{BB962C8B-B14F-4D97-AF65-F5344CB8AC3E}">
        <p14:creationId xmlns:p14="http://schemas.microsoft.com/office/powerpoint/2010/main" val="3862509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7"/>
          <p:cNvSpPr>
            <a:spLocks noGrp="1" noChangeArrowheads="1"/>
          </p:cNvSpPr>
          <p:nvPr>
            <p:ph type="sldNum" sz="quarter"/>
          </p:nvPr>
        </p:nvSpPr>
        <p:spPr>
          <a:noFill/>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1pPr>
            <a:lvl2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2pPr>
            <a:lvl3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3pPr>
            <a:lvl4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4pPr>
            <a:lvl5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5pPr>
            <a:lvl6pPr marL="2256602"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6pPr>
            <a:lvl7pPr marL="2666893"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7pPr>
            <a:lvl8pPr marL="3077185"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8pPr>
            <a:lvl9pPr marL="3487476"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9pPr>
          </a:lstStyle>
          <a:p>
            <a:pPr eaLnBrk="1"/>
            <a:fld id="{C4EA7C5E-F9C5-41AF-95AF-190602A47C86}" type="slidenum">
              <a:rPr lang="en-US" altLang="en-US">
                <a:solidFill>
                  <a:srgbClr val="000000"/>
                </a:solidFill>
                <a:latin typeface="Times New Roman" pitchFamily="18" charset="0"/>
              </a:rPr>
              <a:pPr eaLnBrk="1"/>
              <a:t>2</a:t>
            </a:fld>
            <a:endParaRPr lang="en-US" altLang="en-US">
              <a:solidFill>
                <a:srgbClr val="000000"/>
              </a:solidFill>
              <a:latin typeface="Times New Roman" pitchFamily="18" charset="0"/>
            </a:endParaRPr>
          </a:p>
        </p:txBody>
      </p:sp>
      <p:sp>
        <p:nvSpPr>
          <p:cNvPr id="74755" name="Text Box 1"/>
          <p:cNvSpPr txBox="1">
            <a:spLocks noChangeArrowheads="1"/>
          </p:cNvSpPr>
          <p:nvPr/>
        </p:nvSpPr>
        <p:spPr bwMode="auto">
          <a:xfrm>
            <a:off x="1143000" y="685512"/>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en-US" altLang="en-US"/>
          </a:p>
        </p:txBody>
      </p:sp>
      <p:sp>
        <p:nvSpPr>
          <p:cNvPr id="74756" name="Rectangle 2"/>
          <p:cNvSpPr txBox="1">
            <a:spLocks noGrp="1" noChangeArrowheads="1"/>
          </p:cNvSpPr>
          <p:nvPr>
            <p:ph type="body"/>
          </p:nvPr>
        </p:nvSpPr>
        <p:spPr>
          <a:xfrm>
            <a:off x="686361" y="4342535"/>
            <a:ext cx="5485279" cy="4114511"/>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7"/>
          <p:cNvSpPr>
            <a:spLocks noGrp="1" noChangeArrowheads="1"/>
          </p:cNvSpPr>
          <p:nvPr>
            <p:ph type="sldNum" sz="quarter"/>
          </p:nvPr>
        </p:nvSpPr>
        <p:spPr>
          <a:noFill/>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1pPr>
            <a:lvl2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2pPr>
            <a:lvl3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3pPr>
            <a:lvl4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4pPr>
            <a:lvl5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5pPr>
            <a:lvl6pPr marL="2256602"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6pPr>
            <a:lvl7pPr marL="2666893"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7pPr>
            <a:lvl8pPr marL="3077185"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8pPr>
            <a:lvl9pPr marL="3487476"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9pPr>
          </a:lstStyle>
          <a:p>
            <a:pPr eaLnBrk="1"/>
            <a:fld id="{64A2920E-30AB-4069-A2AB-3612FD574206}" type="slidenum">
              <a:rPr lang="en-US" altLang="en-US">
                <a:solidFill>
                  <a:srgbClr val="000000"/>
                </a:solidFill>
                <a:latin typeface="Times New Roman" pitchFamily="18" charset="0"/>
              </a:rPr>
              <a:pPr eaLnBrk="1"/>
              <a:t>11</a:t>
            </a:fld>
            <a:endParaRPr lang="en-US" altLang="en-US">
              <a:solidFill>
                <a:srgbClr val="000000"/>
              </a:solidFill>
              <a:latin typeface="Times New Roman" pitchFamily="18" charset="0"/>
            </a:endParaRPr>
          </a:p>
        </p:txBody>
      </p:sp>
      <p:sp>
        <p:nvSpPr>
          <p:cNvPr id="83971" name="Text Box 1"/>
          <p:cNvSpPr txBox="1">
            <a:spLocks noChangeArrowheads="1"/>
          </p:cNvSpPr>
          <p:nvPr/>
        </p:nvSpPr>
        <p:spPr bwMode="auto">
          <a:xfrm>
            <a:off x="1143000" y="685512"/>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en-US" altLang="en-US"/>
          </a:p>
        </p:txBody>
      </p:sp>
      <p:sp>
        <p:nvSpPr>
          <p:cNvPr id="83972" name="Rectangle 2"/>
          <p:cNvSpPr txBox="1">
            <a:spLocks noGrp="1" noChangeArrowheads="1"/>
          </p:cNvSpPr>
          <p:nvPr>
            <p:ph type="body"/>
          </p:nvPr>
        </p:nvSpPr>
        <p:spPr>
          <a:xfrm>
            <a:off x="686361" y="4342535"/>
            <a:ext cx="5485279" cy="4114511"/>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7"/>
          <p:cNvSpPr>
            <a:spLocks noGrp="1" noChangeArrowheads="1"/>
          </p:cNvSpPr>
          <p:nvPr>
            <p:ph type="sldNum" sz="quarter"/>
          </p:nvPr>
        </p:nvSpPr>
        <p:spPr>
          <a:noFill/>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1pPr>
            <a:lvl2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2pPr>
            <a:lvl3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3pPr>
            <a:lvl4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4pPr>
            <a:lvl5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5pPr>
            <a:lvl6pPr marL="2256602"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6pPr>
            <a:lvl7pPr marL="2666893"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7pPr>
            <a:lvl8pPr marL="3077185"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8pPr>
            <a:lvl9pPr marL="3487476"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9pPr>
          </a:lstStyle>
          <a:p>
            <a:pPr eaLnBrk="1"/>
            <a:fld id="{4DFEF086-DBDB-4CF1-8CD2-D26DFDD54214}" type="slidenum">
              <a:rPr lang="en-US" altLang="en-US">
                <a:solidFill>
                  <a:srgbClr val="000000"/>
                </a:solidFill>
                <a:latin typeface="Times New Roman" pitchFamily="18" charset="0"/>
              </a:rPr>
              <a:pPr eaLnBrk="1"/>
              <a:t>12</a:t>
            </a:fld>
            <a:endParaRPr lang="en-US" altLang="en-US">
              <a:solidFill>
                <a:srgbClr val="000000"/>
              </a:solidFill>
              <a:latin typeface="Times New Roman" pitchFamily="18" charset="0"/>
            </a:endParaRPr>
          </a:p>
        </p:txBody>
      </p:sp>
      <p:sp>
        <p:nvSpPr>
          <p:cNvPr id="84995" name="Text Box 1"/>
          <p:cNvSpPr txBox="1">
            <a:spLocks noChangeArrowheads="1"/>
          </p:cNvSpPr>
          <p:nvPr/>
        </p:nvSpPr>
        <p:spPr bwMode="auto">
          <a:xfrm>
            <a:off x="1143000" y="685512"/>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en-US" altLang="en-US"/>
          </a:p>
        </p:txBody>
      </p:sp>
      <p:sp>
        <p:nvSpPr>
          <p:cNvPr id="84996" name="Rectangle 2"/>
          <p:cNvSpPr txBox="1">
            <a:spLocks noGrp="1" noChangeArrowheads="1"/>
          </p:cNvSpPr>
          <p:nvPr>
            <p:ph type="body"/>
          </p:nvPr>
        </p:nvSpPr>
        <p:spPr>
          <a:xfrm>
            <a:off x="686361" y="4342535"/>
            <a:ext cx="5485279" cy="4114511"/>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7"/>
          <p:cNvSpPr>
            <a:spLocks noGrp="1" noChangeArrowheads="1"/>
          </p:cNvSpPr>
          <p:nvPr>
            <p:ph type="sldNum" sz="quarter"/>
          </p:nvPr>
        </p:nvSpPr>
        <p:spPr>
          <a:noFill/>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1pPr>
            <a:lvl2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2pPr>
            <a:lvl3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3pPr>
            <a:lvl4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4pPr>
            <a:lvl5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5pPr>
            <a:lvl6pPr marL="2256602"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6pPr>
            <a:lvl7pPr marL="2666893"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7pPr>
            <a:lvl8pPr marL="3077185"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8pPr>
            <a:lvl9pPr marL="3487476"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9pPr>
          </a:lstStyle>
          <a:p>
            <a:pPr eaLnBrk="1"/>
            <a:fld id="{D001F378-6FC7-460B-89A7-B01ED5806579}" type="slidenum">
              <a:rPr lang="en-US" altLang="en-US">
                <a:solidFill>
                  <a:srgbClr val="000000"/>
                </a:solidFill>
                <a:latin typeface="Times New Roman" pitchFamily="18" charset="0"/>
              </a:rPr>
              <a:pPr eaLnBrk="1"/>
              <a:t>13</a:t>
            </a:fld>
            <a:endParaRPr lang="en-US" altLang="en-US">
              <a:solidFill>
                <a:srgbClr val="000000"/>
              </a:solidFill>
              <a:latin typeface="Times New Roman" pitchFamily="18" charset="0"/>
            </a:endParaRPr>
          </a:p>
        </p:txBody>
      </p:sp>
      <p:sp>
        <p:nvSpPr>
          <p:cNvPr id="86019" name="Text Box 1"/>
          <p:cNvSpPr txBox="1">
            <a:spLocks noChangeArrowheads="1"/>
          </p:cNvSpPr>
          <p:nvPr/>
        </p:nvSpPr>
        <p:spPr bwMode="auto">
          <a:xfrm>
            <a:off x="1143000" y="685512"/>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en-US" altLang="en-US"/>
          </a:p>
        </p:txBody>
      </p:sp>
      <p:sp>
        <p:nvSpPr>
          <p:cNvPr id="86020" name="Rectangle 2"/>
          <p:cNvSpPr txBox="1">
            <a:spLocks noGrp="1" noChangeArrowheads="1"/>
          </p:cNvSpPr>
          <p:nvPr>
            <p:ph type="body"/>
          </p:nvPr>
        </p:nvSpPr>
        <p:spPr>
          <a:xfrm>
            <a:off x="686361" y="4342535"/>
            <a:ext cx="5485279" cy="4114511"/>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7"/>
          <p:cNvSpPr>
            <a:spLocks noGrp="1" noChangeArrowheads="1"/>
          </p:cNvSpPr>
          <p:nvPr>
            <p:ph type="sldNum" sz="quarter"/>
          </p:nvPr>
        </p:nvSpPr>
        <p:spPr>
          <a:noFill/>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1pPr>
            <a:lvl2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2pPr>
            <a:lvl3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3pPr>
            <a:lvl4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4pPr>
            <a:lvl5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5pPr>
            <a:lvl6pPr marL="2256602"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6pPr>
            <a:lvl7pPr marL="2666893"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7pPr>
            <a:lvl8pPr marL="3077185"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8pPr>
            <a:lvl9pPr marL="3487476"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9pPr>
          </a:lstStyle>
          <a:p>
            <a:pPr eaLnBrk="1"/>
            <a:fld id="{2931E293-1FF0-423A-A9AC-2C2F83C32587}" type="slidenum">
              <a:rPr lang="en-US" altLang="en-US">
                <a:solidFill>
                  <a:srgbClr val="000000"/>
                </a:solidFill>
                <a:latin typeface="Times New Roman" pitchFamily="18" charset="0"/>
              </a:rPr>
              <a:pPr eaLnBrk="1"/>
              <a:t>14</a:t>
            </a:fld>
            <a:endParaRPr lang="en-US" altLang="en-US">
              <a:solidFill>
                <a:srgbClr val="000000"/>
              </a:solidFill>
              <a:latin typeface="Times New Roman" pitchFamily="18" charset="0"/>
            </a:endParaRPr>
          </a:p>
        </p:txBody>
      </p:sp>
      <p:sp>
        <p:nvSpPr>
          <p:cNvPr id="87043" name="Text Box 1"/>
          <p:cNvSpPr txBox="1">
            <a:spLocks noChangeArrowheads="1"/>
          </p:cNvSpPr>
          <p:nvPr/>
        </p:nvSpPr>
        <p:spPr bwMode="auto">
          <a:xfrm>
            <a:off x="1143000" y="685512"/>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en-US" altLang="en-US"/>
          </a:p>
        </p:txBody>
      </p:sp>
      <p:sp>
        <p:nvSpPr>
          <p:cNvPr id="87044" name="Rectangle 2"/>
          <p:cNvSpPr txBox="1">
            <a:spLocks noGrp="1" noChangeArrowheads="1"/>
          </p:cNvSpPr>
          <p:nvPr>
            <p:ph type="body"/>
          </p:nvPr>
        </p:nvSpPr>
        <p:spPr>
          <a:xfrm>
            <a:off x="686361" y="4342535"/>
            <a:ext cx="5485279" cy="4114511"/>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7"/>
          <p:cNvSpPr>
            <a:spLocks noGrp="1" noChangeArrowheads="1"/>
          </p:cNvSpPr>
          <p:nvPr>
            <p:ph type="sldNum" sz="quarter"/>
          </p:nvPr>
        </p:nvSpPr>
        <p:spPr>
          <a:noFill/>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1pPr>
            <a:lvl2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2pPr>
            <a:lvl3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3pPr>
            <a:lvl4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4pPr>
            <a:lvl5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5pPr>
            <a:lvl6pPr marL="2256602"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6pPr>
            <a:lvl7pPr marL="2666893"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7pPr>
            <a:lvl8pPr marL="3077185"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8pPr>
            <a:lvl9pPr marL="3487476"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9pPr>
          </a:lstStyle>
          <a:p>
            <a:pPr eaLnBrk="1"/>
            <a:fld id="{E2127345-E506-4A47-A51D-D21FF116EC40}" type="slidenum">
              <a:rPr lang="en-US" altLang="en-US">
                <a:solidFill>
                  <a:srgbClr val="000000"/>
                </a:solidFill>
                <a:latin typeface="Times New Roman" pitchFamily="18" charset="0"/>
              </a:rPr>
              <a:pPr eaLnBrk="1"/>
              <a:t>15</a:t>
            </a:fld>
            <a:endParaRPr lang="en-US" altLang="en-US">
              <a:solidFill>
                <a:srgbClr val="000000"/>
              </a:solidFill>
              <a:latin typeface="Times New Roman" pitchFamily="18" charset="0"/>
            </a:endParaRPr>
          </a:p>
        </p:txBody>
      </p:sp>
      <p:sp>
        <p:nvSpPr>
          <p:cNvPr id="88067" name="Text Box 1"/>
          <p:cNvSpPr txBox="1">
            <a:spLocks noChangeArrowheads="1"/>
          </p:cNvSpPr>
          <p:nvPr/>
        </p:nvSpPr>
        <p:spPr bwMode="auto">
          <a:xfrm>
            <a:off x="1143000" y="685512"/>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en-US" altLang="en-US"/>
          </a:p>
        </p:txBody>
      </p:sp>
      <p:sp>
        <p:nvSpPr>
          <p:cNvPr id="88068" name="Rectangle 2"/>
          <p:cNvSpPr txBox="1">
            <a:spLocks noGrp="1" noChangeArrowheads="1"/>
          </p:cNvSpPr>
          <p:nvPr>
            <p:ph type="body"/>
          </p:nvPr>
        </p:nvSpPr>
        <p:spPr>
          <a:xfrm>
            <a:off x="686361" y="4342535"/>
            <a:ext cx="5485279" cy="4114511"/>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7"/>
          <p:cNvSpPr>
            <a:spLocks noGrp="1" noChangeArrowheads="1"/>
          </p:cNvSpPr>
          <p:nvPr>
            <p:ph type="sldNum" sz="quarter"/>
          </p:nvPr>
        </p:nvSpPr>
        <p:spPr>
          <a:noFill/>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1pPr>
            <a:lvl2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2pPr>
            <a:lvl3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3pPr>
            <a:lvl4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4pPr>
            <a:lvl5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5pPr>
            <a:lvl6pPr marL="2256602"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6pPr>
            <a:lvl7pPr marL="2666893"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7pPr>
            <a:lvl8pPr marL="3077185"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8pPr>
            <a:lvl9pPr marL="3487476"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9pPr>
          </a:lstStyle>
          <a:p>
            <a:pPr eaLnBrk="1"/>
            <a:fld id="{6DB5F821-7C0D-41A5-9198-CCAB77061C06}" type="slidenum">
              <a:rPr lang="en-US" altLang="en-US">
                <a:solidFill>
                  <a:srgbClr val="000000"/>
                </a:solidFill>
                <a:latin typeface="Times New Roman" pitchFamily="18" charset="0"/>
              </a:rPr>
              <a:pPr eaLnBrk="1"/>
              <a:t>16</a:t>
            </a:fld>
            <a:endParaRPr lang="en-US" altLang="en-US">
              <a:solidFill>
                <a:srgbClr val="000000"/>
              </a:solidFill>
              <a:latin typeface="Times New Roman" pitchFamily="18" charset="0"/>
            </a:endParaRPr>
          </a:p>
        </p:txBody>
      </p:sp>
      <p:sp>
        <p:nvSpPr>
          <p:cNvPr id="89091" name="Text Box 1"/>
          <p:cNvSpPr txBox="1">
            <a:spLocks noChangeArrowheads="1"/>
          </p:cNvSpPr>
          <p:nvPr/>
        </p:nvSpPr>
        <p:spPr bwMode="auto">
          <a:xfrm>
            <a:off x="1143000" y="685512"/>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en-US" altLang="en-US"/>
          </a:p>
        </p:txBody>
      </p:sp>
      <p:sp>
        <p:nvSpPr>
          <p:cNvPr id="89092" name="Rectangle 2"/>
          <p:cNvSpPr txBox="1">
            <a:spLocks noGrp="1" noChangeArrowheads="1"/>
          </p:cNvSpPr>
          <p:nvPr>
            <p:ph type="body"/>
          </p:nvPr>
        </p:nvSpPr>
        <p:spPr>
          <a:xfrm>
            <a:off x="686361" y="4342535"/>
            <a:ext cx="5485279" cy="4114511"/>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Rectangle 7"/>
          <p:cNvSpPr>
            <a:spLocks noGrp="1" noChangeArrowheads="1"/>
          </p:cNvSpPr>
          <p:nvPr>
            <p:ph type="sldNum" sz="quarter"/>
          </p:nvPr>
        </p:nvSpPr>
        <p:spPr>
          <a:noFill/>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1pPr>
            <a:lvl2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2pPr>
            <a:lvl3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3pPr>
            <a:lvl4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4pPr>
            <a:lvl5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5pPr>
            <a:lvl6pPr marL="2256602"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6pPr>
            <a:lvl7pPr marL="2666893"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7pPr>
            <a:lvl8pPr marL="3077185"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8pPr>
            <a:lvl9pPr marL="3487476"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9pPr>
          </a:lstStyle>
          <a:p>
            <a:pPr eaLnBrk="1"/>
            <a:fld id="{0ECDD51A-B8D2-4499-960B-F948BC0133B9}" type="slidenum">
              <a:rPr lang="en-US" altLang="en-US">
                <a:solidFill>
                  <a:srgbClr val="000000"/>
                </a:solidFill>
                <a:latin typeface="Times New Roman" pitchFamily="18" charset="0"/>
              </a:rPr>
              <a:pPr eaLnBrk="1"/>
              <a:t>17</a:t>
            </a:fld>
            <a:endParaRPr lang="en-US" altLang="en-US">
              <a:solidFill>
                <a:srgbClr val="000000"/>
              </a:solidFill>
              <a:latin typeface="Times New Roman" pitchFamily="18" charset="0"/>
            </a:endParaRPr>
          </a:p>
        </p:txBody>
      </p:sp>
      <p:sp>
        <p:nvSpPr>
          <p:cNvPr id="90115" name="Text Box 1"/>
          <p:cNvSpPr txBox="1">
            <a:spLocks noChangeArrowheads="1"/>
          </p:cNvSpPr>
          <p:nvPr/>
        </p:nvSpPr>
        <p:spPr bwMode="auto">
          <a:xfrm>
            <a:off x="1143000" y="685512"/>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en-US" altLang="en-US"/>
          </a:p>
        </p:txBody>
      </p:sp>
      <p:sp>
        <p:nvSpPr>
          <p:cNvPr id="90116" name="Rectangle 2"/>
          <p:cNvSpPr txBox="1">
            <a:spLocks noGrp="1" noChangeArrowheads="1"/>
          </p:cNvSpPr>
          <p:nvPr>
            <p:ph type="body"/>
          </p:nvPr>
        </p:nvSpPr>
        <p:spPr>
          <a:xfrm>
            <a:off x="686361" y="4342535"/>
            <a:ext cx="5485279" cy="4114511"/>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7"/>
          <p:cNvSpPr>
            <a:spLocks noGrp="1" noChangeArrowheads="1"/>
          </p:cNvSpPr>
          <p:nvPr>
            <p:ph type="sldNum" sz="quarter"/>
          </p:nvPr>
        </p:nvSpPr>
        <p:spPr>
          <a:noFill/>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1pPr>
            <a:lvl2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2pPr>
            <a:lvl3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3pPr>
            <a:lvl4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4pPr>
            <a:lvl5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5pPr>
            <a:lvl6pPr marL="2256602"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6pPr>
            <a:lvl7pPr marL="2666893"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7pPr>
            <a:lvl8pPr marL="3077185"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8pPr>
            <a:lvl9pPr marL="3487476"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9pPr>
          </a:lstStyle>
          <a:p>
            <a:pPr eaLnBrk="1"/>
            <a:fld id="{3F5D9610-6FC4-48E9-BB29-10682C5FEC16}" type="slidenum">
              <a:rPr lang="en-US" altLang="en-US">
                <a:solidFill>
                  <a:srgbClr val="000000"/>
                </a:solidFill>
                <a:latin typeface="Times New Roman" pitchFamily="18" charset="0"/>
              </a:rPr>
              <a:pPr eaLnBrk="1"/>
              <a:t>19</a:t>
            </a:fld>
            <a:endParaRPr lang="en-US" altLang="en-US">
              <a:solidFill>
                <a:srgbClr val="000000"/>
              </a:solidFill>
              <a:latin typeface="Times New Roman" pitchFamily="18" charset="0"/>
            </a:endParaRPr>
          </a:p>
        </p:txBody>
      </p:sp>
      <p:sp>
        <p:nvSpPr>
          <p:cNvPr id="91139" name="Text Box 1"/>
          <p:cNvSpPr txBox="1">
            <a:spLocks noChangeArrowheads="1"/>
          </p:cNvSpPr>
          <p:nvPr/>
        </p:nvSpPr>
        <p:spPr bwMode="auto">
          <a:xfrm>
            <a:off x="1143000" y="685512"/>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en-US" altLang="en-US"/>
          </a:p>
        </p:txBody>
      </p:sp>
      <p:sp>
        <p:nvSpPr>
          <p:cNvPr id="91140" name="Rectangle 2"/>
          <p:cNvSpPr txBox="1">
            <a:spLocks noGrp="1" noChangeArrowheads="1"/>
          </p:cNvSpPr>
          <p:nvPr>
            <p:ph type="body"/>
          </p:nvPr>
        </p:nvSpPr>
        <p:spPr>
          <a:xfrm>
            <a:off x="686361" y="4342535"/>
            <a:ext cx="5485279" cy="4114511"/>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7"/>
          <p:cNvSpPr>
            <a:spLocks noGrp="1" noChangeArrowheads="1"/>
          </p:cNvSpPr>
          <p:nvPr>
            <p:ph type="sldNum" sz="quarter"/>
          </p:nvPr>
        </p:nvSpPr>
        <p:spPr>
          <a:noFill/>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1pPr>
            <a:lvl2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2pPr>
            <a:lvl3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3pPr>
            <a:lvl4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4pPr>
            <a:lvl5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5pPr>
            <a:lvl6pPr marL="2256602"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6pPr>
            <a:lvl7pPr marL="2666893"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7pPr>
            <a:lvl8pPr marL="3077185"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8pPr>
            <a:lvl9pPr marL="3487476"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9pPr>
          </a:lstStyle>
          <a:p>
            <a:pPr eaLnBrk="1"/>
            <a:fld id="{B1F4C9D5-472F-4D65-9BF1-83D2A29CAD64}" type="slidenum">
              <a:rPr lang="en-US" altLang="en-US">
                <a:solidFill>
                  <a:srgbClr val="000000"/>
                </a:solidFill>
                <a:latin typeface="Times New Roman" pitchFamily="18" charset="0"/>
              </a:rPr>
              <a:pPr eaLnBrk="1"/>
              <a:t>20</a:t>
            </a:fld>
            <a:endParaRPr lang="en-US" altLang="en-US">
              <a:solidFill>
                <a:srgbClr val="000000"/>
              </a:solidFill>
              <a:latin typeface="Times New Roman" pitchFamily="18" charset="0"/>
            </a:endParaRPr>
          </a:p>
        </p:txBody>
      </p:sp>
      <p:sp>
        <p:nvSpPr>
          <p:cNvPr id="92163" name="Text Box 1"/>
          <p:cNvSpPr txBox="1">
            <a:spLocks noChangeArrowheads="1"/>
          </p:cNvSpPr>
          <p:nvPr/>
        </p:nvSpPr>
        <p:spPr bwMode="auto">
          <a:xfrm>
            <a:off x="1143000" y="685512"/>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en-US" altLang="en-US"/>
          </a:p>
        </p:txBody>
      </p:sp>
      <p:sp>
        <p:nvSpPr>
          <p:cNvPr id="92164" name="Rectangle 2"/>
          <p:cNvSpPr txBox="1">
            <a:spLocks noGrp="1" noChangeArrowheads="1"/>
          </p:cNvSpPr>
          <p:nvPr>
            <p:ph type="body"/>
          </p:nvPr>
        </p:nvSpPr>
        <p:spPr>
          <a:xfrm>
            <a:off x="686361" y="4342535"/>
            <a:ext cx="5485279" cy="4114511"/>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Rectangle 7"/>
          <p:cNvSpPr>
            <a:spLocks noGrp="1" noChangeArrowheads="1"/>
          </p:cNvSpPr>
          <p:nvPr>
            <p:ph type="sldNum" sz="quarter"/>
          </p:nvPr>
        </p:nvSpPr>
        <p:spPr>
          <a:noFill/>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1pPr>
            <a:lvl2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2pPr>
            <a:lvl3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3pPr>
            <a:lvl4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4pPr>
            <a:lvl5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5pPr>
            <a:lvl6pPr marL="2256602"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6pPr>
            <a:lvl7pPr marL="2666893"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7pPr>
            <a:lvl8pPr marL="3077185"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8pPr>
            <a:lvl9pPr marL="3487476"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9pPr>
          </a:lstStyle>
          <a:p>
            <a:pPr eaLnBrk="1"/>
            <a:fld id="{C9A38181-FAE6-4EFF-86A5-1E64C8361576}" type="slidenum">
              <a:rPr lang="en-US" altLang="en-US">
                <a:solidFill>
                  <a:srgbClr val="000000"/>
                </a:solidFill>
                <a:latin typeface="Times New Roman" pitchFamily="18" charset="0"/>
              </a:rPr>
              <a:pPr eaLnBrk="1"/>
              <a:t>21</a:t>
            </a:fld>
            <a:endParaRPr lang="en-US" altLang="en-US">
              <a:solidFill>
                <a:srgbClr val="000000"/>
              </a:solidFill>
              <a:latin typeface="Times New Roman" pitchFamily="18" charset="0"/>
            </a:endParaRPr>
          </a:p>
        </p:txBody>
      </p:sp>
      <p:sp>
        <p:nvSpPr>
          <p:cNvPr id="93187" name="Text Box 1"/>
          <p:cNvSpPr txBox="1">
            <a:spLocks noChangeArrowheads="1"/>
          </p:cNvSpPr>
          <p:nvPr/>
        </p:nvSpPr>
        <p:spPr bwMode="auto">
          <a:xfrm>
            <a:off x="1143000" y="685512"/>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en-US" altLang="en-US"/>
          </a:p>
        </p:txBody>
      </p:sp>
      <p:sp>
        <p:nvSpPr>
          <p:cNvPr id="93188" name="Rectangle 2"/>
          <p:cNvSpPr txBox="1">
            <a:spLocks noGrp="1" noChangeArrowheads="1"/>
          </p:cNvSpPr>
          <p:nvPr>
            <p:ph type="body"/>
          </p:nvPr>
        </p:nvSpPr>
        <p:spPr>
          <a:xfrm>
            <a:off x="686361" y="4342535"/>
            <a:ext cx="5485279" cy="4114511"/>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7"/>
          <p:cNvSpPr>
            <a:spLocks noGrp="1" noChangeArrowheads="1"/>
          </p:cNvSpPr>
          <p:nvPr>
            <p:ph type="sldNum" sz="quarter"/>
          </p:nvPr>
        </p:nvSpPr>
        <p:spPr>
          <a:noFill/>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1pPr>
            <a:lvl2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2pPr>
            <a:lvl3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3pPr>
            <a:lvl4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4pPr>
            <a:lvl5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5pPr>
            <a:lvl6pPr marL="2256602"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6pPr>
            <a:lvl7pPr marL="2666893"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7pPr>
            <a:lvl8pPr marL="3077185"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8pPr>
            <a:lvl9pPr marL="3487476"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9pPr>
          </a:lstStyle>
          <a:p>
            <a:pPr eaLnBrk="1"/>
            <a:fld id="{68B82D90-B294-4C8B-AA92-87482A7D21FE}" type="slidenum">
              <a:rPr lang="en-US" altLang="en-US">
                <a:solidFill>
                  <a:srgbClr val="000000"/>
                </a:solidFill>
                <a:latin typeface="Times New Roman" pitchFamily="18" charset="0"/>
              </a:rPr>
              <a:pPr eaLnBrk="1"/>
              <a:t>3</a:t>
            </a:fld>
            <a:endParaRPr lang="en-US" altLang="en-US">
              <a:solidFill>
                <a:srgbClr val="000000"/>
              </a:solidFill>
              <a:latin typeface="Times New Roman" pitchFamily="18" charset="0"/>
            </a:endParaRPr>
          </a:p>
        </p:txBody>
      </p:sp>
      <p:sp>
        <p:nvSpPr>
          <p:cNvPr id="75779" name="Text Box 1"/>
          <p:cNvSpPr txBox="1">
            <a:spLocks noChangeArrowheads="1"/>
          </p:cNvSpPr>
          <p:nvPr/>
        </p:nvSpPr>
        <p:spPr bwMode="auto">
          <a:xfrm>
            <a:off x="1143000" y="685512"/>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en-US" altLang="en-US"/>
          </a:p>
        </p:txBody>
      </p:sp>
      <p:sp>
        <p:nvSpPr>
          <p:cNvPr id="75780" name="Rectangle 2"/>
          <p:cNvSpPr txBox="1">
            <a:spLocks noGrp="1" noChangeArrowheads="1"/>
          </p:cNvSpPr>
          <p:nvPr>
            <p:ph type="body"/>
          </p:nvPr>
        </p:nvSpPr>
        <p:spPr>
          <a:xfrm>
            <a:off x="686361" y="4342535"/>
            <a:ext cx="5485279" cy="4114511"/>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10" name="Rectangle 7"/>
          <p:cNvSpPr>
            <a:spLocks noGrp="1" noChangeArrowheads="1"/>
          </p:cNvSpPr>
          <p:nvPr>
            <p:ph type="sldNum" sz="quarter"/>
          </p:nvPr>
        </p:nvSpPr>
        <p:spPr>
          <a:noFill/>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1pPr>
            <a:lvl2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2pPr>
            <a:lvl3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3pPr>
            <a:lvl4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4pPr>
            <a:lvl5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5pPr>
            <a:lvl6pPr marL="2256602"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6pPr>
            <a:lvl7pPr marL="2666893"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7pPr>
            <a:lvl8pPr marL="3077185"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8pPr>
            <a:lvl9pPr marL="3487476"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9pPr>
          </a:lstStyle>
          <a:p>
            <a:pPr eaLnBrk="1"/>
            <a:fld id="{26FCFB01-14D3-47A5-BCEB-23F37564D2D8}" type="slidenum">
              <a:rPr lang="en-US" altLang="en-US">
                <a:solidFill>
                  <a:srgbClr val="000000"/>
                </a:solidFill>
                <a:latin typeface="Times New Roman" pitchFamily="18" charset="0"/>
              </a:rPr>
              <a:pPr eaLnBrk="1"/>
              <a:t>22</a:t>
            </a:fld>
            <a:endParaRPr lang="en-US" altLang="en-US">
              <a:solidFill>
                <a:srgbClr val="000000"/>
              </a:solidFill>
              <a:latin typeface="Times New Roman" pitchFamily="18" charset="0"/>
            </a:endParaRPr>
          </a:p>
        </p:txBody>
      </p:sp>
      <p:sp>
        <p:nvSpPr>
          <p:cNvPr id="94211" name="Text Box 1"/>
          <p:cNvSpPr txBox="1">
            <a:spLocks noChangeArrowheads="1"/>
          </p:cNvSpPr>
          <p:nvPr/>
        </p:nvSpPr>
        <p:spPr bwMode="auto">
          <a:xfrm>
            <a:off x="1210236" y="694171"/>
            <a:ext cx="4437529"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en-US" altLang="en-US"/>
          </a:p>
        </p:txBody>
      </p:sp>
      <p:sp>
        <p:nvSpPr>
          <p:cNvPr id="94212" name="Rectangle 2"/>
          <p:cNvSpPr txBox="1">
            <a:spLocks noGrp="1" noChangeArrowheads="1"/>
          </p:cNvSpPr>
          <p:nvPr>
            <p:ph type="body"/>
          </p:nvPr>
        </p:nvSpPr>
        <p:spPr>
          <a:xfrm>
            <a:off x="686361" y="4342535"/>
            <a:ext cx="5485279" cy="4114511"/>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4" name="Rectangle 7"/>
          <p:cNvSpPr>
            <a:spLocks noGrp="1" noChangeArrowheads="1"/>
          </p:cNvSpPr>
          <p:nvPr>
            <p:ph type="sldNum" sz="quarter"/>
          </p:nvPr>
        </p:nvSpPr>
        <p:spPr>
          <a:noFill/>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1pPr>
            <a:lvl2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2pPr>
            <a:lvl3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3pPr>
            <a:lvl4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4pPr>
            <a:lvl5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5pPr>
            <a:lvl6pPr marL="2256602"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6pPr>
            <a:lvl7pPr marL="2666893"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7pPr>
            <a:lvl8pPr marL="3077185"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8pPr>
            <a:lvl9pPr marL="3487476"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9pPr>
          </a:lstStyle>
          <a:p>
            <a:pPr eaLnBrk="1"/>
            <a:fld id="{C86B164B-7ED2-4D3A-8232-B79C1DC2FFB9}" type="slidenum">
              <a:rPr lang="en-US" altLang="en-US">
                <a:solidFill>
                  <a:srgbClr val="000000"/>
                </a:solidFill>
                <a:latin typeface="Times New Roman" pitchFamily="18" charset="0"/>
              </a:rPr>
              <a:pPr eaLnBrk="1"/>
              <a:t>23</a:t>
            </a:fld>
            <a:endParaRPr lang="en-US" altLang="en-US">
              <a:solidFill>
                <a:srgbClr val="000000"/>
              </a:solidFill>
              <a:latin typeface="Times New Roman" pitchFamily="18" charset="0"/>
            </a:endParaRPr>
          </a:p>
        </p:txBody>
      </p:sp>
      <p:sp>
        <p:nvSpPr>
          <p:cNvPr id="95235" name="Text Box 1"/>
          <p:cNvSpPr txBox="1">
            <a:spLocks noChangeArrowheads="1"/>
          </p:cNvSpPr>
          <p:nvPr/>
        </p:nvSpPr>
        <p:spPr bwMode="auto">
          <a:xfrm>
            <a:off x="1210236" y="694171"/>
            <a:ext cx="4437529"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en-US" altLang="en-US"/>
          </a:p>
        </p:txBody>
      </p:sp>
      <p:sp>
        <p:nvSpPr>
          <p:cNvPr id="95236" name="Rectangle 2"/>
          <p:cNvSpPr txBox="1">
            <a:spLocks noGrp="1" noChangeArrowheads="1"/>
          </p:cNvSpPr>
          <p:nvPr>
            <p:ph type="body"/>
          </p:nvPr>
        </p:nvSpPr>
        <p:spPr>
          <a:xfrm>
            <a:off x="686361" y="4342535"/>
            <a:ext cx="5485279" cy="4114511"/>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8" name="Rectangle 7"/>
          <p:cNvSpPr>
            <a:spLocks noGrp="1" noChangeArrowheads="1"/>
          </p:cNvSpPr>
          <p:nvPr>
            <p:ph type="sldNum" sz="quarter"/>
          </p:nvPr>
        </p:nvSpPr>
        <p:spPr>
          <a:noFill/>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1pPr>
            <a:lvl2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2pPr>
            <a:lvl3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3pPr>
            <a:lvl4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4pPr>
            <a:lvl5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5pPr>
            <a:lvl6pPr marL="2256602"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6pPr>
            <a:lvl7pPr marL="2666893"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7pPr>
            <a:lvl8pPr marL="3077185"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8pPr>
            <a:lvl9pPr marL="3487476"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9pPr>
          </a:lstStyle>
          <a:p>
            <a:pPr eaLnBrk="1"/>
            <a:fld id="{8F30155B-ADE6-48E1-935E-A36344698B49}" type="slidenum">
              <a:rPr lang="en-US" altLang="en-US">
                <a:solidFill>
                  <a:srgbClr val="000000"/>
                </a:solidFill>
                <a:latin typeface="Times New Roman" pitchFamily="18" charset="0"/>
              </a:rPr>
              <a:pPr eaLnBrk="1"/>
              <a:t>24</a:t>
            </a:fld>
            <a:endParaRPr lang="en-US" altLang="en-US">
              <a:solidFill>
                <a:srgbClr val="000000"/>
              </a:solidFill>
              <a:latin typeface="Times New Roman" pitchFamily="18" charset="0"/>
            </a:endParaRPr>
          </a:p>
        </p:txBody>
      </p:sp>
      <p:sp>
        <p:nvSpPr>
          <p:cNvPr id="96259" name="Text Box 1"/>
          <p:cNvSpPr txBox="1">
            <a:spLocks noChangeArrowheads="1"/>
          </p:cNvSpPr>
          <p:nvPr/>
        </p:nvSpPr>
        <p:spPr bwMode="auto">
          <a:xfrm>
            <a:off x="1210236" y="694171"/>
            <a:ext cx="4437529"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en-US" altLang="en-US"/>
          </a:p>
        </p:txBody>
      </p:sp>
      <p:sp>
        <p:nvSpPr>
          <p:cNvPr id="96260" name="Rectangle 2"/>
          <p:cNvSpPr txBox="1">
            <a:spLocks noGrp="1" noChangeArrowheads="1"/>
          </p:cNvSpPr>
          <p:nvPr>
            <p:ph type="body"/>
          </p:nvPr>
        </p:nvSpPr>
        <p:spPr>
          <a:xfrm>
            <a:off x="686361" y="4342535"/>
            <a:ext cx="5485279" cy="4114511"/>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282" name="Rectangle 7"/>
          <p:cNvSpPr>
            <a:spLocks noGrp="1" noChangeArrowheads="1"/>
          </p:cNvSpPr>
          <p:nvPr>
            <p:ph type="sldNum" sz="quarter"/>
          </p:nvPr>
        </p:nvSpPr>
        <p:spPr>
          <a:noFill/>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1pPr>
            <a:lvl2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2pPr>
            <a:lvl3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3pPr>
            <a:lvl4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4pPr>
            <a:lvl5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5pPr>
            <a:lvl6pPr marL="2256602"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6pPr>
            <a:lvl7pPr marL="2666893"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7pPr>
            <a:lvl8pPr marL="3077185"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8pPr>
            <a:lvl9pPr marL="3487476"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9pPr>
          </a:lstStyle>
          <a:p>
            <a:pPr eaLnBrk="1"/>
            <a:fld id="{EB81E35F-22E6-4079-9C65-9E49809108FA}" type="slidenum">
              <a:rPr lang="en-US" altLang="en-US">
                <a:solidFill>
                  <a:srgbClr val="000000"/>
                </a:solidFill>
                <a:latin typeface="Times New Roman" pitchFamily="18" charset="0"/>
              </a:rPr>
              <a:pPr eaLnBrk="1"/>
              <a:t>25</a:t>
            </a:fld>
            <a:endParaRPr lang="en-US" altLang="en-US">
              <a:solidFill>
                <a:srgbClr val="000000"/>
              </a:solidFill>
              <a:latin typeface="Times New Roman" pitchFamily="18" charset="0"/>
            </a:endParaRPr>
          </a:p>
        </p:txBody>
      </p:sp>
      <p:sp>
        <p:nvSpPr>
          <p:cNvPr id="97283" name="Text Box 1"/>
          <p:cNvSpPr txBox="1">
            <a:spLocks noChangeArrowheads="1"/>
          </p:cNvSpPr>
          <p:nvPr/>
        </p:nvSpPr>
        <p:spPr bwMode="auto">
          <a:xfrm>
            <a:off x="1210236" y="694171"/>
            <a:ext cx="4437529"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en-US" altLang="en-US"/>
          </a:p>
        </p:txBody>
      </p:sp>
      <p:sp>
        <p:nvSpPr>
          <p:cNvPr id="97284" name="Rectangle 2"/>
          <p:cNvSpPr txBox="1">
            <a:spLocks noGrp="1" noChangeArrowheads="1"/>
          </p:cNvSpPr>
          <p:nvPr>
            <p:ph type="body"/>
          </p:nvPr>
        </p:nvSpPr>
        <p:spPr>
          <a:xfrm>
            <a:off x="686361" y="4342535"/>
            <a:ext cx="5485279" cy="4114511"/>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6" name="Rectangle 7"/>
          <p:cNvSpPr>
            <a:spLocks noGrp="1" noChangeArrowheads="1"/>
          </p:cNvSpPr>
          <p:nvPr>
            <p:ph type="sldNum" sz="quarter"/>
          </p:nvPr>
        </p:nvSpPr>
        <p:spPr>
          <a:noFill/>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1pPr>
            <a:lvl2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2pPr>
            <a:lvl3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3pPr>
            <a:lvl4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4pPr>
            <a:lvl5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5pPr>
            <a:lvl6pPr marL="2256602"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6pPr>
            <a:lvl7pPr marL="2666893"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7pPr>
            <a:lvl8pPr marL="3077185"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8pPr>
            <a:lvl9pPr marL="3487476"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9pPr>
          </a:lstStyle>
          <a:p>
            <a:pPr eaLnBrk="1"/>
            <a:fld id="{F599CA72-DDB6-4387-8BA5-60606CB4FB4B}" type="slidenum">
              <a:rPr lang="en-US" altLang="en-US">
                <a:solidFill>
                  <a:srgbClr val="000000"/>
                </a:solidFill>
                <a:latin typeface="Times New Roman" pitchFamily="18" charset="0"/>
              </a:rPr>
              <a:pPr eaLnBrk="1"/>
              <a:t>26</a:t>
            </a:fld>
            <a:endParaRPr lang="en-US" altLang="en-US">
              <a:solidFill>
                <a:srgbClr val="000000"/>
              </a:solidFill>
              <a:latin typeface="Times New Roman" pitchFamily="18" charset="0"/>
            </a:endParaRPr>
          </a:p>
        </p:txBody>
      </p:sp>
      <p:sp>
        <p:nvSpPr>
          <p:cNvPr id="98307" name="Text Box 1"/>
          <p:cNvSpPr txBox="1">
            <a:spLocks noChangeArrowheads="1"/>
          </p:cNvSpPr>
          <p:nvPr/>
        </p:nvSpPr>
        <p:spPr bwMode="auto">
          <a:xfrm>
            <a:off x="1210236" y="694171"/>
            <a:ext cx="4437529"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en-US" altLang="en-US"/>
          </a:p>
        </p:txBody>
      </p:sp>
      <p:sp>
        <p:nvSpPr>
          <p:cNvPr id="98308" name="Rectangle 2"/>
          <p:cNvSpPr txBox="1">
            <a:spLocks noGrp="1" noChangeArrowheads="1"/>
          </p:cNvSpPr>
          <p:nvPr>
            <p:ph type="body"/>
          </p:nvPr>
        </p:nvSpPr>
        <p:spPr>
          <a:xfrm>
            <a:off x="686361" y="4342535"/>
            <a:ext cx="5485279" cy="4114511"/>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30" name="Rectangle 7"/>
          <p:cNvSpPr>
            <a:spLocks noGrp="1" noChangeArrowheads="1"/>
          </p:cNvSpPr>
          <p:nvPr>
            <p:ph type="sldNum" sz="quarter"/>
          </p:nvPr>
        </p:nvSpPr>
        <p:spPr>
          <a:noFill/>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1pPr>
            <a:lvl2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2pPr>
            <a:lvl3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3pPr>
            <a:lvl4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4pPr>
            <a:lvl5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5pPr>
            <a:lvl6pPr marL="2256602"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6pPr>
            <a:lvl7pPr marL="2666893"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7pPr>
            <a:lvl8pPr marL="3077185"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8pPr>
            <a:lvl9pPr marL="3487476"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9pPr>
          </a:lstStyle>
          <a:p>
            <a:pPr eaLnBrk="1"/>
            <a:fld id="{CE89DA5B-75E7-45FE-836C-C6FD6E13F4F6}" type="slidenum">
              <a:rPr lang="en-US" altLang="en-US">
                <a:solidFill>
                  <a:srgbClr val="000000"/>
                </a:solidFill>
                <a:latin typeface="Times New Roman" pitchFamily="18" charset="0"/>
              </a:rPr>
              <a:pPr eaLnBrk="1"/>
              <a:t>27</a:t>
            </a:fld>
            <a:endParaRPr lang="en-US" altLang="en-US">
              <a:solidFill>
                <a:srgbClr val="000000"/>
              </a:solidFill>
              <a:latin typeface="Times New Roman" pitchFamily="18" charset="0"/>
            </a:endParaRPr>
          </a:p>
        </p:txBody>
      </p:sp>
      <p:sp>
        <p:nvSpPr>
          <p:cNvPr id="99331" name="Text Box 1"/>
          <p:cNvSpPr txBox="1">
            <a:spLocks noChangeArrowheads="1"/>
          </p:cNvSpPr>
          <p:nvPr/>
        </p:nvSpPr>
        <p:spPr bwMode="auto">
          <a:xfrm>
            <a:off x="1210236" y="694171"/>
            <a:ext cx="4437529"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en-US" altLang="en-US"/>
          </a:p>
        </p:txBody>
      </p:sp>
      <p:sp>
        <p:nvSpPr>
          <p:cNvPr id="99332" name="Rectangle 2"/>
          <p:cNvSpPr txBox="1">
            <a:spLocks noGrp="1" noChangeArrowheads="1"/>
          </p:cNvSpPr>
          <p:nvPr>
            <p:ph type="body"/>
          </p:nvPr>
        </p:nvSpPr>
        <p:spPr>
          <a:xfrm>
            <a:off x="686361" y="4342535"/>
            <a:ext cx="5485279" cy="4114511"/>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4" name="Rectangle 7"/>
          <p:cNvSpPr>
            <a:spLocks noGrp="1" noChangeArrowheads="1"/>
          </p:cNvSpPr>
          <p:nvPr>
            <p:ph type="sldNum" sz="quarter"/>
          </p:nvPr>
        </p:nvSpPr>
        <p:spPr>
          <a:noFill/>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1pPr>
            <a:lvl2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2pPr>
            <a:lvl3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3pPr>
            <a:lvl4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4pPr>
            <a:lvl5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5pPr>
            <a:lvl6pPr marL="2256602"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6pPr>
            <a:lvl7pPr marL="2666893"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7pPr>
            <a:lvl8pPr marL="3077185"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8pPr>
            <a:lvl9pPr marL="3487476"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9pPr>
          </a:lstStyle>
          <a:p>
            <a:pPr eaLnBrk="1"/>
            <a:fld id="{5A9D8A64-D22B-40D0-8AFA-AAB00DDE36CB}" type="slidenum">
              <a:rPr lang="en-US" altLang="en-US">
                <a:solidFill>
                  <a:srgbClr val="000000"/>
                </a:solidFill>
                <a:latin typeface="Times New Roman" pitchFamily="18" charset="0"/>
              </a:rPr>
              <a:pPr eaLnBrk="1"/>
              <a:t>28</a:t>
            </a:fld>
            <a:endParaRPr lang="en-US" altLang="en-US">
              <a:solidFill>
                <a:srgbClr val="000000"/>
              </a:solidFill>
              <a:latin typeface="Times New Roman" pitchFamily="18" charset="0"/>
            </a:endParaRPr>
          </a:p>
        </p:txBody>
      </p:sp>
      <p:sp>
        <p:nvSpPr>
          <p:cNvPr id="100355" name="Text Box 1"/>
          <p:cNvSpPr txBox="1">
            <a:spLocks noChangeArrowheads="1"/>
          </p:cNvSpPr>
          <p:nvPr/>
        </p:nvSpPr>
        <p:spPr bwMode="auto">
          <a:xfrm>
            <a:off x="1210236" y="694171"/>
            <a:ext cx="4437529"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en-US" altLang="en-US"/>
          </a:p>
        </p:txBody>
      </p:sp>
      <p:sp>
        <p:nvSpPr>
          <p:cNvPr id="100356" name="Rectangle 2"/>
          <p:cNvSpPr txBox="1">
            <a:spLocks noGrp="1" noChangeArrowheads="1"/>
          </p:cNvSpPr>
          <p:nvPr>
            <p:ph type="body"/>
          </p:nvPr>
        </p:nvSpPr>
        <p:spPr>
          <a:xfrm>
            <a:off x="686361" y="4342535"/>
            <a:ext cx="5485279" cy="4114511"/>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8" name="Rectangle 7"/>
          <p:cNvSpPr>
            <a:spLocks noGrp="1" noChangeArrowheads="1"/>
          </p:cNvSpPr>
          <p:nvPr>
            <p:ph type="sldNum" sz="quarter"/>
          </p:nvPr>
        </p:nvSpPr>
        <p:spPr>
          <a:noFill/>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1pPr>
            <a:lvl2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2pPr>
            <a:lvl3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3pPr>
            <a:lvl4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4pPr>
            <a:lvl5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5pPr>
            <a:lvl6pPr marL="2256602"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6pPr>
            <a:lvl7pPr marL="2666893"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7pPr>
            <a:lvl8pPr marL="3077185"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8pPr>
            <a:lvl9pPr marL="3487476"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9pPr>
          </a:lstStyle>
          <a:p>
            <a:pPr eaLnBrk="1"/>
            <a:fld id="{2BB0DB02-2BDE-4D42-8C84-D16B10C08EE7}" type="slidenum">
              <a:rPr lang="en-US" altLang="en-US">
                <a:solidFill>
                  <a:srgbClr val="000000"/>
                </a:solidFill>
                <a:latin typeface="Times New Roman" pitchFamily="18" charset="0"/>
              </a:rPr>
              <a:pPr eaLnBrk="1"/>
              <a:t>29</a:t>
            </a:fld>
            <a:endParaRPr lang="en-US" altLang="en-US">
              <a:solidFill>
                <a:srgbClr val="000000"/>
              </a:solidFill>
              <a:latin typeface="Times New Roman" pitchFamily="18" charset="0"/>
            </a:endParaRPr>
          </a:p>
        </p:txBody>
      </p:sp>
      <p:sp>
        <p:nvSpPr>
          <p:cNvPr id="101379" name="Text Box 1"/>
          <p:cNvSpPr txBox="1">
            <a:spLocks noChangeArrowheads="1"/>
          </p:cNvSpPr>
          <p:nvPr/>
        </p:nvSpPr>
        <p:spPr bwMode="auto">
          <a:xfrm>
            <a:off x="1210236" y="694171"/>
            <a:ext cx="4437529"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en-US" altLang="en-US"/>
          </a:p>
        </p:txBody>
      </p:sp>
      <p:sp>
        <p:nvSpPr>
          <p:cNvPr id="101380" name="Rectangle 2"/>
          <p:cNvSpPr txBox="1">
            <a:spLocks noGrp="1" noChangeArrowheads="1"/>
          </p:cNvSpPr>
          <p:nvPr>
            <p:ph type="body"/>
          </p:nvPr>
        </p:nvSpPr>
        <p:spPr>
          <a:xfrm>
            <a:off x="686361" y="4342535"/>
            <a:ext cx="5485279" cy="4114511"/>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2" name="Rectangle 7"/>
          <p:cNvSpPr>
            <a:spLocks noGrp="1" noChangeArrowheads="1"/>
          </p:cNvSpPr>
          <p:nvPr>
            <p:ph type="sldNum" sz="quarter"/>
          </p:nvPr>
        </p:nvSpPr>
        <p:spPr>
          <a:noFill/>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1pPr>
            <a:lvl2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2pPr>
            <a:lvl3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3pPr>
            <a:lvl4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4pPr>
            <a:lvl5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5pPr>
            <a:lvl6pPr marL="2256602"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6pPr>
            <a:lvl7pPr marL="2666893"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7pPr>
            <a:lvl8pPr marL="3077185"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8pPr>
            <a:lvl9pPr marL="3487476"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9pPr>
          </a:lstStyle>
          <a:p>
            <a:pPr eaLnBrk="1"/>
            <a:fld id="{40CC1BA8-43BB-451D-A32C-7F9270C6892A}" type="slidenum">
              <a:rPr lang="en-US" altLang="en-US">
                <a:solidFill>
                  <a:srgbClr val="000000"/>
                </a:solidFill>
                <a:latin typeface="Times New Roman" pitchFamily="18" charset="0"/>
              </a:rPr>
              <a:pPr eaLnBrk="1"/>
              <a:t>30</a:t>
            </a:fld>
            <a:endParaRPr lang="en-US" altLang="en-US">
              <a:solidFill>
                <a:srgbClr val="000000"/>
              </a:solidFill>
              <a:latin typeface="Times New Roman" pitchFamily="18" charset="0"/>
            </a:endParaRPr>
          </a:p>
        </p:txBody>
      </p:sp>
      <p:sp>
        <p:nvSpPr>
          <p:cNvPr id="102403" name="Text Box 1"/>
          <p:cNvSpPr txBox="1">
            <a:spLocks noChangeArrowheads="1"/>
          </p:cNvSpPr>
          <p:nvPr/>
        </p:nvSpPr>
        <p:spPr bwMode="auto">
          <a:xfrm>
            <a:off x="1210236" y="694171"/>
            <a:ext cx="4437529"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en-US" altLang="en-US"/>
          </a:p>
        </p:txBody>
      </p:sp>
      <p:sp>
        <p:nvSpPr>
          <p:cNvPr id="102404" name="Rectangle 2"/>
          <p:cNvSpPr txBox="1">
            <a:spLocks noGrp="1" noChangeArrowheads="1"/>
          </p:cNvSpPr>
          <p:nvPr>
            <p:ph type="body"/>
          </p:nvPr>
        </p:nvSpPr>
        <p:spPr>
          <a:xfrm>
            <a:off x="686361" y="4342535"/>
            <a:ext cx="5485279" cy="4114511"/>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6" name="Rectangle 7"/>
          <p:cNvSpPr>
            <a:spLocks noGrp="1" noChangeArrowheads="1"/>
          </p:cNvSpPr>
          <p:nvPr>
            <p:ph type="sldNum" sz="quarter"/>
          </p:nvPr>
        </p:nvSpPr>
        <p:spPr>
          <a:noFill/>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1pPr>
            <a:lvl2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2pPr>
            <a:lvl3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3pPr>
            <a:lvl4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4pPr>
            <a:lvl5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5pPr>
            <a:lvl6pPr marL="2256602"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6pPr>
            <a:lvl7pPr marL="2666893"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7pPr>
            <a:lvl8pPr marL="3077185"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8pPr>
            <a:lvl9pPr marL="3487476"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9pPr>
          </a:lstStyle>
          <a:p>
            <a:pPr eaLnBrk="1"/>
            <a:fld id="{ECCCE094-C2B6-4D4B-BDBB-0489865EFD59}" type="slidenum">
              <a:rPr lang="en-US" altLang="en-US">
                <a:solidFill>
                  <a:srgbClr val="000000"/>
                </a:solidFill>
                <a:latin typeface="Times New Roman" pitchFamily="18" charset="0"/>
              </a:rPr>
              <a:pPr eaLnBrk="1"/>
              <a:t>31</a:t>
            </a:fld>
            <a:endParaRPr lang="en-US" altLang="en-US">
              <a:solidFill>
                <a:srgbClr val="000000"/>
              </a:solidFill>
              <a:latin typeface="Times New Roman" pitchFamily="18" charset="0"/>
            </a:endParaRPr>
          </a:p>
        </p:txBody>
      </p:sp>
      <p:sp>
        <p:nvSpPr>
          <p:cNvPr id="103427" name="Text Box 1"/>
          <p:cNvSpPr txBox="1">
            <a:spLocks noChangeArrowheads="1"/>
          </p:cNvSpPr>
          <p:nvPr/>
        </p:nvSpPr>
        <p:spPr bwMode="auto">
          <a:xfrm>
            <a:off x="1210236" y="694171"/>
            <a:ext cx="4437529"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en-US" altLang="en-US"/>
          </a:p>
        </p:txBody>
      </p:sp>
      <p:sp>
        <p:nvSpPr>
          <p:cNvPr id="103428" name="Rectangle 2"/>
          <p:cNvSpPr txBox="1">
            <a:spLocks noGrp="1" noChangeArrowheads="1"/>
          </p:cNvSpPr>
          <p:nvPr>
            <p:ph type="body"/>
          </p:nvPr>
        </p:nvSpPr>
        <p:spPr>
          <a:xfrm>
            <a:off x="686361" y="4342535"/>
            <a:ext cx="5485279" cy="4114511"/>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7"/>
          <p:cNvSpPr>
            <a:spLocks noGrp="1" noChangeArrowheads="1"/>
          </p:cNvSpPr>
          <p:nvPr>
            <p:ph type="sldNum" sz="quarter"/>
          </p:nvPr>
        </p:nvSpPr>
        <p:spPr>
          <a:noFill/>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1pPr>
            <a:lvl2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2pPr>
            <a:lvl3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3pPr>
            <a:lvl4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4pPr>
            <a:lvl5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5pPr>
            <a:lvl6pPr marL="2256602"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6pPr>
            <a:lvl7pPr marL="2666893"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7pPr>
            <a:lvl8pPr marL="3077185"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8pPr>
            <a:lvl9pPr marL="3487476"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9pPr>
          </a:lstStyle>
          <a:p>
            <a:pPr eaLnBrk="1"/>
            <a:fld id="{93DF8FB5-DF1D-4EDB-81AD-1DE03A9D4429}" type="slidenum">
              <a:rPr lang="en-US" altLang="en-US">
                <a:solidFill>
                  <a:srgbClr val="000000"/>
                </a:solidFill>
                <a:latin typeface="Times New Roman" pitchFamily="18" charset="0"/>
              </a:rPr>
              <a:pPr eaLnBrk="1"/>
              <a:t>4</a:t>
            </a:fld>
            <a:endParaRPr lang="en-US" altLang="en-US">
              <a:solidFill>
                <a:srgbClr val="000000"/>
              </a:solidFill>
              <a:latin typeface="Times New Roman" pitchFamily="18" charset="0"/>
            </a:endParaRPr>
          </a:p>
        </p:txBody>
      </p:sp>
      <p:sp>
        <p:nvSpPr>
          <p:cNvPr id="76803" name="Text Box 1"/>
          <p:cNvSpPr txBox="1">
            <a:spLocks noChangeArrowheads="1"/>
          </p:cNvSpPr>
          <p:nvPr/>
        </p:nvSpPr>
        <p:spPr bwMode="auto">
          <a:xfrm>
            <a:off x="1143000" y="685512"/>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en-US" altLang="en-US"/>
          </a:p>
        </p:txBody>
      </p:sp>
      <p:sp>
        <p:nvSpPr>
          <p:cNvPr id="76804" name="Rectangle 2"/>
          <p:cNvSpPr txBox="1">
            <a:spLocks noGrp="1" noChangeArrowheads="1"/>
          </p:cNvSpPr>
          <p:nvPr>
            <p:ph type="body"/>
          </p:nvPr>
        </p:nvSpPr>
        <p:spPr>
          <a:xfrm>
            <a:off x="686361" y="4342535"/>
            <a:ext cx="5485279" cy="4114511"/>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50" name="Rectangle 7"/>
          <p:cNvSpPr>
            <a:spLocks noGrp="1" noChangeArrowheads="1"/>
          </p:cNvSpPr>
          <p:nvPr>
            <p:ph type="sldNum" sz="quarter"/>
          </p:nvPr>
        </p:nvSpPr>
        <p:spPr>
          <a:noFill/>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1pPr>
            <a:lvl2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2pPr>
            <a:lvl3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3pPr>
            <a:lvl4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4pPr>
            <a:lvl5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5pPr>
            <a:lvl6pPr marL="2256602"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6pPr>
            <a:lvl7pPr marL="2666893"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7pPr>
            <a:lvl8pPr marL="3077185"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8pPr>
            <a:lvl9pPr marL="3487476"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9pPr>
          </a:lstStyle>
          <a:p>
            <a:pPr eaLnBrk="1"/>
            <a:fld id="{265E2179-F9C1-4469-A26A-DE11084627FF}" type="slidenum">
              <a:rPr lang="en-US" altLang="en-US">
                <a:solidFill>
                  <a:srgbClr val="000000"/>
                </a:solidFill>
                <a:latin typeface="Times New Roman" pitchFamily="18" charset="0"/>
              </a:rPr>
              <a:pPr eaLnBrk="1"/>
              <a:t>32</a:t>
            </a:fld>
            <a:endParaRPr lang="en-US" altLang="en-US">
              <a:solidFill>
                <a:srgbClr val="000000"/>
              </a:solidFill>
              <a:latin typeface="Times New Roman" pitchFamily="18" charset="0"/>
            </a:endParaRPr>
          </a:p>
        </p:txBody>
      </p:sp>
      <p:sp>
        <p:nvSpPr>
          <p:cNvPr id="104451" name="Text Box 1"/>
          <p:cNvSpPr txBox="1">
            <a:spLocks noChangeArrowheads="1"/>
          </p:cNvSpPr>
          <p:nvPr/>
        </p:nvSpPr>
        <p:spPr bwMode="auto">
          <a:xfrm>
            <a:off x="1210236" y="694171"/>
            <a:ext cx="4437529"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en-US" altLang="en-US"/>
          </a:p>
        </p:txBody>
      </p:sp>
      <p:sp>
        <p:nvSpPr>
          <p:cNvPr id="104452" name="Rectangle 2"/>
          <p:cNvSpPr txBox="1">
            <a:spLocks noGrp="1" noChangeArrowheads="1"/>
          </p:cNvSpPr>
          <p:nvPr>
            <p:ph type="body"/>
          </p:nvPr>
        </p:nvSpPr>
        <p:spPr>
          <a:xfrm>
            <a:off x="686361" y="4342535"/>
            <a:ext cx="5485279" cy="4114511"/>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474" name="Rectangle 7"/>
          <p:cNvSpPr>
            <a:spLocks noGrp="1" noChangeArrowheads="1"/>
          </p:cNvSpPr>
          <p:nvPr>
            <p:ph type="sldNum" sz="quarter"/>
          </p:nvPr>
        </p:nvSpPr>
        <p:spPr>
          <a:noFill/>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1pPr>
            <a:lvl2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2pPr>
            <a:lvl3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3pPr>
            <a:lvl4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4pPr>
            <a:lvl5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5pPr>
            <a:lvl6pPr marL="2256602"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6pPr>
            <a:lvl7pPr marL="2666893"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7pPr>
            <a:lvl8pPr marL="3077185"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8pPr>
            <a:lvl9pPr marL="3487476"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9pPr>
          </a:lstStyle>
          <a:p>
            <a:pPr eaLnBrk="1"/>
            <a:fld id="{A5EFB0FB-9C6C-4EF7-B170-DC151B715196}" type="slidenum">
              <a:rPr lang="en-US" altLang="en-US">
                <a:solidFill>
                  <a:srgbClr val="000000"/>
                </a:solidFill>
                <a:latin typeface="Times New Roman" pitchFamily="18" charset="0"/>
              </a:rPr>
              <a:pPr eaLnBrk="1"/>
              <a:t>33</a:t>
            </a:fld>
            <a:endParaRPr lang="en-US" altLang="en-US">
              <a:solidFill>
                <a:srgbClr val="000000"/>
              </a:solidFill>
              <a:latin typeface="Times New Roman" pitchFamily="18" charset="0"/>
            </a:endParaRPr>
          </a:p>
        </p:txBody>
      </p:sp>
      <p:sp>
        <p:nvSpPr>
          <p:cNvPr id="105475" name="Text Box 1"/>
          <p:cNvSpPr txBox="1">
            <a:spLocks noChangeArrowheads="1"/>
          </p:cNvSpPr>
          <p:nvPr/>
        </p:nvSpPr>
        <p:spPr bwMode="auto">
          <a:xfrm>
            <a:off x="1210236" y="694171"/>
            <a:ext cx="4437529"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en-US" altLang="en-US"/>
          </a:p>
        </p:txBody>
      </p:sp>
      <p:sp>
        <p:nvSpPr>
          <p:cNvPr id="105476" name="Rectangle 2"/>
          <p:cNvSpPr txBox="1">
            <a:spLocks noGrp="1" noChangeArrowheads="1"/>
          </p:cNvSpPr>
          <p:nvPr>
            <p:ph type="body"/>
          </p:nvPr>
        </p:nvSpPr>
        <p:spPr>
          <a:xfrm>
            <a:off x="686361" y="4342535"/>
            <a:ext cx="5485279" cy="4114511"/>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8" name="Rectangle 7"/>
          <p:cNvSpPr>
            <a:spLocks noGrp="1" noChangeArrowheads="1"/>
          </p:cNvSpPr>
          <p:nvPr>
            <p:ph type="sldNum" sz="quarter"/>
          </p:nvPr>
        </p:nvSpPr>
        <p:spPr>
          <a:noFill/>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1pPr>
            <a:lvl2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2pPr>
            <a:lvl3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3pPr>
            <a:lvl4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4pPr>
            <a:lvl5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5pPr>
            <a:lvl6pPr marL="2256602"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6pPr>
            <a:lvl7pPr marL="2666893"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7pPr>
            <a:lvl8pPr marL="3077185"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8pPr>
            <a:lvl9pPr marL="3487476"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9pPr>
          </a:lstStyle>
          <a:p>
            <a:pPr eaLnBrk="1"/>
            <a:fld id="{4D60B878-F16B-46DB-A013-B3DA477C31E2}" type="slidenum">
              <a:rPr lang="en-US" altLang="en-US">
                <a:solidFill>
                  <a:srgbClr val="000000"/>
                </a:solidFill>
                <a:latin typeface="Times New Roman" pitchFamily="18" charset="0"/>
              </a:rPr>
              <a:pPr eaLnBrk="1"/>
              <a:t>34</a:t>
            </a:fld>
            <a:endParaRPr lang="en-US" altLang="en-US">
              <a:solidFill>
                <a:srgbClr val="000000"/>
              </a:solidFill>
              <a:latin typeface="Times New Roman" pitchFamily="18" charset="0"/>
            </a:endParaRPr>
          </a:p>
        </p:txBody>
      </p:sp>
      <p:sp>
        <p:nvSpPr>
          <p:cNvPr id="106499" name="Text Box 1"/>
          <p:cNvSpPr txBox="1">
            <a:spLocks noChangeArrowheads="1"/>
          </p:cNvSpPr>
          <p:nvPr/>
        </p:nvSpPr>
        <p:spPr bwMode="auto">
          <a:xfrm>
            <a:off x="1210236" y="694171"/>
            <a:ext cx="4437529"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en-US" altLang="en-US"/>
          </a:p>
        </p:txBody>
      </p:sp>
      <p:sp>
        <p:nvSpPr>
          <p:cNvPr id="106500" name="Rectangle 2"/>
          <p:cNvSpPr txBox="1">
            <a:spLocks noGrp="1" noChangeArrowheads="1"/>
          </p:cNvSpPr>
          <p:nvPr>
            <p:ph type="body"/>
          </p:nvPr>
        </p:nvSpPr>
        <p:spPr>
          <a:xfrm>
            <a:off x="686361" y="4342535"/>
            <a:ext cx="5485279" cy="4114511"/>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2" name="Rectangle 7"/>
          <p:cNvSpPr>
            <a:spLocks noGrp="1" noChangeArrowheads="1"/>
          </p:cNvSpPr>
          <p:nvPr>
            <p:ph type="sldNum" sz="quarter"/>
          </p:nvPr>
        </p:nvSpPr>
        <p:spPr>
          <a:noFill/>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1pPr>
            <a:lvl2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2pPr>
            <a:lvl3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3pPr>
            <a:lvl4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4pPr>
            <a:lvl5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5pPr>
            <a:lvl6pPr marL="2256602"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6pPr>
            <a:lvl7pPr marL="2666893"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7pPr>
            <a:lvl8pPr marL="3077185"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8pPr>
            <a:lvl9pPr marL="3487476"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9pPr>
          </a:lstStyle>
          <a:p>
            <a:pPr eaLnBrk="1"/>
            <a:fld id="{267EC373-0674-4E60-9F3E-CB08CCA2B8A9}" type="slidenum">
              <a:rPr lang="en-US" altLang="en-US">
                <a:solidFill>
                  <a:srgbClr val="000000"/>
                </a:solidFill>
                <a:latin typeface="Times New Roman" pitchFamily="18" charset="0"/>
              </a:rPr>
              <a:pPr eaLnBrk="1"/>
              <a:t>35</a:t>
            </a:fld>
            <a:endParaRPr lang="en-US" altLang="en-US">
              <a:solidFill>
                <a:srgbClr val="000000"/>
              </a:solidFill>
              <a:latin typeface="Times New Roman" pitchFamily="18" charset="0"/>
            </a:endParaRPr>
          </a:p>
        </p:txBody>
      </p:sp>
      <p:sp>
        <p:nvSpPr>
          <p:cNvPr id="107523" name="Text Box 1"/>
          <p:cNvSpPr txBox="1">
            <a:spLocks noChangeArrowheads="1"/>
          </p:cNvSpPr>
          <p:nvPr/>
        </p:nvSpPr>
        <p:spPr bwMode="auto">
          <a:xfrm>
            <a:off x="1210236" y="694171"/>
            <a:ext cx="4437529"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en-US" altLang="en-US"/>
          </a:p>
        </p:txBody>
      </p:sp>
      <p:sp>
        <p:nvSpPr>
          <p:cNvPr id="107524" name="Rectangle 2"/>
          <p:cNvSpPr txBox="1">
            <a:spLocks noGrp="1" noChangeArrowheads="1"/>
          </p:cNvSpPr>
          <p:nvPr>
            <p:ph type="body"/>
          </p:nvPr>
        </p:nvSpPr>
        <p:spPr>
          <a:xfrm>
            <a:off x="686361" y="4342535"/>
            <a:ext cx="5485279" cy="4114511"/>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6" name="Rectangle 7"/>
          <p:cNvSpPr>
            <a:spLocks noGrp="1" noChangeArrowheads="1"/>
          </p:cNvSpPr>
          <p:nvPr>
            <p:ph type="sldNum" sz="quarter"/>
          </p:nvPr>
        </p:nvSpPr>
        <p:spPr>
          <a:noFill/>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1pPr>
            <a:lvl2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2pPr>
            <a:lvl3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3pPr>
            <a:lvl4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4pPr>
            <a:lvl5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5pPr>
            <a:lvl6pPr marL="2256602"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6pPr>
            <a:lvl7pPr marL="2666893"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7pPr>
            <a:lvl8pPr marL="3077185"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8pPr>
            <a:lvl9pPr marL="3487476"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9pPr>
          </a:lstStyle>
          <a:p>
            <a:pPr eaLnBrk="1"/>
            <a:fld id="{B43D6FCF-B10D-44FD-804E-518B40D1C498}" type="slidenum">
              <a:rPr lang="en-US" altLang="en-US">
                <a:solidFill>
                  <a:srgbClr val="000000"/>
                </a:solidFill>
                <a:latin typeface="Times New Roman" pitchFamily="18" charset="0"/>
              </a:rPr>
              <a:pPr eaLnBrk="1"/>
              <a:t>36</a:t>
            </a:fld>
            <a:endParaRPr lang="en-US" altLang="en-US">
              <a:solidFill>
                <a:srgbClr val="000000"/>
              </a:solidFill>
              <a:latin typeface="Times New Roman" pitchFamily="18" charset="0"/>
            </a:endParaRPr>
          </a:p>
        </p:txBody>
      </p:sp>
      <p:sp>
        <p:nvSpPr>
          <p:cNvPr id="108547" name="Text Box 1"/>
          <p:cNvSpPr txBox="1">
            <a:spLocks noChangeArrowheads="1"/>
          </p:cNvSpPr>
          <p:nvPr/>
        </p:nvSpPr>
        <p:spPr bwMode="auto">
          <a:xfrm>
            <a:off x="1210236" y="694171"/>
            <a:ext cx="4437529"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en-US" altLang="en-US"/>
          </a:p>
        </p:txBody>
      </p:sp>
      <p:sp>
        <p:nvSpPr>
          <p:cNvPr id="108548" name="Rectangle 2"/>
          <p:cNvSpPr txBox="1">
            <a:spLocks noGrp="1" noChangeArrowheads="1"/>
          </p:cNvSpPr>
          <p:nvPr>
            <p:ph type="body"/>
          </p:nvPr>
        </p:nvSpPr>
        <p:spPr>
          <a:xfrm>
            <a:off x="686361" y="4342535"/>
            <a:ext cx="5485279" cy="4114511"/>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70" name="Rectangle 7"/>
          <p:cNvSpPr>
            <a:spLocks noGrp="1" noChangeArrowheads="1"/>
          </p:cNvSpPr>
          <p:nvPr>
            <p:ph type="sldNum" sz="quarter"/>
          </p:nvPr>
        </p:nvSpPr>
        <p:spPr>
          <a:noFill/>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1pPr>
            <a:lvl2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2pPr>
            <a:lvl3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3pPr>
            <a:lvl4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4pPr>
            <a:lvl5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5pPr>
            <a:lvl6pPr marL="2256602"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6pPr>
            <a:lvl7pPr marL="2666893"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7pPr>
            <a:lvl8pPr marL="3077185"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8pPr>
            <a:lvl9pPr marL="3487476"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9pPr>
          </a:lstStyle>
          <a:p>
            <a:pPr eaLnBrk="1"/>
            <a:fld id="{7D870ED2-C727-4DAD-BB52-047BC3E99EDE}" type="slidenum">
              <a:rPr lang="en-US" altLang="en-US">
                <a:solidFill>
                  <a:srgbClr val="000000"/>
                </a:solidFill>
                <a:latin typeface="Times New Roman" pitchFamily="18" charset="0"/>
              </a:rPr>
              <a:pPr eaLnBrk="1"/>
              <a:t>37</a:t>
            </a:fld>
            <a:endParaRPr lang="en-US" altLang="en-US">
              <a:solidFill>
                <a:srgbClr val="000000"/>
              </a:solidFill>
              <a:latin typeface="Times New Roman" pitchFamily="18" charset="0"/>
            </a:endParaRPr>
          </a:p>
        </p:txBody>
      </p:sp>
      <p:sp>
        <p:nvSpPr>
          <p:cNvPr id="109571" name="Text Box 1"/>
          <p:cNvSpPr txBox="1">
            <a:spLocks noChangeArrowheads="1"/>
          </p:cNvSpPr>
          <p:nvPr/>
        </p:nvSpPr>
        <p:spPr bwMode="auto">
          <a:xfrm>
            <a:off x="1210236" y="694171"/>
            <a:ext cx="4437529"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en-US" altLang="en-US"/>
          </a:p>
        </p:txBody>
      </p:sp>
      <p:sp>
        <p:nvSpPr>
          <p:cNvPr id="109572" name="Rectangle 2"/>
          <p:cNvSpPr txBox="1">
            <a:spLocks noGrp="1" noChangeArrowheads="1"/>
          </p:cNvSpPr>
          <p:nvPr>
            <p:ph type="body"/>
          </p:nvPr>
        </p:nvSpPr>
        <p:spPr>
          <a:xfrm>
            <a:off x="686361" y="4342535"/>
            <a:ext cx="5485279" cy="4114511"/>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594" name="Rectangle 7"/>
          <p:cNvSpPr>
            <a:spLocks noGrp="1" noChangeArrowheads="1"/>
          </p:cNvSpPr>
          <p:nvPr>
            <p:ph type="sldNum" sz="quarter"/>
          </p:nvPr>
        </p:nvSpPr>
        <p:spPr>
          <a:noFill/>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1pPr>
            <a:lvl2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2pPr>
            <a:lvl3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3pPr>
            <a:lvl4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4pPr>
            <a:lvl5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5pPr>
            <a:lvl6pPr marL="2256602"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6pPr>
            <a:lvl7pPr marL="2666893"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7pPr>
            <a:lvl8pPr marL="3077185"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8pPr>
            <a:lvl9pPr marL="3487476"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9pPr>
          </a:lstStyle>
          <a:p>
            <a:pPr eaLnBrk="1"/>
            <a:fld id="{49BFBAD4-E2A3-48AA-BA31-DAF64578F630}" type="slidenum">
              <a:rPr lang="en-US" altLang="en-US">
                <a:solidFill>
                  <a:srgbClr val="000000"/>
                </a:solidFill>
                <a:latin typeface="Times New Roman" pitchFamily="18" charset="0"/>
              </a:rPr>
              <a:pPr eaLnBrk="1"/>
              <a:t>38</a:t>
            </a:fld>
            <a:endParaRPr lang="en-US" altLang="en-US">
              <a:solidFill>
                <a:srgbClr val="000000"/>
              </a:solidFill>
              <a:latin typeface="Times New Roman" pitchFamily="18" charset="0"/>
            </a:endParaRPr>
          </a:p>
        </p:txBody>
      </p:sp>
      <p:sp>
        <p:nvSpPr>
          <p:cNvPr id="110595" name="Text Box 1"/>
          <p:cNvSpPr txBox="1">
            <a:spLocks noChangeArrowheads="1"/>
          </p:cNvSpPr>
          <p:nvPr/>
        </p:nvSpPr>
        <p:spPr bwMode="auto">
          <a:xfrm>
            <a:off x="1210236" y="694171"/>
            <a:ext cx="4437529"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en-US" altLang="en-US"/>
          </a:p>
        </p:txBody>
      </p:sp>
      <p:sp>
        <p:nvSpPr>
          <p:cNvPr id="110596" name="Rectangle 2"/>
          <p:cNvSpPr txBox="1">
            <a:spLocks noGrp="1" noChangeArrowheads="1"/>
          </p:cNvSpPr>
          <p:nvPr>
            <p:ph type="body"/>
          </p:nvPr>
        </p:nvSpPr>
        <p:spPr>
          <a:xfrm>
            <a:off x="686361" y="4342535"/>
            <a:ext cx="5485279" cy="4114511"/>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8" name="Rectangle 7"/>
          <p:cNvSpPr>
            <a:spLocks noGrp="1" noChangeArrowheads="1"/>
          </p:cNvSpPr>
          <p:nvPr>
            <p:ph type="sldNum" sz="quarter"/>
          </p:nvPr>
        </p:nvSpPr>
        <p:spPr>
          <a:noFill/>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1pPr>
            <a:lvl2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2pPr>
            <a:lvl3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3pPr>
            <a:lvl4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4pPr>
            <a:lvl5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5pPr>
            <a:lvl6pPr marL="2256602"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6pPr>
            <a:lvl7pPr marL="2666893"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7pPr>
            <a:lvl8pPr marL="3077185"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8pPr>
            <a:lvl9pPr marL="3487476"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9pPr>
          </a:lstStyle>
          <a:p>
            <a:pPr eaLnBrk="1"/>
            <a:fld id="{AC8601B9-4152-49F5-84C8-16F0E50992A1}" type="slidenum">
              <a:rPr lang="en-US" altLang="en-US">
                <a:solidFill>
                  <a:srgbClr val="000000"/>
                </a:solidFill>
                <a:latin typeface="Times New Roman" pitchFamily="18" charset="0"/>
              </a:rPr>
              <a:pPr eaLnBrk="1"/>
              <a:t>39</a:t>
            </a:fld>
            <a:endParaRPr lang="en-US" altLang="en-US">
              <a:solidFill>
                <a:srgbClr val="000000"/>
              </a:solidFill>
              <a:latin typeface="Times New Roman" pitchFamily="18" charset="0"/>
            </a:endParaRPr>
          </a:p>
        </p:txBody>
      </p:sp>
      <p:sp>
        <p:nvSpPr>
          <p:cNvPr id="111619" name="Text Box 1"/>
          <p:cNvSpPr txBox="1">
            <a:spLocks noChangeArrowheads="1"/>
          </p:cNvSpPr>
          <p:nvPr/>
        </p:nvSpPr>
        <p:spPr bwMode="auto">
          <a:xfrm>
            <a:off x="1210236" y="694171"/>
            <a:ext cx="4437529"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en-US" altLang="en-US"/>
          </a:p>
        </p:txBody>
      </p:sp>
      <p:sp>
        <p:nvSpPr>
          <p:cNvPr id="111620" name="Rectangle 2"/>
          <p:cNvSpPr txBox="1">
            <a:spLocks noGrp="1" noChangeArrowheads="1"/>
          </p:cNvSpPr>
          <p:nvPr>
            <p:ph type="body"/>
          </p:nvPr>
        </p:nvSpPr>
        <p:spPr>
          <a:xfrm>
            <a:off x="686361" y="4342535"/>
            <a:ext cx="5485279" cy="4114511"/>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42" name="Rectangle 7"/>
          <p:cNvSpPr>
            <a:spLocks noGrp="1" noChangeArrowheads="1"/>
          </p:cNvSpPr>
          <p:nvPr>
            <p:ph type="sldNum" sz="quarter"/>
          </p:nvPr>
        </p:nvSpPr>
        <p:spPr>
          <a:noFill/>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1pPr>
            <a:lvl2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2pPr>
            <a:lvl3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3pPr>
            <a:lvl4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4pPr>
            <a:lvl5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5pPr>
            <a:lvl6pPr marL="2256602"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6pPr>
            <a:lvl7pPr marL="2666893"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7pPr>
            <a:lvl8pPr marL="3077185"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8pPr>
            <a:lvl9pPr marL="3487476"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9pPr>
          </a:lstStyle>
          <a:p>
            <a:pPr eaLnBrk="1"/>
            <a:fld id="{D051BC6E-AEAB-43A5-9623-63C4F53121BC}" type="slidenum">
              <a:rPr lang="en-US" altLang="en-US">
                <a:solidFill>
                  <a:srgbClr val="000000"/>
                </a:solidFill>
                <a:latin typeface="Times New Roman" pitchFamily="18" charset="0"/>
              </a:rPr>
              <a:pPr eaLnBrk="1"/>
              <a:t>40</a:t>
            </a:fld>
            <a:endParaRPr lang="en-US" altLang="en-US">
              <a:solidFill>
                <a:srgbClr val="000000"/>
              </a:solidFill>
              <a:latin typeface="Times New Roman" pitchFamily="18" charset="0"/>
            </a:endParaRPr>
          </a:p>
        </p:txBody>
      </p:sp>
      <p:sp>
        <p:nvSpPr>
          <p:cNvPr id="112643" name="Text Box 1"/>
          <p:cNvSpPr txBox="1">
            <a:spLocks noChangeArrowheads="1"/>
          </p:cNvSpPr>
          <p:nvPr/>
        </p:nvSpPr>
        <p:spPr bwMode="auto">
          <a:xfrm>
            <a:off x="1210236" y="694171"/>
            <a:ext cx="4437529"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en-US" altLang="en-US"/>
          </a:p>
        </p:txBody>
      </p:sp>
      <p:sp>
        <p:nvSpPr>
          <p:cNvPr id="112644" name="Rectangle 2"/>
          <p:cNvSpPr txBox="1">
            <a:spLocks noGrp="1" noChangeArrowheads="1"/>
          </p:cNvSpPr>
          <p:nvPr>
            <p:ph type="body"/>
          </p:nvPr>
        </p:nvSpPr>
        <p:spPr>
          <a:xfrm>
            <a:off x="686361" y="4342535"/>
            <a:ext cx="5485279" cy="4114511"/>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6" name="Rectangle 7"/>
          <p:cNvSpPr>
            <a:spLocks noGrp="1" noChangeArrowheads="1"/>
          </p:cNvSpPr>
          <p:nvPr>
            <p:ph type="sldNum" sz="quarter"/>
          </p:nvPr>
        </p:nvSpPr>
        <p:spPr>
          <a:noFill/>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1pPr>
            <a:lvl2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2pPr>
            <a:lvl3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3pPr>
            <a:lvl4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4pPr>
            <a:lvl5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5pPr>
            <a:lvl6pPr marL="2256602"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6pPr>
            <a:lvl7pPr marL="2666893"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7pPr>
            <a:lvl8pPr marL="3077185"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8pPr>
            <a:lvl9pPr marL="3487476"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9pPr>
          </a:lstStyle>
          <a:p>
            <a:pPr eaLnBrk="1"/>
            <a:fld id="{8139F8BB-3176-4066-8DDE-F2E4430E3B7D}" type="slidenum">
              <a:rPr lang="en-US" altLang="en-US">
                <a:solidFill>
                  <a:srgbClr val="000000"/>
                </a:solidFill>
                <a:latin typeface="Times New Roman" pitchFamily="18" charset="0"/>
              </a:rPr>
              <a:pPr eaLnBrk="1"/>
              <a:t>41</a:t>
            </a:fld>
            <a:endParaRPr lang="en-US" altLang="en-US">
              <a:solidFill>
                <a:srgbClr val="000000"/>
              </a:solidFill>
              <a:latin typeface="Times New Roman" pitchFamily="18" charset="0"/>
            </a:endParaRPr>
          </a:p>
        </p:txBody>
      </p:sp>
      <p:sp>
        <p:nvSpPr>
          <p:cNvPr id="113667" name="Text Box 1"/>
          <p:cNvSpPr txBox="1">
            <a:spLocks noChangeArrowheads="1"/>
          </p:cNvSpPr>
          <p:nvPr/>
        </p:nvSpPr>
        <p:spPr bwMode="auto">
          <a:xfrm>
            <a:off x="1210236" y="694171"/>
            <a:ext cx="4437529"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en-US" altLang="en-US"/>
          </a:p>
        </p:txBody>
      </p:sp>
      <p:sp>
        <p:nvSpPr>
          <p:cNvPr id="113668" name="Rectangle 2"/>
          <p:cNvSpPr txBox="1">
            <a:spLocks noGrp="1" noChangeArrowheads="1"/>
          </p:cNvSpPr>
          <p:nvPr>
            <p:ph type="body"/>
          </p:nvPr>
        </p:nvSpPr>
        <p:spPr>
          <a:xfrm>
            <a:off x="686361" y="4342535"/>
            <a:ext cx="5485279" cy="4114511"/>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7"/>
          <p:cNvSpPr>
            <a:spLocks noGrp="1" noChangeArrowheads="1"/>
          </p:cNvSpPr>
          <p:nvPr>
            <p:ph type="sldNum" sz="quarter"/>
          </p:nvPr>
        </p:nvSpPr>
        <p:spPr>
          <a:noFill/>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1pPr>
            <a:lvl2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2pPr>
            <a:lvl3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3pPr>
            <a:lvl4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4pPr>
            <a:lvl5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5pPr>
            <a:lvl6pPr marL="2256602"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6pPr>
            <a:lvl7pPr marL="2666893"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7pPr>
            <a:lvl8pPr marL="3077185"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8pPr>
            <a:lvl9pPr marL="3487476"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9pPr>
          </a:lstStyle>
          <a:p>
            <a:pPr eaLnBrk="1"/>
            <a:fld id="{0FDC99DF-FD0D-4000-9F4E-BDF12F978847}" type="slidenum">
              <a:rPr lang="en-US" altLang="en-US">
                <a:solidFill>
                  <a:srgbClr val="000000"/>
                </a:solidFill>
                <a:latin typeface="Times New Roman" pitchFamily="18" charset="0"/>
              </a:rPr>
              <a:pPr eaLnBrk="1"/>
              <a:t>5</a:t>
            </a:fld>
            <a:endParaRPr lang="en-US" altLang="en-US">
              <a:solidFill>
                <a:srgbClr val="000000"/>
              </a:solidFill>
              <a:latin typeface="Times New Roman" pitchFamily="18" charset="0"/>
            </a:endParaRPr>
          </a:p>
        </p:txBody>
      </p:sp>
      <p:sp>
        <p:nvSpPr>
          <p:cNvPr id="77827" name="Text Box 1"/>
          <p:cNvSpPr txBox="1">
            <a:spLocks noChangeArrowheads="1"/>
          </p:cNvSpPr>
          <p:nvPr/>
        </p:nvSpPr>
        <p:spPr bwMode="auto">
          <a:xfrm>
            <a:off x="1143000" y="685512"/>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en-US" altLang="en-US"/>
          </a:p>
        </p:txBody>
      </p:sp>
      <p:sp>
        <p:nvSpPr>
          <p:cNvPr id="77828" name="Rectangle 2"/>
          <p:cNvSpPr txBox="1">
            <a:spLocks noGrp="1" noChangeArrowheads="1"/>
          </p:cNvSpPr>
          <p:nvPr>
            <p:ph type="body"/>
          </p:nvPr>
        </p:nvSpPr>
        <p:spPr>
          <a:xfrm>
            <a:off x="686361" y="4342535"/>
            <a:ext cx="5485279" cy="4114511"/>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690" name="Rectangle 7"/>
          <p:cNvSpPr>
            <a:spLocks noGrp="1" noChangeArrowheads="1"/>
          </p:cNvSpPr>
          <p:nvPr>
            <p:ph type="sldNum" sz="quarter"/>
          </p:nvPr>
        </p:nvSpPr>
        <p:spPr>
          <a:noFill/>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1pPr>
            <a:lvl2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2pPr>
            <a:lvl3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3pPr>
            <a:lvl4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4pPr>
            <a:lvl5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5pPr>
            <a:lvl6pPr marL="2256602"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6pPr>
            <a:lvl7pPr marL="2666893"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7pPr>
            <a:lvl8pPr marL="3077185"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8pPr>
            <a:lvl9pPr marL="3487476"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9pPr>
          </a:lstStyle>
          <a:p>
            <a:pPr eaLnBrk="1"/>
            <a:fld id="{526BB39B-52C1-4F3A-906B-A3E35C0D435E}" type="slidenum">
              <a:rPr lang="en-US" altLang="en-US">
                <a:solidFill>
                  <a:srgbClr val="000000"/>
                </a:solidFill>
                <a:latin typeface="Times New Roman" pitchFamily="18" charset="0"/>
              </a:rPr>
              <a:pPr eaLnBrk="1"/>
              <a:t>42</a:t>
            </a:fld>
            <a:endParaRPr lang="en-US" altLang="en-US">
              <a:solidFill>
                <a:srgbClr val="000000"/>
              </a:solidFill>
              <a:latin typeface="Times New Roman" pitchFamily="18" charset="0"/>
            </a:endParaRPr>
          </a:p>
        </p:txBody>
      </p:sp>
      <p:sp>
        <p:nvSpPr>
          <p:cNvPr id="114691" name="Text Box 1"/>
          <p:cNvSpPr txBox="1">
            <a:spLocks noChangeArrowheads="1"/>
          </p:cNvSpPr>
          <p:nvPr/>
        </p:nvSpPr>
        <p:spPr bwMode="auto">
          <a:xfrm>
            <a:off x="1210236" y="694171"/>
            <a:ext cx="4437529"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en-US" altLang="en-US"/>
          </a:p>
        </p:txBody>
      </p:sp>
      <p:sp>
        <p:nvSpPr>
          <p:cNvPr id="114692" name="Rectangle 2"/>
          <p:cNvSpPr txBox="1">
            <a:spLocks noGrp="1" noChangeArrowheads="1"/>
          </p:cNvSpPr>
          <p:nvPr>
            <p:ph type="body"/>
          </p:nvPr>
        </p:nvSpPr>
        <p:spPr>
          <a:xfrm>
            <a:off x="686361" y="4342535"/>
            <a:ext cx="5485279" cy="4114511"/>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7"/>
          <p:cNvSpPr>
            <a:spLocks noGrp="1" noChangeArrowheads="1"/>
          </p:cNvSpPr>
          <p:nvPr>
            <p:ph type="sldNum" sz="quarter"/>
          </p:nvPr>
        </p:nvSpPr>
        <p:spPr>
          <a:noFill/>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1pPr>
            <a:lvl2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2pPr>
            <a:lvl3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3pPr>
            <a:lvl4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4pPr>
            <a:lvl5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5pPr>
            <a:lvl6pPr marL="2256602"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6pPr>
            <a:lvl7pPr marL="2666893"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7pPr>
            <a:lvl8pPr marL="3077185"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8pPr>
            <a:lvl9pPr marL="3487476"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9pPr>
          </a:lstStyle>
          <a:p>
            <a:pPr eaLnBrk="1"/>
            <a:fld id="{2B7B8033-281D-4E7A-82C4-74F8D06CE28B}" type="slidenum">
              <a:rPr lang="en-US" altLang="en-US">
                <a:solidFill>
                  <a:srgbClr val="000000"/>
                </a:solidFill>
                <a:latin typeface="Times New Roman" pitchFamily="18" charset="0"/>
              </a:rPr>
              <a:pPr eaLnBrk="1"/>
              <a:t>43</a:t>
            </a:fld>
            <a:endParaRPr lang="en-US" altLang="en-US">
              <a:solidFill>
                <a:srgbClr val="000000"/>
              </a:solidFill>
              <a:latin typeface="Times New Roman" pitchFamily="18" charset="0"/>
            </a:endParaRPr>
          </a:p>
        </p:txBody>
      </p:sp>
      <p:sp>
        <p:nvSpPr>
          <p:cNvPr id="115715" name="Text Box 1"/>
          <p:cNvSpPr txBox="1">
            <a:spLocks noChangeArrowheads="1"/>
          </p:cNvSpPr>
          <p:nvPr/>
        </p:nvSpPr>
        <p:spPr bwMode="auto">
          <a:xfrm>
            <a:off x="1210236" y="694171"/>
            <a:ext cx="4437529"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en-US" altLang="en-US"/>
          </a:p>
        </p:txBody>
      </p:sp>
      <p:sp>
        <p:nvSpPr>
          <p:cNvPr id="115716" name="Rectangle 2"/>
          <p:cNvSpPr txBox="1">
            <a:spLocks noGrp="1" noChangeArrowheads="1"/>
          </p:cNvSpPr>
          <p:nvPr>
            <p:ph type="body"/>
          </p:nvPr>
        </p:nvSpPr>
        <p:spPr>
          <a:xfrm>
            <a:off x="686361" y="4342535"/>
            <a:ext cx="5485279" cy="4114511"/>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738" name="Rectangle 7"/>
          <p:cNvSpPr>
            <a:spLocks noGrp="1" noChangeArrowheads="1"/>
          </p:cNvSpPr>
          <p:nvPr>
            <p:ph type="sldNum" sz="quarter"/>
          </p:nvPr>
        </p:nvSpPr>
        <p:spPr>
          <a:noFill/>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1pPr>
            <a:lvl2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2pPr>
            <a:lvl3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3pPr>
            <a:lvl4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4pPr>
            <a:lvl5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5pPr>
            <a:lvl6pPr marL="2256602"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6pPr>
            <a:lvl7pPr marL="2666893"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7pPr>
            <a:lvl8pPr marL="3077185"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8pPr>
            <a:lvl9pPr marL="3487476"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9pPr>
          </a:lstStyle>
          <a:p>
            <a:pPr eaLnBrk="1"/>
            <a:fld id="{76010368-906A-431F-B86E-F51C67129C97}" type="slidenum">
              <a:rPr lang="en-US" altLang="en-US">
                <a:solidFill>
                  <a:srgbClr val="000000"/>
                </a:solidFill>
                <a:latin typeface="Times New Roman" pitchFamily="18" charset="0"/>
              </a:rPr>
              <a:pPr eaLnBrk="1"/>
              <a:t>44</a:t>
            </a:fld>
            <a:endParaRPr lang="en-US" altLang="en-US">
              <a:solidFill>
                <a:srgbClr val="000000"/>
              </a:solidFill>
              <a:latin typeface="Times New Roman" pitchFamily="18" charset="0"/>
            </a:endParaRPr>
          </a:p>
        </p:txBody>
      </p:sp>
      <p:sp>
        <p:nvSpPr>
          <p:cNvPr id="116739" name="Text Box 1"/>
          <p:cNvSpPr txBox="1">
            <a:spLocks noChangeArrowheads="1"/>
          </p:cNvSpPr>
          <p:nvPr/>
        </p:nvSpPr>
        <p:spPr bwMode="auto">
          <a:xfrm>
            <a:off x="1210236" y="694171"/>
            <a:ext cx="4437529"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en-US" altLang="en-US"/>
          </a:p>
        </p:txBody>
      </p:sp>
      <p:sp>
        <p:nvSpPr>
          <p:cNvPr id="116740" name="Rectangle 2"/>
          <p:cNvSpPr txBox="1">
            <a:spLocks noGrp="1" noChangeArrowheads="1"/>
          </p:cNvSpPr>
          <p:nvPr>
            <p:ph type="body"/>
          </p:nvPr>
        </p:nvSpPr>
        <p:spPr>
          <a:xfrm>
            <a:off x="686361" y="4342535"/>
            <a:ext cx="5485279" cy="4114511"/>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2" name="Rectangle 7"/>
          <p:cNvSpPr>
            <a:spLocks noGrp="1" noChangeArrowheads="1"/>
          </p:cNvSpPr>
          <p:nvPr>
            <p:ph type="sldNum" sz="quarter"/>
          </p:nvPr>
        </p:nvSpPr>
        <p:spPr>
          <a:noFill/>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1pPr>
            <a:lvl2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2pPr>
            <a:lvl3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3pPr>
            <a:lvl4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4pPr>
            <a:lvl5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5pPr>
            <a:lvl6pPr marL="2256602"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6pPr>
            <a:lvl7pPr marL="2666893"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7pPr>
            <a:lvl8pPr marL="3077185"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8pPr>
            <a:lvl9pPr marL="3487476"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9pPr>
          </a:lstStyle>
          <a:p>
            <a:pPr eaLnBrk="1"/>
            <a:fld id="{D5F6B45E-F104-45FC-8420-5DCB9869FB4C}" type="slidenum">
              <a:rPr lang="en-US" altLang="en-US">
                <a:solidFill>
                  <a:srgbClr val="000000"/>
                </a:solidFill>
                <a:latin typeface="Times New Roman" pitchFamily="18" charset="0"/>
              </a:rPr>
              <a:pPr eaLnBrk="1"/>
              <a:t>45</a:t>
            </a:fld>
            <a:endParaRPr lang="en-US" altLang="en-US">
              <a:solidFill>
                <a:srgbClr val="000000"/>
              </a:solidFill>
              <a:latin typeface="Times New Roman" pitchFamily="18" charset="0"/>
            </a:endParaRPr>
          </a:p>
        </p:txBody>
      </p:sp>
      <p:sp>
        <p:nvSpPr>
          <p:cNvPr id="117763" name="Text Box 1"/>
          <p:cNvSpPr txBox="1">
            <a:spLocks noChangeArrowheads="1"/>
          </p:cNvSpPr>
          <p:nvPr/>
        </p:nvSpPr>
        <p:spPr bwMode="auto">
          <a:xfrm>
            <a:off x="1210236" y="694171"/>
            <a:ext cx="4437529"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en-US" altLang="en-US"/>
          </a:p>
        </p:txBody>
      </p:sp>
      <p:sp>
        <p:nvSpPr>
          <p:cNvPr id="117764" name="Rectangle 2"/>
          <p:cNvSpPr txBox="1">
            <a:spLocks noGrp="1" noChangeArrowheads="1"/>
          </p:cNvSpPr>
          <p:nvPr>
            <p:ph type="body"/>
          </p:nvPr>
        </p:nvSpPr>
        <p:spPr>
          <a:xfrm>
            <a:off x="686361" y="4342535"/>
            <a:ext cx="5485279" cy="4114511"/>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786" name="Rectangle 7"/>
          <p:cNvSpPr>
            <a:spLocks noGrp="1" noChangeArrowheads="1"/>
          </p:cNvSpPr>
          <p:nvPr>
            <p:ph type="sldNum" sz="quarter"/>
          </p:nvPr>
        </p:nvSpPr>
        <p:spPr>
          <a:noFill/>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1pPr>
            <a:lvl2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2pPr>
            <a:lvl3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3pPr>
            <a:lvl4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4pPr>
            <a:lvl5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5pPr>
            <a:lvl6pPr marL="2256602"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6pPr>
            <a:lvl7pPr marL="2666893"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7pPr>
            <a:lvl8pPr marL="3077185"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8pPr>
            <a:lvl9pPr marL="3487476"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9pPr>
          </a:lstStyle>
          <a:p>
            <a:pPr eaLnBrk="1"/>
            <a:fld id="{D88CC1B8-BA94-4342-8936-2A8204047FE9}" type="slidenum">
              <a:rPr lang="en-US" altLang="en-US">
                <a:solidFill>
                  <a:srgbClr val="000000"/>
                </a:solidFill>
                <a:latin typeface="Times New Roman" pitchFamily="18" charset="0"/>
              </a:rPr>
              <a:pPr eaLnBrk="1"/>
              <a:t>47</a:t>
            </a:fld>
            <a:endParaRPr lang="en-US" altLang="en-US">
              <a:solidFill>
                <a:srgbClr val="000000"/>
              </a:solidFill>
              <a:latin typeface="Times New Roman" pitchFamily="18" charset="0"/>
            </a:endParaRPr>
          </a:p>
        </p:txBody>
      </p:sp>
      <p:sp>
        <p:nvSpPr>
          <p:cNvPr id="118787" name="Text Box 1"/>
          <p:cNvSpPr txBox="1">
            <a:spLocks noChangeArrowheads="1"/>
          </p:cNvSpPr>
          <p:nvPr/>
        </p:nvSpPr>
        <p:spPr bwMode="auto">
          <a:xfrm>
            <a:off x="1210236" y="694171"/>
            <a:ext cx="4437529"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en-US" altLang="en-US"/>
          </a:p>
        </p:txBody>
      </p:sp>
      <p:sp>
        <p:nvSpPr>
          <p:cNvPr id="118788" name="Rectangle 2"/>
          <p:cNvSpPr txBox="1">
            <a:spLocks noGrp="1" noChangeArrowheads="1"/>
          </p:cNvSpPr>
          <p:nvPr>
            <p:ph type="body"/>
          </p:nvPr>
        </p:nvSpPr>
        <p:spPr>
          <a:xfrm>
            <a:off x="686361" y="4342535"/>
            <a:ext cx="5485279" cy="4114511"/>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810" name="Rectangle 7"/>
          <p:cNvSpPr>
            <a:spLocks noGrp="1" noChangeArrowheads="1"/>
          </p:cNvSpPr>
          <p:nvPr>
            <p:ph type="sldNum" sz="quarter"/>
          </p:nvPr>
        </p:nvSpPr>
        <p:spPr>
          <a:noFill/>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1pPr>
            <a:lvl2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2pPr>
            <a:lvl3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3pPr>
            <a:lvl4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4pPr>
            <a:lvl5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5pPr>
            <a:lvl6pPr marL="2256602"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6pPr>
            <a:lvl7pPr marL="2666893"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7pPr>
            <a:lvl8pPr marL="3077185"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8pPr>
            <a:lvl9pPr marL="3487476"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9pPr>
          </a:lstStyle>
          <a:p>
            <a:pPr eaLnBrk="1"/>
            <a:fld id="{FFF2AF1E-F12E-4951-8448-9FF726F6C656}" type="slidenum">
              <a:rPr lang="en-US" altLang="en-US">
                <a:solidFill>
                  <a:srgbClr val="000000"/>
                </a:solidFill>
                <a:latin typeface="Times New Roman" pitchFamily="18" charset="0"/>
              </a:rPr>
              <a:pPr eaLnBrk="1"/>
              <a:t>48</a:t>
            </a:fld>
            <a:endParaRPr lang="en-US" altLang="en-US">
              <a:solidFill>
                <a:srgbClr val="000000"/>
              </a:solidFill>
              <a:latin typeface="Times New Roman" pitchFamily="18" charset="0"/>
            </a:endParaRPr>
          </a:p>
        </p:txBody>
      </p:sp>
      <p:sp>
        <p:nvSpPr>
          <p:cNvPr id="119811" name="Text Box 1"/>
          <p:cNvSpPr txBox="1">
            <a:spLocks noChangeArrowheads="1"/>
          </p:cNvSpPr>
          <p:nvPr/>
        </p:nvSpPr>
        <p:spPr bwMode="auto">
          <a:xfrm>
            <a:off x="1210236" y="694171"/>
            <a:ext cx="4437529"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en-US" altLang="en-US"/>
          </a:p>
        </p:txBody>
      </p:sp>
      <p:sp>
        <p:nvSpPr>
          <p:cNvPr id="119812" name="Rectangle 2"/>
          <p:cNvSpPr txBox="1">
            <a:spLocks noGrp="1" noChangeArrowheads="1"/>
          </p:cNvSpPr>
          <p:nvPr>
            <p:ph type="body"/>
          </p:nvPr>
        </p:nvSpPr>
        <p:spPr>
          <a:xfrm>
            <a:off x="686361" y="4342535"/>
            <a:ext cx="5485279" cy="4114511"/>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4" name="Rectangle 7"/>
          <p:cNvSpPr>
            <a:spLocks noGrp="1" noChangeArrowheads="1"/>
          </p:cNvSpPr>
          <p:nvPr>
            <p:ph type="sldNum" sz="quarter"/>
          </p:nvPr>
        </p:nvSpPr>
        <p:spPr>
          <a:noFill/>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1pPr>
            <a:lvl2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2pPr>
            <a:lvl3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3pPr>
            <a:lvl4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4pPr>
            <a:lvl5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5pPr>
            <a:lvl6pPr marL="2256602"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6pPr>
            <a:lvl7pPr marL="2666893"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7pPr>
            <a:lvl8pPr marL="3077185"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8pPr>
            <a:lvl9pPr marL="3487476"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9pPr>
          </a:lstStyle>
          <a:p>
            <a:pPr eaLnBrk="1"/>
            <a:fld id="{E7668220-ADA7-4307-BC1F-4D0F1382561B}" type="slidenum">
              <a:rPr lang="en-US" altLang="en-US">
                <a:solidFill>
                  <a:srgbClr val="000000"/>
                </a:solidFill>
                <a:latin typeface="Times New Roman" pitchFamily="18" charset="0"/>
              </a:rPr>
              <a:pPr eaLnBrk="1"/>
              <a:t>49</a:t>
            </a:fld>
            <a:endParaRPr lang="en-US" altLang="en-US">
              <a:solidFill>
                <a:srgbClr val="000000"/>
              </a:solidFill>
              <a:latin typeface="Times New Roman" pitchFamily="18" charset="0"/>
            </a:endParaRPr>
          </a:p>
        </p:txBody>
      </p:sp>
      <p:sp>
        <p:nvSpPr>
          <p:cNvPr id="120835" name="Text Box 1"/>
          <p:cNvSpPr txBox="1">
            <a:spLocks noChangeArrowheads="1"/>
          </p:cNvSpPr>
          <p:nvPr/>
        </p:nvSpPr>
        <p:spPr bwMode="auto">
          <a:xfrm>
            <a:off x="1210236" y="694171"/>
            <a:ext cx="4437529"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en-US" altLang="en-US"/>
          </a:p>
        </p:txBody>
      </p:sp>
      <p:sp>
        <p:nvSpPr>
          <p:cNvPr id="120836" name="Rectangle 2"/>
          <p:cNvSpPr txBox="1">
            <a:spLocks noGrp="1" noChangeArrowheads="1"/>
          </p:cNvSpPr>
          <p:nvPr>
            <p:ph type="body"/>
          </p:nvPr>
        </p:nvSpPr>
        <p:spPr>
          <a:xfrm>
            <a:off x="686361" y="4342535"/>
            <a:ext cx="5485279" cy="4114511"/>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8" name="Rectangle 7"/>
          <p:cNvSpPr>
            <a:spLocks noGrp="1" noChangeArrowheads="1"/>
          </p:cNvSpPr>
          <p:nvPr>
            <p:ph type="sldNum" sz="quarter"/>
          </p:nvPr>
        </p:nvSpPr>
        <p:spPr>
          <a:noFill/>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1pPr>
            <a:lvl2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2pPr>
            <a:lvl3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3pPr>
            <a:lvl4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4pPr>
            <a:lvl5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5pPr>
            <a:lvl6pPr marL="2256602"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6pPr>
            <a:lvl7pPr marL="2666893"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7pPr>
            <a:lvl8pPr marL="3077185"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8pPr>
            <a:lvl9pPr marL="3487476"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9pPr>
          </a:lstStyle>
          <a:p>
            <a:pPr eaLnBrk="1"/>
            <a:fld id="{50D4628E-3D9F-4949-B616-14811F8D5078}" type="slidenum">
              <a:rPr lang="en-US" altLang="en-US">
                <a:solidFill>
                  <a:srgbClr val="000000"/>
                </a:solidFill>
                <a:latin typeface="Times New Roman" pitchFamily="18" charset="0"/>
              </a:rPr>
              <a:pPr eaLnBrk="1"/>
              <a:t>50</a:t>
            </a:fld>
            <a:endParaRPr lang="en-US" altLang="en-US">
              <a:solidFill>
                <a:srgbClr val="000000"/>
              </a:solidFill>
              <a:latin typeface="Times New Roman" pitchFamily="18" charset="0"/>
            </a:endParaRPr>
          </a:p>
        </p:txBody>
      </p:sp>
      <p:sp>
        <p:nvSpPr>
          <p:cNvPr id="121859" name="Text Box 1"/>
          <p:cNvSpPr txBox="1">
            <a:spLocks noChangeArrowheads="1"/>
          </p:cNvSpPr>
          <p:nvPr/>
        </p:nvSpPr>
        <p:spPr bwMode="auto">
          <a:xfrm>
            <a:off x="1210236" y="694171"/>
            <a:ext cx="4437529"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en-US" altLang="en-US"/>
          </a:p>
        </p:txBody>
      </p:sp>
      <p:sp>
        <p:nvSpPr>
          <p:cNvPr id="121860" name="Rectangle 2"/>
          <p:cNvSpPr txBox="1">
            <a:spLocks noGrp="1" noChangeArrowheads="1"/>
          </p:cNvSpPr>
          <p:nvPr>
            <p:ph type="body"/>
          </p:nvPr>
        </p:nvSpPr>
        <p:spPr>
          <a:xfrm>
            <a:off x="686361" y="4342535"/>
            <a:ext cx="5485279" cy="4114511"/>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82" name="Rectangle 7"/>
          <p:cNvSpPr>
            <a:spLocks noGrp="1" noChangeArrowheads="1"/>
          </p:cNvSpPr>
          <p:nvPr>
            <p:ph type="sldNum" sz="quarter"/>
          </p:nvPr>
        </p:nvSpPr>
        <p:spPr>
          <a:noFill/>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1pPr>
            <a:lvl2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2pPr>
            <a:lvl3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3pPr>
            <a:lvl4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4pPr>
            <a:lvl5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5pPr>
            <a:lvl6pPr marL="2256602"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6pPr>
            <a:lvl7pPr marL="2666893"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7pPr>
            <a:lvl8pPr marL="3077185"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8pPr>
            <a:lvl9pPr marL="3487476"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9pPr>
          </a:lstStyle>
          <a:p>
            <a:pPr eaLnBrk="1"/>
            <a:fld id="{615A453A-67F9-45FC-A166-E6C84BF2DF5E}" type="slidenum">
              <a:rPr lang="en-US" altLang="en-US">
                <a:solidFill>
                  <a:srgbClr val="000000"/>
                </a:solidFill>
                <a:latin typeface="Times New Roman" pitchFamily="18" charset="0"/>
              </a:rPr>
              <a:pPr eaLnBrk="1"/>
              <a:t>51</a:t>
            </a:fld>
            <a:endParaRPr lang="en-US" altLang="en-US">
              <a:solidFill>
                <a:srgbClr val="000000"/>
              </a:solidFill>
              <a:latin typeface="Times New Roman" pitchFamily="18" charset="0"/>
            </a:endParaRPr>
          </a:p>
        </p:txBody>
      </p:sp>
      <p:sp>
        <p:nvSpPr>
          <p:cNvPr id="122883" name="Text Box 1"/>
          <p:cNvSpPr txBox="1">
            <a:spLocks noChangeArrowheads="1"/>
          </p:cNvSpPr>
          <p:nvPr/>
        </p:nvSpPr>
        <p:spPr bwMode="auto">
          <a:xfrm>
            <a:off x="1210236" y="694171"/>
            <a:ext cx="4437529"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en-US" altLang="en-US"/>
          </a:p>
        </p:txBody>
      </p:sp>
      <p:sp>
        <p:nvSpPr>
          <p:cNvPr id="122884" name="Rectangle 2"/>
          <p:cNvSpPr txBox="1">
            <a:spLocks noGrp="1" noChangeArrowheads="1"/>
          </p:cNvSpPr>
          <p:nvPr>
            <p:ph type="body"/>
          </p:nvPr>
        </p:nvSpPr>
        <p:spPr>
          <a:xfrm>
            <a:off x="686361" y="4342535"/>
            <a:ext cx="5485279" cy="4114511"/>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906" name="Rectangle 7"/>
          <p:cNvSpPr>
            <a:spLocks noGrp="1" noChangeArrowheads="1"/>
          </p:cNvSpPr>
          <p:nvPr>
            <p:ph type="sldNum" sz="quarter"/>
          </p:nvPr>
        </p:nvSpPr>
        <p:spPr>
          <a:noFill/>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1pPr>
            <a:lvl2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2pPr>
            <a:lvl3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3pPr>
            <a:lvl4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4pPr>
            <a:lvl5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5pPr>
            <a:lvl6pPr marL="2256602"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6pPr>
            <a:lvl7pPr marL="2666893"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7pPr>
            <a:lvl8pPr marL="3077185"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8pPr>
            <a:lvl9pPr marL="3487476"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9pPr>
          </a:lstStyle>
          <a:p>
            <a:pPr eaLnBrk="1"/>
            <a:fld id="{3CE0F54F-8350-4DE7-A799-510F06F71D51}" type="slidenum">
              <a:rPr lang="en-US" altLang="en-US">
                <a:solidFill>
                  <a:srgbClr val="000000"/>
                </a:solidFill>
                <a:latin typeface="Times New Roman" pitchFamily="18" charset="0"/>
              </a:rPr>
              <a:pPr eaLnBrk="1"/>
              <a:t>52</a:t>
            </a:fld>
            <a:endParaRPr lang="en-US" altLang="en-US">
              <a:solidFill>
                <a:srgbClr val="000000"/>
              </a:solidFill>
              <a:latin typeface="Times New Roman" pitchFamily="18" charset="0"/>
            </a:endParaRPr>
          </a:p>
        </p:txBody>
      </p:sp>
      <p:sp>
        <p:nvSpPr>
          <p:cNvPr id="123907" name="Text Box 1"/>
          <p:cNvSpPr txBox="1">
            <a:spLocks noChangeArrowheads="1"/>
          </p:cNvSpPr>
          <p:nvPr/>
        </p:nvSpPr>
        <p:spPr bwMode="auto">
          <a:xfrm>
            <a:off x="1210236" y="694171"/>
            <a:ext cx="4437529"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en-US" altLang="en-US"/>
          </a:p>
        </p:txBody>
      </p:sp>
      <p:sp>
        <p:nvSpPr>
          <p:cNvPr id="123908" name="Rectangle 2"/>
          <p:cNvSpPr txBox="1">
            <a:spLocks noGrp="1" noChangeArrowheads="1"/>
          </p:cNvSpPr>
          <p:nvPr>
            <p:ph type="body"/>
          </p:nvPr>
        </p:nvSpPr>
        <p:spPr>
          <a:xfrm>
            <a:off x="686361" y="4342535"/>
            <a:ext cx="5485279" cy="4114511"/>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7"/>
          <p:cNvSpPr>
            <a:spLocks noGrp="1" noChangeArrowheads="1"/>
          </p:cNvSpPr>
          <p:nvPr>
            <p:ph type="sldNum" sz="quarter"/>
          </p:nvPr>
        </p:nvSpPr>
        <p:spPr>
          <a:noFill/>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1pPr>
            <a:lvl2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2pPr>
            <a:lvl3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3pPr>
            <a:lvl4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4pPr>
            <a:lvl5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5pPr>
            <a:lvl6pPr marL="2256602"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6pPr>
            <a:lvl7pPr marL="2666893"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7pPr>
            <a:lvl8pPr marL="3077185"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8pPr>
            <a:lvl9pPr marL="3487476"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9pPr>
          </a:lstStyle>
          <a:p>
            <a:pPr eaLnBrk="1"/>
            <a:fld id="{6B2AC5F6-92C3-4CB2-976C-4484D6548E1D}" type="slidenum">
              <a:rPr lang="en-US" altLang="en-US">
                <a:solidFill>
                  <a:srgbClr val="000000"/>
                </a:solidFill>
                <a:latin typeface="Times New Roman" pitchFamily="18" charset="0"/>
              </a:rPr>
              <a:pPr eaLnBrk="1"/>
              <a:t>6</a:t>
            </a:fld>
            <a:endParaRPr lang="en-US" altLang="en-US">
              <a:solidFill>
                <a:srgbClr val="000000"/>
              </a:solidFill>
              <a:latin typeface="Times New Roman" pitchFamily="18" charset="0"/>
            </a:endParaRPr>
          </a:p>
        </p:txBody>
      </p:sp>
      <p:sp>
        <p:nvSpPr>
          <p:cNvPr id="78851" name="Text Box 1"/>
          <p:cNvSpPr txBox="1">
            <a:spLocks noChangeArrowheads="1"/>
          </p:cNvSpPr>
          <p:nvPr/>
        </p:nvSpPr>
        <p:spPr bwMode="auto">
          <a:xfrm>
            <a:off x="1143000" y="685512"/>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en-US" altLang="en-US"/>
          </a:p>
        </p:txBody>
      </p:sp>
      <p:sp>
        <p:nvSpPr>
          <p:cNvPr id="78852" name="Rectangle 2"/>
          <p:cNvSpPr txBox="1">
            <a:spLocks noGrp="1" noChangeArrowheads="1"/>
          </p:cNvSpPr>
          <p:nvPr>
            <p:ph type="body"/>
          </p:nvPr>
        </p:nvSpPr>
        <p:spPr>
          <a:xfrm>
            <a:off x="686361" y="4342535"/>
            <a:ext cx="5485279" cy="4114511"/>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930" name="Rectangle 7"/>
          <p:cNvSpPr>
            <a:spLocks noGrp="1" noChangeArrowheads="1"/>
          </p:cNvSpPr>
          <p:nvPr>
            <p:ph type="sldNum" sz="quarter"/>
          </p:nvPr>
        </p:nvSpPr>
        <p:spPr>
          <a:noFill/>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1pPr>
            <a:lvl2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2pPr>
            <a:lvl3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3pPr>
            <a:lvl4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4pPr>
            <a:lvl5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5pPr>
            <a:lvl6pPr marL="2256602"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6pPr>
            <a:lvl7pPr marL="2666893"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7pPr>
            <a:lvl8pPr marL="3077185"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8pPr>
            <a:lvl9pPr marL="3487476"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9pPr>
          </a:lstStyle>
          <a:p>
            <a:pPr eaLnBrk="1"/>
            <a:fld id="{2F5F1963-A8B8-4448-BB5A-3A27B036D3B7}" type="slidenum">
              <a:rPr lang="en-US" altLang="en-US">
                <a:solidFill>
                  <a:srgbClr val="000000"/>
                </a:solidFill>
                <a:latin typeface="Times New Roman" pitchFamily="18" charset="0"/>
              </a:rPr>
              <a:pPr eaLnBrk="1"/>
              <a:t>53</a:t>
            </a:fld>
            <a:endParaRPr lang="en-US" altLang="en-US">
              <a:solidFill>
                <a:srgbClr val="000000"/>
              </a:solidFill>
              <a:latin typeface="Times New Roman" pitchFamily="18" charset="0"/>
            </a:endParaRPr>
          </a:p>
        </p:txBody>
      </p:sp>
      <p:sp>
        <p:nvSpPr>
          <p:cNvPr id="124931" name="Text Box 1"/>
          <p:cNvSpPr txBox="1">
            <a:spLocks noChangeArrowheads="1"/>
          </p:cNvSpPr>
          <p:nvPr/>
        </p:nvSpPr>
        <p:spPr bwMode="auto">
          <a:xfrm>
            <a:off x="1210236" y="694171"/>
            <a:ext cx="4437529"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en-US" altLang="en-US"/>
          </a:p>
        </p:txBody>
      </p:sp>
      <p:sp>
        <p:nvSpPr>
          <p:cNvPr id="124932" name="Rectangle 2"/>
          <p:cNvSpPr txBox="1">
            <a:spLocks noGrp="1" noChangeArrowheads="1"/>
          </p:cNvSpPr>
          <p:nvPr>
            <p:ph type="body"/>
          </p:nvPr>
        </p:nvSpPr>
        <p:spPr>
          <a:xfrm>
            <a:off x="686361" y="4342535"/>
            <a:ext cx="5485279" cy="4114511"/>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954" name="Rectangle 7"/>
          <p:cNvSpPr>
            <a:spLocks noGrp="1" noChangeArrowheads="1"/>
          </p:cNvSpPr>
          <p:nvPr>
            <p:ph type="sldNum" sz="quarter"/>
          </p:nvPr>
        </p:nvSpPr>
        <p:spPr>
          <a:noFill/>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1pPr>
            <a:lvl2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2pPr>
            <a:lvl3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3pPr>
            <a:lvl4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4pPr>
            <a:lvl5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5pPr>
            <a:lvl6pPr marL="2256602"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6pPr>
            <a:lvl7pPr marL="2666893"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7pPr>
            <a:lvl8pPr marL="3077185"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8pPr>
            <a:lvl9pPr marL="3487476"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9pPr>
          </a:lstStyle>
          <a:p>
            <a:pPr eaLnBrk="1"/>
            <a:fld id="{CAD66ED9-0040-456B-8F68-2114C1F4D7A9}" type="slidenum">
              <a:rPr lang="en-US" altLang="en-US">
                <a:solidFill>
                  <a:srgbClr val="000000"/>
                </a:solidFill>
                <a:latin typeface="Times New Roman" pitchFamily="18" charset="0"/>
              </a:rPr>
              <a:pPr eaLnBrk="1"/>
              <a:t>54</a:t>
            </a:fld>
            <a:endParaRPr lang="en-US" altLang="en-US">
              <a:solidFill>
                <a:srgbClr val="000000"/>
              </a:solidFill>
              <a:latin typeface="Times New Roman" pitchFamily="18" charset="0"/>
            </a:endParaRPr>
          </a:p>
        </p:txBody>
      </p:sp>
      <p:sp>
        <p:nvSpPr>
          <p:cNvPr id="125955" name="Text Box 1"/>
          <p:cNvSpPr txBox="1">
            <a:spLocks noChangeArrowheads="1"/>
          </p:cNvSpPr>
          <p:nvPr/>
        </p:nvSpPr>
        <p:spPr bwMode="auto">
          <a:xfrm>
            <a:off x="1210236" y="694171"/>
            <a:ext cx="4437529"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en-US" altLang="en-US"/>
          </a:p>
        </p:txBody>
      </p:sp>
      <p:sp>
        <p:nvSpPr>
          <p:cNvPr id="125956" name="Rectangle 2"/>
          <p:cNvSpPr txBox="1">
            <a:spLocks noGrp="1" noChangeArrowheads="1"/>
          </p:cNvSpPr>
          <p:nvPr>
            <p:ph type="body"/>
          </p:nvPr>
        </p:nvSpPr>
        <p:spPr>
          <a:xfrm>
            <a:off x="686361" y="4342535"/>
            <a:ext cx="5485279" cy="4114511"/>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978" name="Rectangle 7"/>
          <p:cNvSpPr>
            <a:spLocks noGrp="1" noChangeArrowheads="1"/>
          </p:cNvSpPr>
          <p:nvPr>
            <p:ph type="sldNum" sz="quarter"/>
          </p:nvPr>
        </p:nvSpPr>
        <p:spPr>
          <a:noFill/>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1pPr>
            <a:lvl2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2pPr>
            <a:lvl3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3pPr>
            <a:lvl4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4pPr>
            <a:lvl5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5pPr>
            <a:lvl6pPr marL="2256602"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6pPr>
            <a:lvl7pPr marL="2666893"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7pPr>
            <a:lvl8pPr marL="3077185"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8pPr>
            <a:lvl9pPr marL="3487476"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9pPr>
          </a:lstStyle>
          <a:p>
            <a:pPr eaLnBrk="1"/>
            <a:fld id="{F9947F03-7EBD-4D29-9CD8-39067C30A81F}" type="slidenum">
              <a:rPr lang="en-US" altLang="en-US">
                <a:solidFill>
                  <a:srgbClr val="000000"/>
                </a:solidFill>
                <a:latin typeface="Times New Roman" pitchFamily="18" charset="0"/>
              </a:rPr>
              <a:pPr eaLnBrk="1"/>
              <a:t>55</a:t>
            </a:fld>
            <a:endParaRPr lang="en-US" altLang="en-US">
              <a:solidFill>
                <a:srgbClr val="000000"/>
              </a:solidFill>
              <a:latin typeface="Times New Roman" pitchFamily="18" charset="0"/>
            </a:endParaRPr>
          </a:p>
        </p:txBody>
      </p:sp>
      <p:sp>
        <p:nvSpPr>
          <p:cNvPr id="126979" name="Text Box 1"/>
          <p:cNvSpPr txBox="1">
            <a:spLocks noChangeArrowheads="1"/>
          </p:cNvSpPr>
          <p:nvPr/>
        </p:nvSpPr>
        <p:spPr bwMode="auto">
          <a:xfrm>
            <a:off x="1210236" y="694171"/>
            <a:ext cx="4437529"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en-US" altLang="en-US"/>
          </a:p>
        </p:txBody>
      </p:sp>
      <p:sp>
        <p:nvSpPr>
          <p:cNvPr id="126980" name="Rectangle 2"/>
          <p:cNvSpPr txBox="1">
            <a:spLocks noGrp="1" noChangeArrowheads="1"/>
          </p:cNvSpPr>
          <p:nvPr>
            <p:ph type="body"/>
          </p:nvPr>
        </p:nvSpPr>
        <p:spPr>
          <a:xfrm>
            <a:off x="686361" y="4342535"/>
            <a:ext cx="5485279" cy="4114511"/>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8002" name="Rectangle 7"/>
          <p:cNvSpPr>
            <a:spLocks noGrp="1" noChangeArrowheads="1"/>
          </p:cNvSpPr>
          <p:nvPr>
            <p:ph type="sldNum" sz="quarter"/>
          </p:nvPr>
        </p:nvSpPr>
        <p:spPr>
          <a:noFill/>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1pPr>
            <a:lvl2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2pPr>
            <a:lvl3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3pPr>
            <a:lvl4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4pPr>
            <a:lvl5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5pPr>
            <a:lvl6pPr marL="2256602"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6pPr>
            <a:lvl7pPr marL="2666893"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7pPr>
            <a:lvl8pPr marL="3077185"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8pPr>
            <a:lvl9pPr marL="3487476"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9pPr>
          </a:lstStyle>
          <a:p>
            <a:pPr eaLnBrk="1"/>
            <a:fld id="{571569BF-472F-4DAD-8F2B-67CA2ED7EF51}" type="slidenum">
              <a:rPr lang="en-US" altLang="en-US">
                <a:solidFill>
                  <a:srgbClr val="000000"/>
                </a:solidFill>
                <a:latin typeface="Times New Roman" pitchFamily="18" charset="0"/>
              </a:rPr>
              <a:pPr eaLnBrk="1"/>
              <a:t>56</a:t>
            </a:fld>
            <a:endParaRPr lang="en-US" altLang="en-US">
              <a:solidFill>
                <a:srgbClr val="000000"/>
              </a:solidFill>
              <a:latin typeface="Times New Roman" pitchFamily="18" charset="0"/>
            </a:endParaRPr>
          </a:p>
        </p:txBody>
      </p:sp>
      <p:sp>
        <p:nvSpPr>
          <p:cNvPr id="128003" name="Text Box 1"/>
          <p:cNvSpPr txBox="1">
            <a:spLocks noChangeArrowheads="1"/>
          </p:cNvSpPr>
          <p:nvPr/>
        </p:nvSpPr>
        <p:spPr bwMode="auto">
          <a:xfrm>
            <a:off x="1210236" y="694171"/>
            <a:ext cx="4437529"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en-US" altLang="en-US"/>
          </a:p>
        </p:txBody>
      </p:sp>
      <p:sp>
        <p:nvSpPr>
          <p:cNvPr id="128004" name="Rectangle 2"/>
          <p:cNvSpPr txBox="1">
            <a:spLocks noGrp="1" noChangeArrowheads="1"/>
          </p:cNvSpPr>
          <p:nvPr>
            <p:ph type="body"/>
          </p:nvPr>
        </p:nvSpPr>
        <p:spPr>
          <a:xfrm>
            <a:off x="686361" y="4342535"/>
            <a:ext cx="5485279" cy="4114511"/>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026" name="Rectangle 7"/>
          <p:cNvSpPr>
            <a:spLocks noGrp="1" noChangeArrowheads="1"/>
          </p:cNvSpPr>
          <p:nvPr>
            <p:ph type="sldNum" sz="quarter"/>
          </p:nvPr>
        </p:nvSpPr>
        <p:spPr>
          <a:noFill/>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1pPr>
            <a:lvl2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2pPr>
            <a:lvl3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3pPr>
            <a:lvl4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4pPr>
            <a:lvl5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5pPr>
            <a:lvl6pPr marL="2256602"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6pPr>
            <a:lvl7pPr marL="2666893"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7pPr>
            <a:lvl8pPr marL="3077185"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8pPr>
            <a:lvl9pPr marL="3487476"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9pPr>
          </a:lstStyle>
          <a:p>
            <a:pPr eaLnBrk="1"/>
            <a:fld id="{45A75FD1-4C2E-4466-AD11-0B7BD98E69DA}" type="slidenum">
              <a:rPr lang="en-US" altLang="en-US">
                <a:solidFill>
                  <a:srgbClr val="000000"/>
                </a:solidFill>
                <a:latin typeface="Times New Roman" pitchFamily="18" charset="0"/>
              </a:rPr>
              <a:pPr eaLnBrk="1"/>
              <a:t>57</a:t>
            </a:fld>
            <a:endParaRPr lang="en-US" altLang="en-US">
              <a:solidFill>
                <a:srgbClr val="000000"/>
              </a:solidFill>
              <a:latin typeface="Times New Roman" pitchFamily="18" charset="0"/>
            </a:endParaRPr>
          </a:p>
        </p:txBody>
      </p:sp>
      <p:sp>
        <p:nvSpPr>
          <p:cNvPr id="129027" name="Text Box 1"/>
          <p:cNvSpPr txBox="1">
            <a:spLocks noChangeArrowheads="1"/>
          </p:cNvSpPr>
          <p:nvPr/>
        </p:nvSpPr>
        <p:spPr bwMode="auto">
          <a:xfrm>
            <a:off x="1210236" y="694171"/>
            <a:ext cx="4437529"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en-US" altLang="en-US"/>
          </a:p>
        </p:txBody>
      </p:sp>
      <p:sp>
        <p:nvSpPr>
          <p:cNvPr id="129028" name="Rectangle 2"/>
          <p:cNvSpPr txBox="1">
            <a:spLocks noGrp="1" noChangeArrowheads="1"/>
          </p:cNvSpPr>
          <p:nvPr>
            <p:ph type="body"/>
          </p:nvPr>
        </p:nvSpPr>
        <p:spPr>
          <a:xfrm>
            <a:off x="686361" y="4342535"/>
            <a:ext cx="5485279" cy="4114511"/>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050" name="Rectangle 7"/>
          <p:cNvSpPr>
            <a:spLocks noGrp="1" noChangeArrowheads="1"/>
          </p:cNvSpPr>
          <p:nvPr>
            <p:ph type="sldNum" sz="quarter"/>
          </p:nvPr>
        </p:nvSpPr>
        <p:spPr>
          <a:noFill/>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1pPr>
            <a:lvl2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2pPr>
            <a:lvl3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3pPr>
            <a:lvl4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4pPr>
            <a:lvl5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5pPr>
            <a:lvl6pPr marL="2256602"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6pPr>
            <a:lvl7pPr marL="2666893"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7pPr>
            <a:lvl8pPr marL="3077185"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8pPr>
            <a:lvl9pPr marL="3487476"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9pPr>
          </a:lstStyle>
          <a:p>
            <a:pPr eaLnBrk="1"/>
            <a:fld id="{D19025EF-8026-4CD7-AB87-D63B2D7B8F3D}" type="slidenum">
              <a:rPr lang="en-US" altLang="en-US">
                <a:solidFill>
                  <a:srgbClr val="000000"/>
                </a:solidFill>
                <a:latin typeface="Times New Roman" pitchFamily="18" charset="0"/>
              </a:rPr>
              <a:pPr eaLnBrk="1"/>
              <a:t>58</a:t>
            </a:fld>
            <a:endParaRPr lang="en-US" altLang="en-US">
              <a:solidFill>
                <a:srgbClr val="000000"/>
              </a:solidFill>
              <a:latin typeface="Times New Roman" pitchFamily="18" charset="0"/>
            </a:endParaRPr>
          </a:p>
        </p:txBody>
      </p:sp>
      <p:sp>
        <p:nvSpPr>
          <p:cNvPr id="130051" name="Text Box 1"/>
          <p:cNvSpPr txBox="1">
            <a:spLocks noChangeArrowheads="1"/>
          </p:cNvSpPr>
          <p:nvPr/>
        </p:nvSpPr>
        <p:spPr bwMode="auto">
          <a:xfrm>
            <a:off x="1210236" y="694171"/>
            <a:ext cx="4437529"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en-US" altLang="en-US"/>
          </a:p>
        </p:txBody>
      </p:sp>
      <p:sp>
        <p:nvSpPr>
          <p:cNvPr id="130052" name="Rectangle 2"/>
          <p:cNvSpPr txBox="1">
            <a:spLocks noGrp="1" noChangeArrowheads="1"/>
          </p:cNvSpPr>
          <p:nvPr>
            <p:ph type="body"/>
          </p:nvPr>
        </p:nvSpPr>
        <p:spPr>
          <a:xfrm>
            <a:off x="686361" y="4342535"/>
            <a:ext cx="5485279" cy="4114511"/>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1074" name="Rectangle 7"/>
          <p:cNvSpPr>
            <a:spLocks noGrp="1" noChangeArrowheads="1"/>
          </p:cNvSpPr>
          <p:nvPr>
            <p:ph type="sldNum" sz="quarter"/>
          </p:nvPr>
        </p:nvSpPr>
        <p:spPr>
          <a:noFill/>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1pPr>
            <a:lvl2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2pPr>
            <a:lvl3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3pPr>
            <a:lvl4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4pPr>
            <a:lvl5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5pPr>
            <a:lvl6pPr marL="2256602"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6pPr>
            <a:lvl7pPr marL="2666893"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7pPr>
            <a:lvl8pPr marL="3077185"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8pPr>
            <a:lvl9pPr marL="3487476"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9pPr>
          </a:lstStyle>
          <a:p>
            <a:pPr eaLnBrk="1"/>
            <a:fld id="{6F2D9E55-1ED9-4C72-A00E-792298DF2C3A}" type="slidenum">
              <a:rPr lang="en-US" altLang="en-US">
                <a:solidFill>
                  <a:srgbClr val="000000"/>
                </a:solidFill>
                <a:latin typeface="Times New Roman" pitchFamily="18" charset="0"/>
              </a:rPr>
              <a:pPr eaLnBrk="1"/>
              <a:t>59</a:t>
            </a:fld>
            <a:endParaRPr lang="en-US" altLang="en-US">
              <a:solidFill>
                <a:srgbClr val="000000"/>
              </a:solidFill>
              <a:latin typeface="Times New Roman" pitchFamily="18" charset="0"/>
            </a:endParaRPr>
          </a:p>
        </p:txBody>
      </p:sp>
      <p:sp>
        <p:nvSpPr>
          <p:cNvPr id="131075" name="Text Box 1"/>
          <p:cNvSpPr txBox="1">
            <a:spLocks noChangeArrowheads="1"/>
          </p:cNvSpPr>
          <p:nvPr/>
        </p:nvSpPr>
        <p:spPr bwMode="auto">
          <a:xfrm>
            <a:off x="1210236" y="694171"/>
            <a:ext cx="4437529"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en-US" altLang="en-US"/>
          </a:p>
        </p:txBody>
      </p:sp>
      <p:sp>
        <p:nvSpPr>
          <p:cNvPr id="131076" name="Rectangle 2"/>
          <p:cNvSpPr txBox="1">
            <a:spLocks noGrp="1" noChangeArrowheads="1"/>
          </p:cNvSpPr>
          <p:nvPr>
            <p:ph type="body"/>
          </p:nvPr>
        </p:nvSpPr>
        <p:spPr>
          <a:xfrm>
            <a:off x="686361" y="4342535"/>
            <a:ext cx="5485279" cy="4114511"/>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098" name="Rectangle 7"/>
          <p:cNvSpPr>
            <a:spLocks noGrp="1" noChangeArrowheads="1"/>
          </p:cNvSpPr>
          <p:nvPr>
            <p:ph type="sldNum" sz="quarter"/>
          </p:nvPr>
        </p:nvSpPr>
        <p:spPr>
          <a:noFill/>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1pPr>
            <a:lvl2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2pPr>
            <a:lvl3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3pPr>
            <a:lvl4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4pPr>
            <a:lvl5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5pPr>
            <a:lvl6pPr marL="2256602"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6pPr>
            <a:lvl7pPr marL="2666893"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7pPr>
            <a:lvl8pPr marL="3077185"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8pPr>
            <a:lvl9pPr marL="3487476"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9pPr>
          </a:lstStyle>
          <a:p>
            <a:pPr eaLnBrk="1"/>
            <a:fld id="{E7652464-8D65-4BD7-BE7E-ABD116D4E2E6}" type="slidenum">
              <a:rPr lang="en-US" altLang="en-US">
                <a:solidFill>
                  <a:srgbClr val="000000"/>
                </a:solidFill>
                <a:latin typeface="Times New Roman" pitchFamily="18" charset="0"/>
              </a:rPr>
              <a:pPr eaLnBrk="1"/>
              <a:t>60</a:t>
            </a:fld>
            <a:endParaRPr lang="en-US" altLang="en-US">
              <a:solidFill>
                <a:srgbClr val="000000"/>
              </a:solidFill>
              <a:latin typeface="Times New Roman" pitchFamily="18" charset="0"/>
            </a:endParaRPr>
          </a:p>
        </p:txBody>
      </p:sp>
      <p:sp>
        <p:nvSpPr>
          <p:cNvPr id="132099" name="Text Box 1"/>
          <p:cNvSpPr txBox="1">
            <a:spLocks noChangeArrowheads="1"/>
          </p:cNvSpPr>
          <p:nvPr/>
        </p:nvSpPr>
        <p:spPr bwMode="auto">
          <a:xfrm>
            <a:off x="1210236" y="694171"/>
            <a:ext cx="4437529"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en-US" altLang="en-US"/>
          </a:p>
        </p:txBody>
      </p:sp>
      <p:sp>
        <p:nvSpPr>
          <p:cNvPr id="132100" name="Rectangle 2"/>
          <p:cNvSpPr txBox="1">
            <a:spLocks noGrp="1" noChangeArrowheads="1"/>
          </p:cNvSpPr>
          <p:nvPr>
            <p:ph type="body"/>
          </p:nvPr>
        </p:nvSpPr>
        <p:spPr>
          <a:xfrm>
            <a:off x="686361" y="4342535"/>
            <a:ext cx="5485279" cy="4114511"/>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7"/>
          <p:cNvSpPr>
            <a:spLocks noGrp="1" noChangeArrowheads="1"/>
          </p:cNvSpPr>
          <p:nvPr>
            <p:ph type="sldNum" sz="quarter"/>
          </p:nvPr>
        </p:nvSpPr>
        <p:spPr>
          <a:noFill/>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1pPr>
            <a:lvl2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2pPr>
            <a:lvl3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3pPr>
            <a:lvl4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4pPr>
            <a:lvl5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5pPr>
            <a:lvl6pPr marL="2256602"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6pPr>
            <a:lvl7pPr marL="2666893"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7pPr>
            <a:lvl8pPr marL="3077185"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8pPr>
            <a:lvl9pPr marL="3487476"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9pPr>
          </a:lstStyle>
          <a:p>
            <a:pPr eaLnBrk="1"/>
            <a:fld id="{BCACE2C5-73BF-479F-8D40-3435008BA110}" type="slidenum">
              <a:rPr lang="en-US" altLang="en-US">
                <a:solidFill>
                  <a:srgbClr val="000000"/>
                </a:solidFill>
                <a:latin typeface="Times New Roman" pitchFamily="18" charset="0"/>
              </a:rPr>
              <a:pPr eaLnBrk="1"/>
              <a:t>61</a:t>
            </a:fld>
            <a:endParaRPr lang="en-US" altLang="en-US">
              <a:solidFill>
                <a:srgbClr val="000000"/>
              </a:solidFill>
              <a:latin typeface="Times New Roman" pitchFamily="18" charset="0"/>
            </a:endParaRPr>
          </a:p>
        </p:txBody>
      </p:sp>
      <p:sp>
        <p:nvSpPr>
          <p:cNvPr id="133123" name="Text Box 1"/>
          <p:cNvSpPr txBox="1">
            <a:spLocks noChangeArrowheads="1"/>
          </p:cNvSpPr>
          <p:nvPr/>
        </p:nvSpPr>
        <p:spPr bwMode="auto">
          <a:xfrm>
            <a:off x="1210236" y="694171"/>
            <a:ext cx="4437529"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en-US" altLang="en-US"/>
          </a:p>
        </p:txBody>
      </p:sp>
      <p:sp>
        <p:nvSpPr>
          <p:cNvPr id="133124" name="Rectangle 2"/>
          <p:cNvSpPr txBox="1">
            <a:spLocks noGrp="1" noChangeArrowheads="1"/>
          </p:cNvSpPr>
          <p:nvPr>
            <p:ph type="body"/>
          </p:nvPr>
        </p:nvSpPr>
        <p:spPr>
          <a:xfrm>
            <a:off x="686361" y="4342535"/>
            <a:ext cx="5485279" cy="4114511"/>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7"/>
          <p:cNvSpPr>
            <a:spLocks noGrp="1" noChangeArrowheads="1"/>
          </p:cNvSpPr>
          <p:nvPr>
            <p:ph type="sldNum" sz="quarter"/>
          </p:nvPr>
        </p:nvSpPr>
        <p:spPr>
          <a:noFill/>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1pPr>
            <a:lvl2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2pPr>
            <a:lvl3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3pPr>
            <a:lvl4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4pPr>
            <a:lvl5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5pPr>
            <a:lvl6pPr marL="2256602"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6pPr>
            <a:lvl7pPr marL="2666893"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7pPr>
            <a:lvl8pPr marL="3077185"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8pPr>
            <a:lvl9pPr marL="3487476"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9pPr>
          </a:lstStyle>
          <a:p>
            <a:pPr eaLnBrk="1"/>
            <a:fld id="{6C8AF2DF-39A5-42F2-861D-39B1A744F68A}" type="slidenum">
              <a:rPr lang="en-US" altLang="en-US">
                <a:solidFill>
                  <a:srgbClr val="000000"/>
                </a:solidFill>
                <a:latin typeface="Times New Roman" pitchFamily="18" charset="0"/>
              </a:rPr>
              <a:pPr eaLnBrk="1"/>
              <a:t>7</a:t>
            </a:fld>
            <a:endParaRPr lang="en-US" altLang="en-US">
              <a:solidFill>
                <a:srgbClr val="000000"/>
              </a:solidFill>
              <a:latin typeface="Times New Roman" pitchFamily="18" charset="0"/>
            </a:endParaRPr>
          </a:p>
        </p:txBody>
      </p:sp>
      <p:sp>
        <p:nvSpPr>
          <p:cNvPr id="79875" name="Text Box 1"/>
          <p:cNvSpPr txBox="1">
            <a:spLocks noChangeArrowheads="1"/>
          </p:cNvSpPr>
          <p:nvPr/>
        </p:nvSpPr>
        <p:spPr bwMode="auto">
          <a:xfrm>
            <a:off x="1143000" y="685512"/>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en-US" altLang="en-US"/>
          </a:p>
        </p:txBody>
      </p:sp>
      <p:sp>
        <p:nvSpPr>
          <p:cNvPr id="79876" name="Rectangle 2"/>
          <p:cNvSpPr txBox="1">
            <a:spLocks noGrp="1" noChangeArrowheads="1"/>
          </p:cNvSpPr>
          <p:nvPr>
            <p:ph type="body"/>
          </p:nvPr>
        </p:nvSpPr>
        <p:spPr>
          <a:xfrm>
            <a:off x="686361" y="4342535"/>
            <a:ext cx="5485279" cy="4114511"/>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7"/>
          <p:cNvSpPr>
            <a:spLocks noGrp="1" noChangeArrowheads="1"/>
          </p:cNvSpPr>
          <p:nvPr>
            <p:ph type="sldNum" sz="quarter"/>
          </p:nvPr>
        </p:nvSpPr>
        <p:spPr>
          <a:noFill/>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1pPr>
            <a:lvl2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2pPr>
            <a:lvl3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3pPr>
            <a:lvl4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4pPr>
            <a:lvl5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5pPr>
            <a:lvl6pPr marL="2256602"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6pPr>
            <a:lvl7pPr marL="2666893"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7pPr>
            <a:lvl8pPr marL="3077185"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8pPr>
            <a:lvl9pPr marL="3487476"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9pPr>
          </a:lstStyle>
          <a:p>
            <a:pPr eaLnBrk="1"/>
            <a:fld id="{3E8C8B4F-BF24-452C-8B36-7544D8077754}" type="slidenum">
              <a:rPr lang="en-US" altLang="en-US">
                <a:solidFill>
                  <a:srgbClr val="000000"/>
                </a:solidFill>
                <a:latin typeface="Times New Roman" pitchFamily="18" charset="0"/>
              </a:rPr>
              <a:pPr eaLnBrk="1"/>
              <a:t>8</a:t>
            </a:fld>
            <a:endParaRPr lang="en-US" altLang="en-US">
              <a:solidFill>
                <a:srgbClr val="000000"/>
              </a:solidFill>
              <a:latin typeface="Times New Roman" pitchFamily="18" charset="0"/>
            </a:endParaRPr>
          </a:p>
        </p:txBody>
      </p:sp>
      <p:sp>
        <p:nvSpPr>
          <p:cNvPr id="80899" name="Text Box 1"/>
          <p:cNvSpPr txBox="1">
            <a:spLocks noChangeArrowheads="1"/>
          </p:cNvSpPr>
          <p:nvPr/>
        </p:nvSpPr>
        <p:spPr bwMode="auto">
          <a:xfrm>
            <a:off x="1143000" y="685512"/>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en-US" altLang="en-US"/>
          </a:p>
        </p:txBody>
      </p:sp>
      <p:sp>
        <p:nvSpPr>
          <p:cNvPr id="80900" name="Rectangle 2"/>
          <p:cNvSpPr txBox="1">
            <a:spLocks noGrp="1" noChangeArrowheads="1"/>
          </p:cNvSpPr>
          <p:nvPr>
            <p:ph type="body"/>
          </p:nvPr>
        </p:nvSpPr>
        <p:spPr>
          <a:xfrm>
            <a:off x="686361" y="4342535"/>
            <a:ext cx="5485279" cy="4114511"/>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7"/>
          <p:cNvSpPr>
            <a:spLocks noGrp="1" noChangeArrowheads="1"/>
          </p:cNvSpPr>
          <p:nvPr>
            <p:ph type="sldNum" sz="quarter"/>
          </p:nvPr>
        </p:nvSpPr>
        <p:spPr>
          <a:noFill/>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1pPr>
            <a:lvl2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2pPr>
            <a:lvl3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3pPr>
            <a:lvl4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4pPr>
            <a:lvl5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5pPr>
            <a:lvl6pPr marL="2256602"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6pPr>
            <a:lvl7pPr marL="2666893"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7pPr>
            <a:lvl8pPr marL="3077185"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8pPr>
            <a:lvl9pPr marL="3487476"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9pPr>
          </a:lstStyle>
          <a:p>
            <a:pPr eaLnBrk="1"/>
            <a:fld id="{5C2B2742-3CE9-4246-81E7-FAD9023AE6DB}" type="slidenum">
              <a:rPr lang="en-US" altLang="en-US">
                <a:solidFill>
                  <a:srgbClr val="000000"/>
                </a:solidFill>
                <a:latin typeface="Times New Roman" pitchFamily="18" charset="0"/>
              </a:rPr>
              <a:pPr eaLnBrk="1"/>
              <a:t>9</a:t>
            </a:fld>
            <a:endParaRPr lang="en-US" altLang="en-US">
              <a:solidFill>
                <a:srgbClr val="000000"/>
              </a:solidFill>
              <a:latin typeface="Times New Roman" pitchFamily="18" charset="0"/>
            </a:endParaRPr>
          </a:p>
        </p:txBody>
      </p:sp>
      <p:sp>
        <p:nvSpPr>
          <p:cNvPr id="81923" name="Text Box 1"/>
          <p:cNvSpPr txBox="1">
            <a:spLocks noChangeArrowheads="1"/>
          </p:cNvSpPr>
          <p:nvPr/>
        </p:nvSpPr>
        <p:spPr bwMode="auto">
          <a:xfrm>
            <a:off x="1143000" y="685512"/>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en-US" altLang="en-US"/>
          </a:p>
        </p:txBody>
      </p:sp>
      <p:sp>
        <p:nvSpPr>
          <p:cNvPr id="81924" name="Rectangle 2"/>
          <p:cNvSpPr txBox="1">
            <a:spLocks noGrp="1" noChangeArrowheads="1"/>
          </p:cNvSpPr>
          <p:nvPr>
            <p:ph type="body"/>
          </p:nvPr>
        </p:nvSpPr>
        <p:spPr>
          <a:xfrm>
            <a:off x="686361" y="4342535"/>
            <a:ext cx="5485279" cy="4114511"/>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7"/>
          <p:cNvSpPr>
            <a:spLocks noGrp="1" noChangeArrowheads="1"/>
          </p:cNvSpPr>
          <p:nvPr>
            <p:ph type="sldNum" sz="quarter"/>
          </p:nvPr>
        </p:nvSpPr>
        <p:spPr>
          <a:noFill/>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1pPr>
            <a:lvl2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2pPr>
            <a:lvl3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3pPr>
            <a:lvl4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4pPr>
            <a:lvl5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5pPr>
            <a:lvl6pPr marL="2256602"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6pPr>
            <a:lvl7pPr marL="2666893"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7pPr>
            <a:lvl8pPr marL="3077185"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8pPr>
            <a:lvl9pPr marL="3487476"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defRPr>
            </a:lvl9pPr>
          </a:lstStyle>
          <a:p>
            <a:pPr eaLnBrk="1"/>
            <a:fld id="{B0FB7FA9-2BF4-4FD7-B0BA-222C2268186B}" type="slidenum">
              <a:rPr lang="en-US" altLang="en-US">
                <a:solidFill>
                  <a:srgbClr val="000000"/>
                </a:solidFill>
                <a:latin typeface="Times New Roman" pitchFamily="18" charset="0"/>
              </a:rPr>
              <a:pPr eaLnBrk="1"/>
              <a:t>10</a:t>
            </a:fld>
            <a:endParaRPr lang="en-US" altLang="en-US">
              <a:solidFill>
                <a:srgbClr val="000000"/>
              </a:solidFill>
              <a:latin typeface="Times New Roman" pitchFamily="18" charset="0"/>
            </a:endParaRPr>
          </a:p>
        </p:txBody>
      </p:sp>
      <p:sp>
        <p:nvSpPr>
          <p:cNvPr id="82947" name="Text Box 1"/>
          <p:cNvSpPr txBox="1">
            <a:spLocks noChangeArrowheads="1"/>
          </p:cNvSpPr>
          <p:nvPr/>
        </p:nvSpPr>
        <p:spPr bwMode="auto">
          <a:xfrm>
            <a:off x="1143000" y="685512"/>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en-US" altLang="en-US"/>
          </a:p>
        </p:txBody>
      </p:sp>
      <p:sp>
        <p:nvSpPr>
          <p:cNvPr id="82948" name="Rectangle 2"/>
          <p:cNvSpPr txBox="1">
            <a:spLocks noGrp="1" noChangeArrowheads="1"/>
          </p:cNvSpPr>
          <p:nvPr>
            <p:ph type="body"/>
          </p:nvPr>
        </p:nvSpPr>
        <p:spPr>
          <a:xfrm>
            <a:off x="686361" y="4342535"/>
            <a:ext cx="5485279" cy="4114511"/>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B9777E0-6EE0-48C6-BE3F-2D34F18270EE}" type="datetimeFigureOut">
              <a:rPr lang="en-US" smtClean="0"/>
              <a:t>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F89E10-7CBC-4915-9895-406864E30B6E}" type="slidenum">
              <a:rPr lang="en-US" smtClean="0"/>
              <a:t>‹#›</a:t>
            </a:fld>
            <a:endParaRPr lang="en-US"/>
          </a:p>
        </p:txBody>
      </p:sp>
    </p:spTree>
    <p:extLst>
      <p:ext uri="{BB962C8B-B14F-4D97-AF65-F5344CB8AC3E}">
        <p14:creationId xmlns:p14="http://schemas.microsoft.com/office/powerpoint/2010/main" val="1312829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9777E0-6EE0-48C6-BE3F-2D34F18270EE}" type="datetimeFigureOut">
              <a:rPr lang="en-US" smtClean="0"/>
              <a:t>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F89E10-7CBC-4915-9895-406864E30B6E}" type="slidenum">
              <a:rPr lang="en-US" smtClean="0"/>
              <a:t>‹#›</a:t>
            </a:fld>
            <a:endParaRPr lang="en-US"/>
          </a:p>
        </p:txBody>
      </p:sp>
    </p:spTree>
    <p:extLst>
      <p:ext uri="{BB962C8B-B14F-4D97-AF65-F5344CB8AC3E}">
        <p14:creationId xmlns:p14="http://schemas.microsoft.com/office/powerpoint/2010/main" val="703005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9777E0-6EE0-48C6-BE3F-2D34F18270EE}" type="datetimeFigureOut">
              <a:rPr lang="en-US" smtClean="0"/>
              <a:t>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F89E10-7CBC-4915-9895-406864E30B6E}" type="slidenum">
              <a:rPr lang="en-US" smtClean="0"/>
              <a:t>‹#›</a:t>
            </a:fld>
            <a:endParaRPr lang="en-US"/>
          </a:p>
        </p:txBody>
      </p:sp>
    </p:spTree>
    <p:extLst>
      <p:ext uri="{BB962C8B-B14F-4D97-AF65-F5344CB8AC3E}">
        <p14:creationId xmlns:p14="http://schemas.microsoft.com/office/powerpoint/2010/main" val="3027476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6480" y="273629"/>
            <a:ext cx="8225280" cy="114204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6480" y="1604329"/>
            <a:ext cx="4043520" cy="45235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38240" y="1604329"/>
            <a:ext cx="4043520" cy="219191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38240" y="3934493"/>
            <a:ext cx="4043520" cy="21933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3"/>
          <p:cNvSpPr>
            <a:spLocks noGrp="1" noChangeArrowheads="1"/>
          </p:cNvSpPr>
          <p:nvPr>
            <p:ph type="dt" idx="10"/>
          </p:nvPr>
        </p:nvSpPr>
        <p:spPr>
          <a:ln/>
        </p:spPr>
        <p:txBody>
          <a:bodyPr/>
          <a:lstStyle>
            <a:lvl1pPr>
              <a:defRPr/>
            </a:lvl1pPr>
          </a:lstStyle>
          <a:p>
            <a:pPr>
              <a:defRPr/>
            </a:pPr>
            <a:endParaRPr lang="en-US" altLang="en-US"/>
          </a:p>
        </p:txBody>
      </p:sp>
      <p:sp>
        <p:nvSpPr>
          <p:cNvPr id="7" name="Rectangle 4"/>
          <p:cNvSpPr>
            <a:spLocks noGrp="1" noChangeArrowheads="1"/>
          </p:cNvSpPr>
          <p:nvPr>
            <p:ph type="ftr" idx="11"/>
          </p:nvPr>
        </p:nvSpPr>
        <p:spPr>
          <a:ln/>
        </p:spPr>
        <p:txBody>
          <a:bodyPr/>
          <a:lstStyle>
            <a:lvl1pPr>
              <a:defRPr/>
            </a:lvl1pPr>
          </a:lstStyle>
          <a:p>
            <a:pPr>
              <a:defRPr/>
            </a:pPr>
            <a:endParaRPr lang="en-US" altLang="en-US"/>
          </a:p>
        </p:txBody>
      </p:sp>
      <p:sp>
        <p:nvSpPr>
          <p:cNvPr id="8" name="Rectangle 5"/>
          <p:cNvSpPr>
            <a:spLocks noGrp="1" noChangeArrowheads="1"/>
          </p:cNvSpPr>
          <p:nvPr>
            <p:ph type="sldNum" idx="12"/>
          </p:nvPr>
        </p:nvSpPr>
        <p:spPr>
          <a:ln/>
        </p:spPr>
        <p:txBody>
          <a:bodyPr/>
          <a:lstStyle>
            <a:lvl1pPr>
              <a:defRPr/>
            </a:lvl1pPr>
          </a:lstStyle>
          <a:p>
            <a:pPr>
              <a:defRPr/>
            </a:pPr>
            <a:fld id="{4D7CC897-10A5-47ED-B093-39DED6B4B091}" type="slidenum">
              <a:rPr lang="en-US" altLang="en-US"/>
              <a:pPr>
                <a:defRPr/>
              </a:pPr>
              <a:t>‹#›</a:t>
            </a:fld>
            <a:endParaRPr lang="en-US" altLang="en-US"/>
          </a:p>
        </p:txBody>
      </p:sp>
    </p:spTree>
    <p:extLst>
      <p:ext uri="{BB962C8B-B14F-4D97-AF65-F5344CB8AC3E}">
        <p14:creationId xmlns:p14="http://schemas.microsoft.com/office/powerpoint/2010/main" val="3766532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9777E0-6EE0-48C6-BE3F-2D34F18270EE}" type="datetimeFigureOut">
              <a:rPr lang="en-US" smtClean="0"/>
              <a:t>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F89E10-7CBC-4915-9895-406864E30B6E}" type="slidenum">
              <a:rPr lang="en-US" smtClean="0"/>
              <a:t>‹#›</a:t>
            </a:fld>
            <a:endParaRPr lang="en-US"/>
          </a:p>
        </p:txBody>
      </p:sp>
    </p:spTree>
    <p:extLst>
      <p:ext uri="{BB962C8B-B14F-4D97-AF65-F5344CB8AC3E}">
        <p14:creationId xmlns:p14="http://schemas.microsoft.com/office/powerpoint/2010/main" val="797607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9777E0-6EE0-48C6-BE3F-2D34F18270EE}" type="datetimeFigureOut">
              <a:rPr lang="en-US" smtClean="0"/>
              <a:t>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F89E10-7CBC-4915-9895-406864E30B6E}" type="slidenum">
              <a:rPr lang="en-US" smtClean="0"/>
              <a:t>‹#›</a:t>
            </a:fld>
            <a:endParaRPr lang="en-US"/>
          </a:p>
        </p:txBody>
      </p:sp>
    </p:spTree>
    <p:extLst>
      <p:ext uri="{BB962C8B-B14F-4D97-AF65-F5344CB8AC3E}">
        <p14:creationId xmlns:p14="http://schemas.microsoft.com/office/powerpoint/2010/main" val="2578089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9777E0-6EE0-48C6-BE3F-2D34F18270EE}" type="datetimeFigureOut">
              <a:rPr lang="en-US" smtClean="0"/>
              <a:t>11/3/2015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F89E10-7CBC-4915-9895-406864E30B6E}" type="slidenum">
              <a:rPr lang="en-US" smtClean="0"/>
              <a:t>‹#›</a:t>
            </a:fld>
            <a:endParaRPr lang="en-US"/>
          </a:p>
        </p:txBody>
      </p:sp>
    </p:spTree>
    <p:extLst>
      <p:ext uri="{BB962C8B-B14F-4D97-AF65-F5344CB8AC3E}">
        <p14:creationId xmlns:p14="http://schemas.microsoft.com/office/powerpoint/2010/main" val="310784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B9777E0-6EE0-48C6-BE3F-2D34F18270EE}" type="datetimeFigureOut">
              <a:rPr lang="en-US" smtClean="0"/>
              <a:t>11/3/2015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F89E10-7CBC-4915-9895-406864E30B6E}" type="slidenum">
              <a:rPr lang="en-US" smtClean="0"/>
              <a:t>‹#›</a:t>
            </a:fld>
            <a:endParaRPr lang="en-US"/>
          </a:p>
        </p:txBody>
      </p:sp>
    </p:spTree>
    <p:extLst>
      <p:ext uri="{BB962C8B-B14F-4D97-AF65-F5344CB8AC3E}">
        <p14:creationId xmlns:p14="http://schemas.microsoft.com/office/powerpoint/2010/main" val="3369003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9777E0-6EE0-48C6-BE3F-2D34F18270EE}" type="datetimeFigureOut">
              <a:rPr lang="en-US" smtClean="0"/>
              <a:t>11/3/2015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F89E10-7CBC-4915-9895-406864E30B6E}" type="slidenum">
              <a:rPr lang="en-US" smtClean="0"/>
              <a:t>‹#›</a:t>
            </a:fld>
            <a:endParaRPr lang="en-US"/>
          </a:p>
        </p:txBody>
      </p:sp>
    </p:spTree>
    <p:extLst>
      <p:ext uri="{BB962C8B-B14F-4D97-AF65-F5344CB8AC3E}">
        <p14:creationId xmlns:p14="http://schemas.microsoft.com/office/powerpoint/2010/main" val="700006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9777E0-6EE0-48C6-BE3F-2D34F18270EE}" type="datetimeFigureOut">
              <a:rPr lang="en-US" smtClean="0"/>
              <a:t>11/3/2015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F89E10-7CBC-4915-9895-406864E30B6E}" type="slidenum">
              <a:rPr lang="en-US" smtClean="0"/>
              <a:t>‹#›</a:t>
            </a:fld>
            <a:endParaRPr lang="en-US"/>
          </a:p>
        </p:txBody>
      </p:sp>
    </p:spTree>
    <p:extLst>
      <p:ext uri="{BB962C8B-B14F-4D97-AF65-F5344CB8AC3E}">
        <p14:creationId xmlns:p14="http://schemas.microsoft.com/office/powerpoint/2010/main" val="4117586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9777E0-6EE0-48C6-BE3F-2D34F18270EE}" type="datetimeFigureOut">
              <a:rPr lang="en-US" smtClean="0"/>
              <a:t>11/3/2015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F89E10-7CBC-4915-9895-406864E30B6E}" type="slidenum">
              <a:rPr lang="en-US" smtClean="0"/>
              <a:t>‹#›</a:t>
            </a:fld>
            <a:endParaRPr lang="en-US"/>
          </a:p>
        </p:txBody>
      </p:sp>
    </p:spTree>
    <p:extLst>
      <p:ext uri="{BB962C8B-B14F-4D97-AF65-F5344CB8AC3E}">
        <p14:creationId xmlns:p14="http://schemas.microsoft.com/office/powerpoint/2010/main" val="404318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9777E0-6EE0-48C6-BE3F-2D34F18270EE}" type="datetimeFigureOut">
              <a:rPr lang="en-US" smtClean="0"/>
              <a:t>11/3/2015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F89E10-7CBC-4915-9895-406864E30B6E}" type="slidenum">
              <a:rPr lang="en-US" smtClean="0"/>
              <a:t>‹#›</a:t>
            </a:fld>
            <a:endParaRPr lang="en-US"/>
          </a:p>
        </p:txBody>
      </p:sp>
    </p:spTree>
    <p:extLst>
      <p:ext uri="{BB962C8B-B14F-4D97-AF65-F5344CB8AC3E}">
        <p14:creationId xmlns:p14="http://schemas.microsoft.com/office/powerpoint/2010/main" val="4058020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9777E0-6EE0-48C6-BE3F-2D34F18270EE}" type="datetimeFigureOut">
              <a:rPr lang="en-US" smtClean="0"/>
              <a:t>11/3/2015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F89E10-7CBC-4915-9895-406864E30B6E}" type="slidenum">
              <a:rPr lang="en-US" smtClean="0"/>
              <a:t>‹#›</a:t>
            </a:fld>
            <a:endParaRPr lang="en-US"/>
          </a:p>
        </p:txBody>
      </p:sp>
    </p:spTree>
    <p:extLst>
      <p:ext uri="{BB962C8B-B14F-4D97-AF65-F5344CB8AC3E}">
        <p14:creationId xmlns:p14="http://schemas.microsoft.com/office/powerpoint/2010/main" val="1563279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2.xml"/><Relationship Id="rId5" Type="http://schemas.openxmlformats.org/officeDocument/2006/relationships/image" Target="../media/image16.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L="342900" indent="-342900">
              <a:lnSpc>
                <a:spcPct val="100000"/>
              </a:lnSpc>
              <a:defRPr/>
            </a:pPr>
            <a:r>
              <a:rPr lang="en-US" altLang="en-US" dirty="0">
                <a:solidFill>
                  <a:srgbClr val="FF0000"/>
                </a:solidFill>
              </a:rPr>
              <a:t>Embarrassingly Parallel Computations</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878058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2951103" y="305312"/>
            <a:ext cx="3220196" cy="5935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2452" rIns="81639" bIns="42452">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algn="ctr" eaLnBrk="1">
              <a:lnSpc>
                <a:spcPct val="100000"/>
              </a:lnSpc>
            </a:pPr>
            <a:r>
              <a:rPr lang="en-US" altLang="en-US" sz="3300" b="1">
                <a:solidFill>
                  <a:srgbClr val="000000"/>
                </a:solidFill>
              </a:rPr>
              <a:t>Mandelbrot Set</a:t>
            </a:r>
          </a:p>
        </p:txBody>
      </p:sp>
      <p:sp>
        <p:nvSpPr>
          <p:cNvPr id="12291" name="Rectangle 2"/>
          <p:cNvSpPr>
            <a:spLocks noChangeArrowheads="1"/>
          </p:cNvSpPr>
          <p:nvPr/>
        </p:nvSpPr>
        <p:spPr bwMode="auto">
          <a:xfrm>
            <a:off x="456481" y="1067153"/>
            <a:ext cx="8153280" cy="11013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algn="just" eaLnBrk="1">
              <a:lnSpc>
                <a:spcPct val="100000"/>
              </a:lnSpc>
            </a:pPr>
            <a:r>
              <a:rPr lang="en-US" altLang="en-US" sz="2200">
                <a:solidFill>
                  <a:srgbClr val="000000"/>
                </a:solidFill>
              </a:rPr>
              <a:t>Set of points in a complex plane that are quasi-stable (will increase and decrease, but not exceed some limit) when computed by iterating the function</a:t>
            </a:r>
          </a:p>
        </p:txBody>
      </p:sp>
      <p:pic>
        <p:nvPicPr>
          <p:cNvPr id="1229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1" y="2285520"/>
            <a:ext cx="1876320" cy="380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293" name="Rectangle 4"/>
          <p:cNvSpPr>
            <a:spLocks noChangeArrowheads="1"/>
          </p:cNvSpPr>
          <p:nvPr/>
        </p:nvSpPr>
        <p:spPr bwMode="auto">
          <a:xfrm>
            <a:off x="456481" y="2743489"/>
            <a:ext cx="8382240" cy="11261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algn="just" eaLnBrk="1">
              <a:lnSpc>
                <a:spcPct val="100000"/>
              </a:lnSpc>
            </a:pPr>
            <a:r>
              <a:rPr lang="en-US" altLang="en-US" sz="2200" dirty="0">
                <a:solidFill>
                  <a:srgbClr val="000000"/>
                </a:solidFill>
              </a:rPr>
              <a:t>where </a:t>
            </a:r>
            <a:r>
              <a:rPr lang="en-US" altLang="en-US" sz="2200" i="1" dirty="0" err="1">
                <a:solidFill>
                  <a:srgbClr val="000000"/>
                </a:solidFill>
              </a:rPr>
              <a:t>z</a:t>
            </a:r>
            <a:r>
              <a:rPr lang="en-US" altLang="en-US" sz="2200" i="1" baseline="-25000" dirty="0" err="1">
                <a:solidFill>
                  <a:srgbClr val="000000"/>
                </a:solidFill>
              </a:rPr>
              <a:t>k</a:t>
            </a:r>
            <a:r>
              <a:rPr lang="en-US" altLang="en-US" sz="2200" i="1" baseline="-25000" dirty="0">
                <a:solidFill>
                  <a:srgbClr val="000000"/>
                </a:solidFill>
              </a:rPr>
              <a:t> </a:t>
            </a:r>
            <a:r>
              <a:rPr lang="en-US" altLang="en-US" sz="2200" baseline="-25000" dirty="0">
                <a:solidFill>
                  <a:srgbClr val="000000"/>
                </a:solidFill>
              </a:rPr>
              <a:t>+1</a:t>
            </a:r>
            <a:r>
              <a:rPr lang="en-US" altLang="en-US" sz="2200" dirty="0">
                <a:solidFill>
                  <a:srgbClr val="000000"/>
                </a:solidFill>
              </a:rPr>
              <a:t> is the (</a:t>
            </a:r>
            <a:r>
              <a:rPr lang="en-US" altLang="en-US" sz="2200" i="1" dirty="0">
                <a:solidFill>
                  <a:srgbClr val="000000"/>
                </a:solidFill>
              </a:rPr>
              <a:t>k </a:t>
            </a:r>
            <a:r>
              <a:rPr lang="en-US" altLang="en-US" sz="2200" dirty="0">
                <a:solidFill>
                  <a:srgbClr val="000000"/>
                </a:solidFill>
              </a:rPr>
              <a:t>+ 1)</a:t>
            </a:r>
            <a:r>
              <a:rPr lang="en-US" altLang="en-US" sz="2200" i="1" dirty="0" err="1">
                <a:solidFill>
                  <a:srgbClr val="000000"/>
                </a:solidFill>
              </a:rPr>
              <a:t>th</a:t>
            </a:r>
            <a:r>
              <a:rPr lang="en-US" altLang="en-US" sz="2200" dirty="0">
                <a:solidFill>
                  <a:srgbClr val="000000"/>
                </a:solidFill>
              </a:rPr>
              <a:t> iteration of the complex number  </a:t>
            </a:r>
            <a:r>
              <a:rPr lang="en-US" altLang="en-US" sz="2200" i="1" dirty="0">
                <a:solidFill>
                  <a:srgbClr val="000000"/>
                </a:solidFill>
              </a:rPr>
              <a:t>z </a:t>
            </a:r>
            <a:r>
              <a:rPr lang="en-US" altLang="en-US" sz="2200" dirty="0">
                <a:solidFill>
                  <a:srgbClr val="000000"/>
                </a:solidFill>
              </a:rPr>
              <a:t>= </a:t>
            </a:r>
            <a:r>
              <a:rPr lang="en-US" altLang="en-US" sz="2200" i="1" dirty="0">
                <a:solidFill>
                  <a:srgbClr val="000000"/>
                </a:solidFill>
              </a:rPr>
              <a:t>a </a:t>
            </a:r>
            <a:r>
              <a:rPr lang="en-US" altLang="en-US" sz="2200" dirty="0">
                <a:solidFill>
                  <a:srgbClr val="000000"/>
                </a:solidFill>
              </a:rPr>
              <a:t>+ </a:t>
            </a:r>
            <a:r>
              <a:rPr lang="en-US" altLang="en-US" sz="2200" i="1" dirty="0">
                <a:solidFill>
                  <a:srgbClr val="000000"/>
                </a:solidFill>
              </a:rPr>
              <a:t>bi </a:t>
            </a:r>
            <a:r>
              <a:rPr lang="en-US" altLang="en-US" sz="2200" dirty="0">
                <a:solidFill>
                  <a:srgbClr val="000000"/>
                </a:solidFill>
              </a:rPr>
              <a:t>and </a:t>
            </a:r>
            <a:r>
              <a:rPr lang="en-US" altLang="en-US" sz="2200" i="1" dirty="0">
                <a:solidFill>
                  <a:srgbClr val="000000"/>
                </a:solidFill>
              </a:rPr>
              <a:t>c </a:t>
            </a:r>
            <a:r>
              <a:rPr lang="en-US" altLang="en-US" sz="2200" dirty="0">
                <a:solidFill>
                  <a:srgbClr val="000000"/>
                </a:solidFill>
              </a:rPr>
              <a:t>is a complex number giving position of point in the complex plane. The initial value for </a:t>
            </a:r>
            <a:r>
              <a:rPr lang="en-US" altLang="en-US" sz="2200" i="1" dirty="0">
                <a:solidFill>
                  <a:srgbClr val="000000"/>
                </a:solidFill>
              </a:rPr>
              <a:t>z </a:t>
            </a:r>
            <a:r>
              <a:rPr lang="en-US" altLang="en-US" sz="2200" dirty="0">
                <a:solidFill>
                  <a:srgbClr val="000000"/>
                </a:solidFill>
              </a:rPr>
              <a:t>is zero.</a:t>
            </a:r>
          </a:p>
        </p:txBody>
      </p:sp>
      <p:sp>
        <p:nvSpPr>
          <p:cNvPr id="12294" name="Rectangle 5"/>
          <p:cNvSpPr>
            <a:spLocks noChangeArrowheads="1"/>
          </p:cNvSpPr>
          <p:nvPr/>
        </p:nvSpPr>
        <p:spPr bwMode="auto">
          <a:xfrm>
            <a:off x="456480" y="4267169"/>
            <a:ext cx="8305920" cy="11013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algn="just" eaLnBrk="1">
              <a:lnSpc>
                <a:spcPct val="100000"/>
              </a:lnSpc>
            </a:pPr>
            <a:r>
              <a:rPr lang="en-US" altLang="en-US" sz="2200" dirty="0">
                <a:solidFill>
                  <a:srgbClr val="000000"/>
                </a:solidFill>
              </a:rPr>
              <a:t>Iterations continued until magnitude of </a:t>
            </a:r>
            <a:r>
              <a:rPr lang="en-US" altLang="en-US" sz="2200" i="1" dirty="0">
                <a:solidFill>
                  <a:srgbClr val="000000"/>
                </a:solidFill>
              </a:rPr>
              <a:t>z </a:t>
            </a:r>
            <a:r>
              <a:rPr lang="en-US" altLang="en-US" sz="2200" dirty="0">
                <a:solidFill>
                  <a:srgbClr val="000000"/>
                </a:solidFill>
              </a:rPr>
              <a:t>is greater than 2 or number of iterations reaches arbitrary limit. Magnitude of </a:t>
            </a:r>
            <a:r>
              <a:rPr lang="en-US" altLang="en-US" sz="2200" i="1" dirty="0">
                <a:solidFill>
                  <a:srgbClr val="000000"/>
                </a:solidFill>
              </a:rPr>
              <a:t>z </a:t>
            </a:r>
            <a:r>
              <a:rPr lang="en-US" altLang="en-US" sz="2200" dirty="0">
                <a:solidFill>
                  <a:srgbClr val="000000"/>
                </a:solidFill>
              </a:rPr>
              <a:t>is the length of the vector given by</a:t>
            </a:r>
          </a:p>
        </p:txBody>
      </p:sp>
      <p:pic>
        <p:nvPicPr>
          <p:cNvPr id="1229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1" y="5563305"/>
            <a:ext cx="2371680" cy="62934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296" name="Text Box 7"/>
          <p:cNvSpPr txBox="1">
            <a:spLocks noChangeArrowheads="1"/>
          </p:cNvSpPr>
          <p:nvPr/>
        </p:nvSpPr>
        <p:spPr bwMode="auto">
          <a:xfrm>
            <a:off x="8533441" y="6552688"/>
            <a:ext cx="609120" cy="285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a:spcBef>
                <a:spcPts val="794"/>
              </a:spcBef>
            </a:pPr>
            <a:r>
              <a:rPr lang="en-US" altLang="en-US" sz="1300">
                <a:solidFill>
                  <a:srgbClr val="000000"/>
                </a:solidFill>
              </a:rPr>
              <a:t>3.10</a:t>
            </a:r>
          </a:p>
        </p:txBody>
      </p:sp>
    </p:spTree>
    <p:extLst>
      <p:ext uri="{BB962C8B-B14F-4D97-AF65-F5344CB8AC3E}">
        <p14:creationId xmlns:p14="http://schemas.microsoft.com/office/powerpoint/2010/main" val="87718559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2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ChangeArrowheads="1"/>
          </p:cNvSpPr>
          <p:nvPr/>
        </p:nvSpPr>
        <p:spPr bwMode="auto">
          <a:xfrm>
            <a:off x="0" y="228985"/>
            <a:ext cx="9144000" cy="8597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chemeClr val="bg1"/>
                </a:solidFill>
                <a:latin typeface="Arial" charset="0"/>
              </a:defRPr>
            </a:lvl9pPr>
          </a:lstStyle>
          <a:p>
            <a:pPr algn="ctr" eaLnBrk="1">
              <a:lnSpc>
                <a:spcPct val="100000"/>
              </a:lnSpc>
            </a:pPr>
            <a:r>
              <a:rPr lang="en-US" altLang="en-US" sz="2500" b="1">
                <a:solidFill>
                  <a:srgbClr val="000000"/>
                </a:solidFill>
              </a:rPr>
              <a:t>Sequential routine computing value of </a:t>
            </a:r>
          </a:p>
          <a:p>
            <a:pPr algn="ctr" eaLnBrk="1">
              <a:lnSpc>
                <a:spcPct val="100000"/>
              </a:lnSpc>
            </a:pPr>
            <a:r>
              <a:rPr lang="en-US" altLang="en-US" sz="2500" b="1">
                <a:solidFill>
                  <a:srgbClr val="000000"/>
                </a:solidFill>
              </a:rPr>
              <a:t>one point returning number of iterations</a:t>
            </a:r>
          </a:p>
        </p:txBody>
      </p:sp>
      <p:sp>
        <p:nvSpPr>
          <p:cNvPr id="13315" name="Rectangle 2"/>
          <p:cNvSpPr>
            <a:spLocks noChangeArrowheads="1"/>
          </p:cNvSpPr>
          <p:nvPr/>
        </p:nvSpPr>
        <p:spPr bwMode="auto">
          <a:xfrm>
            <a:off x="875520" y="1219809"/>
            <a:ext cx="7391520" cy="4933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a:lnSpc>
                <a:spcPct val="100000"/>
              </a:lnSpc>
            </a:pPr>
            <a:r>
              <a:rPr lang="en-US" altLang="en-US" sz="1500" b="1">
                <a:solidFill>
                  <a:srgbClr val="000000"/>
                </a:solidFill>
              </a:rPr>
              <a:t>structure complex {</a:t>
            </a:r>
          </a:p>
          <a:p>
            <a:pPr eaLnBrk="1">
              <a:lnSpc>
                <a:spcPct val="100000"/>
              </a:lnSpc>
            </a:pPr>
            <a:r>
              <a:rPr lang="en-US" altLang="en-US" sz="1500" b="1">
                <a:solidFill>
                  <a:srgbClr val="000000"/>
                </a:solidFill>
              </a:rPr>
              <a:t>	   float real;</a:t>
            </a:r>
          </a:p>
          <a:p>
            <a:pPr eaLnBrk="1">
              <a:lnSpc>
                <a:spcPct val="100000"/>
              </a:lnSpc>
            </a:pPr>
            <a:r>
              <a:rPr lang="en-US" altLang="en-US" sz="1500" b="1">
                <a:solidFill>
                  <a:srgbClr val="000000"/>
                </a:solidFill>
              </a:rPr>
              <a:t>	   float imag;</a:t>
            </a:r>
          </a:p>
          <a:p>
            <a:pPr eaLnBrk="1">
              <a:lnSpc>
                <a:spcPct val="100000"/>
              </a:lnSpc>
            </a:pPr>
            <a:r>
              <a:rPr lang="en-US" altLang="en-US" sz="1500" b="1">
                <a:solidFill>
                  <a:srgbClr val="000000"/>
                </a:solidFill>
              </a:rPr>
              <a:t>};</a:t>
            </a:r>
          </a:p>
          <a:p>
            <a:pPr eaLnBrk="1">
              <a:lnSpc>
                <a:spcPct val="100000"/>
              </a:lnSpc>
            </a:pPr>
            <a:endParaRPr lang="en-US" altLang="en-US" sz="1500" b="1">
              <a:solidFill>
                <a:srgbClr val="000000"/>
              </a:solidFill>
            </a:endParaRPr>
          </a:p>
          <a:p>
            <a:pPr eaLnBrk="1">
              <a:lnSpc>
                <a:spcPct val="100000"/>
              </a:lnSpc>
            </a:pPr>
            <a:r>
              <a:rPr lang="en-US" altLang="en-US" sz="1500" b="1">
                <a:solidFill>
                  <a:srgbClr val="000000"/>
                </a:solidFill>
              </a:rPr>
              <a:t>int cal_pixel(complex c) {</a:t>
            </a:r>
          </a:p>
          <a:p>
            <a:pPr eaLnBrk="1">
              <a:lnSpc>
                <a:spcPct val="100000"/>
              </a:lnSpc>
            </a:pPr>
            <a:r>
              <a:rPr lang="en-US" altLang="en-US" sz="1500" b="1">
                <a:solidFill>
                  <a:srgbClr val="000000"/>
                </a:solidFill>
              </a:rPr>
              <a:t>   int count, max;</a:t>
            </a:r>
          </a:p>
          <a:p>
            <a:pPr eaLnBrk="1">
              <a:lnSpc>
                <a:spcPct val="100000"/>
              </a:lnSpc>
            </a:pPr>
            <a:r>
              <a:rPr lang="en-US" altLang="en-US" sz="1500" b="1">
                <a:solidFill>
                  <a:srgbClr val="000000"/>
                </a:solidFill>
              </a:rPr>
              <a:t>	   complex z;</a:t>
            </a:r>
          </a:p>
          <a:p>
            <a:pPr eaLnBrk="1">
              <a:lnSpc>
                <a:spcPct val="100000"/>
              </a:lnSpc>
            </a:pPr>
            <a:r>
              <a:rPr lang="en-US" altLang="en-US" sz="1500" b="1">
                <a:solidFill>
                  <a:srgbClr val="000000"/>
                </a:solidFill>
              </a:rPr>
              <a:t>	   float temp, lengthsq;</a:t>
            </a:r>
          </a:p>
          <a:p>
            <a:pPr eaLnBrk="1">
              <a:lnSpc>
                <a:spcPct val="100000"/>
              </a:lnSpc>
            </a:pPr>
            <a:r>
              <a:rPr lang="en-US" altLang="en-US" sz="1500" b="1">
                <a:solidFill>
                  <a:srgbClr val="000000"/>
                </a:solidFill>
              </a:rPr>
              <a:t>   max = 256;</a:t>
            </a:r>
          </a:p>
          <a:p>
            <a:pPr eaLnBrk="1">
              <a:lnSpc>
                <a:spcPct val="100000"/>
              </a:lnSpc>
            </a:pPr>
            <a:r>
              <a:rPr lang="en-US" altLang="en-US" sz="1500" b="1">
                <a:solidFill>
                  <a:srgbClr val="000000"/>
                </a:solidFill>
              </a:rPr>
              <a:t>	   z.real = 0; z.imag = 0;</a:t>
            </a:r>
          </a:p>
          <a:p>
            <a:pPr eaLnBrk="1">
              <a:lnSpc>
                <a:spcPct val="100000"/>
              </a:lnSpc>
            </a:pPr>
            <a:r>
              <a:rPr lang="en-US" altLang="en-US" sz="1500" b="1">
                <a:solidFill>
                  <a:srgbClr val="000000"/>
                </a:solidFill>
              </a:rPr>
              <a:t>	   count = 0;                                 /* number of iterations */</a:t>
            </a:r>
          </a:p>
          <a:p>
            <a:pPr eaLnBrk="1">
              <a:lnSpc>
                <a:spcPct val="100000"/>
              </a:lnSpc>
            </a:pPr>
            <a:r>
              <a:rPr lang="en-US" altLang="en-US" sz="1500" b="1">
                <a:solidFill>
                  <a:srgbClr val="000000"/>
                </a:solidFill>
              </a:rPr>
              <a:t>	   do {</a:t>
            </a:r>
          </a:p>
          <a:p>
            <a:pPr eaLnBrk="1">
              <a:lnSpc>
                <a:spcPct val="100000"/>
              </a:lnSpc>
            </a:pPr>
            <a:r>
              <a:rPr lang="en-US" altLang="en-US" sz="1500" b="1">
                <a:solidFill>
                  <a:srgbClr val="000000"/>
                </a:solidFill>
              </a:rPr>
              <a:t>		temp = z.real * z.real - z.imag * z.imag + c.real;</a:t>
            </a:r>
          </a:p>
          <a:p>
            <a:pPr eaLnBrk="1">
              <a:lnSpc>
                <a:spcPct val="100000"/>
              </a:lnSpc>
            </a:pPr>
            <a:r>
              <a:rPr lang="en-US" altLang="en-US" sz="1500" b="1">
                <a:solidFill>
                  <a:srgbClr val="000000"/>
                </a:solidFill>
              </a:rPr>
              <a:t>		z.imag = 2 * z.real * z.imag + c.imag;</a:t>
            </a:r>
          </a:p>
          <a:p>
            <a:pPr eaLnBrk="1">
              <a:lnSpc>
                <a:spcPct val="100000"/>
              </a:lnSpc>
            </a:pPr>
            <a:r>
              <a:rPr lang="en-US" altLang="en-US" sz="1500" b="1">
                <a:solidFill>
                  <a:srgbClr val="000000"/>
                </a:solidFill>
              </a:rPr>
              <a:t>		z.real = temp;</a:t>
            </a:r>
          </a:p>
          <a:p>
            <a:pPr eaLnBrk="1">
              <a:lnSpc>
                <a:spcPct val="100000"/>
              </a:lnSpc>
            </a:pPr>
            <a:r>
              <a:rPr lang="en-US" altLang="en-US" sz="1500" b="1">
                <a:solidFill>
                  <a:srgbClr val="000000"/>
                </a:solidFill>
              </a:rPr>
              <a:t>		lengthsq = z.real * z.real + z.imag * z.imag;</a:t>
            </a:r>
          </a:p>
          <a:p>
            <a:pPr eaLnBrk="1">
              <a:lnSpc>
                <a:spcPct val="100000"/>
              </a:lnSpc>
            </a:pPr>
            <a:r>
              <a:rPr lang="en-US" altLang="en-US" sz="1500" b="1">
                <a:solidFill>
                  <a:srgbClr val="000000"/>
                </a:solidFill>
              </a:rPr>
              <a:t>	        count++;</a:t>
            </a:r>
          </a:p>
          <a:p>
            <a:pPr eaLnBrk="1">
              <a:lnSpc>
                <a:spcPct val="100000"/>
              </a:lnSpc>
            </a:pPr>
            <a:r>
              <a:rPr lang="en-US" altLang="en-US" sz="1500" b="1">
                <a:solidFill>
                  <a:srgbClr val="000000"/>
                </a:solidFill>
              </a:rPr>
              <a:t>	   } while ((lengthsq &lt; 4.0) &amp;&amp; (count &lt; max));</a:t>
            </a:r>
          </a:p>
          <a:p>
            <a:pPr eaLnBrk="1">
              <a:lnSpc>
                <a:spcPct val="100000"/>
              </a:lnSpc>
            </a:pPr>
            <a:r>
              <a:rPr lang="en-US" altLang="en-US" sz="1500" b="1">
                <a:solidFill>
                  <a:srgbClr val="000000"/>
                </a:solidFill>
              </a:rPr>
              <a:t>   return count;</a:t>
            </a:r>
          </a:p>
          <a:p>
            <a:pPr eaLnBrk="1">
              <a:lnSpc>
                <a:spcPct val="100000"/>
              </a:lnSpc>
            </a:pPr>
            <a:r>
              <a:rPr lang="en-US" altLang="en-US" sz="1500" b="1">
                <a:solidFill>
                  <a:srgbClr val="000000"/>
                </a:solidFill>
              </a:rPr>
              <a:t>}</a:t>
            </a:r>
          </a:p>
        </p:txBody>
      </p:sp>
      <p:sp>
        <p:nvSpPr>
          <p:cNvPr id="13316" name="Text Box 3"/>
          <p:cNvSpPr txBox="1">
            <a:spLocks noChangeArrowheads="1"/>
          </p:cNvSpPr>
          <p:nvPr/>
        </p:nvSpPr>
        <p:spPr bwMode="auto">
          <a:xfrm>
            <a:off x="8533441" y="6552688"/>
            <a:ext cx="609120" cy="285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a:spcBef>
                <a:spcPts val="794"/>
              </a:spcBef>
            </a:pPr>
            <a:r>
              <a:rPr lang="en-US" altLang="en-US" sz="1300">
                <a:solidFill>
                  <a:srgbClr val="000000"/>
                </a:solidFill>
              </a:rPr>
              <a:t>3.11</a:t>
            </a:r>
          </a:p>
        </p:txBody>
      </p:sp>
    </p:spTree>
    <p:extLst>
      <p:ext uri="{BB962C8B-B14F-4D97-AF65-F5344CB8AC3E}">
        <p14:creationId xmlns:p14="http://schemas.microsoft.com/office/powerpoint/2010/main" val="389002509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ChangeArrowheads="1"/>
          </p:cNvSpPr>
          <p:nvPr/>
        </p:nvSpPr>
        <p:spPr bwMode="auto">
          <a:xfrm>
            <a:off x="2797945" y="228985"/>
            <a:ext cx="3173710" cy="5935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2452" rIns="81639" bIns="42452">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algn="ctr" eaLnBrk="1">
              <a:lnSpc>
                <a:spcPct val="100000"/>
              </a:lnSpc>
            </a:pPr>
            <a:r>
              <a:rPr lang="en-US" altLang="en-US" sz="3300" b="1">
                <a:solidFill>
                  <a:srgbClr val="000000"/>
                </a:solidFill>
              </a:rPr>
              <a:t>Mandelbrot set</a:t>
            </a:r>
          </a:p>
        </p:txBody>
      </p:sp>
      <p:pic>
        <p:nvPicPr>
          <p:cNvPr id="1433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720" y="914496"/>
            <a:ext cx="6779520" cy="553450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340" name="Text Box 3"/>
          <p:cNvSpPr txBox="1">
            <a:spLocks noChangeArrowheads="1"/>
          </p:cNvSpPr>
          <p:nvPr/>
        </p:nvSpPr>
        <p:spPr bwMode="auto">
          <a:xfrm>
            <a:off x="8533441" y="6552688"/>
            <a:ext cx="609120" cy="285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a:spcBef>
                <a:spcPts val="794"/>
              </a:spcBef>
            </a:pPr>
            <a:r>
              <a:rPr lang="en-US" altLang="en-US" sz="1300">
                <a:solidFill>
                  <a:srgbClr val="000000"/>
                </a:solidFill>
              </a:rPr>
              <a:t>3.12</a:t>
            </a:r>
          </a:p>
        </p:txBody>
      </p:sp>
    </p:spTree>
    <p:extLst>
      <p:ext uri="{BB962C8B-B14F-4D97-AF65-F5344CB8AC3E}">
        <p14:creationId xmlns:p14="http://schemas.microsoft.com/office/powerpoint/2010/main" val="70005125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ChangeArrowheads="1"/>
          </p:cNvSpPr>
          <p:nvPr/>
        </p:nvSpPr>
        <p:spPr bwMode="auto">
          <a:xfrm>
            <a:off x="843840" y="430606"/>
            <a:ext cx="7456320" cy="5270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2452" rIns="81639" bIns="42452">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a:lnSpc>
                <a:spcPct val="100000"/>
              </a:lnSpc>
            </a:pPr>
            <a:r>
              <a:rPr lang="en-US" altLang="en-US" sz="2900" b="1">
                <a:solidFill>
                  <a:srgbClr val="000000"/>
                </a:solidFill>
              </a:rPr>
              <a:t>Parallelizing Mandelbrot Set Computation</a:t>
            </a:r>
          </a:p>
        </p:txBody>
      </p:sp>
      <p:sp>
        <p:nvSpPr>
          <p:cNvPr id="15363" name="Rectangle 2"/>
          <p:cNvSpPr>
            <a:spLocks noChangeArrowheads="1"/>
          </p:cNvSpPr>
          <p:nvPr/>
        </p:nvSpPr>
        <p:spPr bwMode="auto">
          <a:xfrm>
            <a:off x="2485440" y="1523680"/>
            <a:ext cx="3803040" cy="4723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2452" rIns="81639" bIns="42452">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algn="ctr" eaLnBrk="1">
              <a:lnSpc>
                <a:spcPct val="100000"/>
              </a:lnSpc>
            </a:pPr>
            <a:r>
              <a:rPr lang="en-US" altLang="en-US" sz="2500" b="1">
                <a:solidFill>
                  <a:srgbClr val="FF0000"/>
                </a:solidFill>
              </a:rPr>
              <a:t>Static Task Assignment</a:t>
            </a:r>
          </a:p>
        </p:txBody>
      </p:sp>
      <p:sp>
        <p:nvSpPr>
          <p:cNvPr id="15364" name="Rectangle 3"/>
          <p:cNvSpPr>
            <a:spLocks noChangeArrowheads="1"/>
          </p:cNvSpPr>
          <p:nvPr/>
        </p:nvSpPr>
        <p:spPr bwMode="auto">
          <a:xfrm>
            <a:off x="532801" y="2285520"/>
            <a:ext cx="7924320" cy="7628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algn="just" eaLnBrk="1">
              <a:lnSpc>
                <a:spcPct val="100000"/>
              </a:lnSpc>
            </a:pPr>
            <a:r>
              <a:rPr lang="en-US" altLang="en-US" sz="2200" dirty="0">
                <a:solidFill>
                  <a:srgbClr val="000000"/>
                </a:solidFill>
              </a:rPr>
              <a:t>Simply divide the region in to fixed number of parts, each computed by a separate processor.</a:t>
            </a:r>
          </a:p>
        </p:txBody>
      </p:sp>
      <p:sp>
        <p:nvSpPr>
          <p:cNvPr id="15365" name="Rectangle 4"/>
          <p:cNvSpPr>
            <a:spLocks noChangeArrowheads="1"/>
          </p:cNvSpPr>
          <p:nvPr/>
        </p:nvSpPr>
        <p:spPr bwMode="auto">
          <a:xfrm>
            <a:off x="609121" y="3429000"/>
            <a:ext cx="8076960" cy="7628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algn="just" eaLnBrk="1">
              <a:lnSpc>
                <a:spcPct val="100000"/>
              </a:lnSpc>
            </a:pPr>
            <a:r>
              <a:rPr lang="en-US" altLang="en-US" sz="2200" dirty="0">
                <a:solidFill>
                  <a:srgbClr val="000000"/>
                </a:solidFill>
              </a:rPr>
              <a:t>Not very successful because different regions require different numbers of iterations and time.</a:t>
            </a:r>
          </a:p>
        </p:txBody>
      </p:sp>
      <p:sp>
        <p:nvSpPr>
          <p:cNvPr id="15366" name="Rectangle 5"/>
          <p:cNvSpPr>
            <a:spLocks noChangeArrowheads="1"/>
          </p:cNvSpPr>
          <p:nvPr/>
        </p:nvSpPr>
        <p:spPr bwMode="auto">
          <a:xfrm>
            <a:off x="2360160" y="4496152"/>
            <a:ext cx="4262400" cy="4723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2452" rIns="81639" bIns="42452">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algn="ctr" eaLnBrk="1">
              <a:lnSpc>
                <a:spcPct val="100000"/>
              </a:lnSpc>
            </a:pPr>
            <a:r>
              <a:rPr lang="en-US" altLang="en-US" sz="2500" b="1">
                <a:solidFill>
                  <a:srgbClr val="333399"/>
                </a:solidFill>
              </a:rPr>
              <a:t>Dynamic Task Assignment</a:t>
            </a:r>
          </a:p>
        </p:txBody>
      </p:sp>
      <p:sp>
        <p:nvSpPr>
          <p:cNvPr id="15367" name="Rectangle 6"/>
          <p:cNvSpPr>
            <a:spLocks noChangeArrowheads="1"/>
          </p:cNvSpPr>
          <p:nvPr/>
        </p:nvSpPr>
        <p:spPr bwMode="auto">
          <a:xfrm>
            <a:off x="905760" y="5257992"/>
            <a:ext cx="7341517" cy="7628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2452" rIns="81639" bIns="42452">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a:lnSpc>
                <a:spcPct val="100000"/>
              </a:lnSpc>
            </a:pPr>
            <a:r>
              <a:rPr lang="en-US" altLang="en-US" sz="2200" dirty="0">
                <a:solidFill>
                  <a:srgbClr val="000000"/>
                </a:solidFill>
              </a:rPr>
              <a:t>Have processor request regions after computing previous</a:t>
            </a:r>
          </a:p>
          <a:p>
            <a:pPr eaLnBrk="1">
              <a:lnSpc>
                <a:spcPct val="100000"/>
              </a:lnSpc>
            </a:pPr>
            <a:r>
              <a:rPr lang="en-US" altLang="en-US" sz="2200" dirty="0">
                <a:solidFill>
                  <a:srgbClr val="000000"/>
                </a:solidFill>
              </a:rPr>
              <a:t>regions</a:t>
            </a:r>
          </a:p>
        </p:txBody>
      </p:sp>
      <p:sp>
        <p:nvSpPr>
          <p:cNvPr id="15368" name="Text Box 7"/>
          <p:cNvSpPr txBox="1">
            <a:spLocks noChangeArrowheads="1"/>
          </p:cNvSpPr>
          <p:nvPr/>
        </p:nvSpPr>
        <p:spPr bwMode="auto">
          <a:xfrm>
            <a:off x="8533441" y="6552688"/>
            <a:ext cx="609120" cy="285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a:spcBef>
                <a:spcPts val="794"/>
              </a:spcBef>
            </a:pPr>
            <a:r>
              <a:rPr lang="en-US" altLang="en-US" sz="1300">
                <a:solidFill>
                  <a:srgbClr val="000000"/>
                </a:solidFill>
              </a:rPr>
              <a:t>3.13</a:t>
            </a:r>
          </a:p>
        </p:txBody>
      </p:sp>
    </p:spTree>
    <p:extLst>
      <p:ext uri="{BB962C8B-B14F-4D97-AF65-F5344CB8AC3E}">
        <p14:creationId xmlns:p14="http://schemas.microsoft.com/office/powerpoint/2010/main" val="370623749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67">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36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ChangeArrowheads="1"/>
          </p:cNvSpPr>
          <p:nvPr/>
        </p:nvSpPr>
        <p:spPr bwMode="auto">
          <a:xfrm>
            <a:off x="1955521" y="305312"/>
            <a:ext cx="5503835" cy="5935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2452" rIns="81639" bIns="42452">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a:lnSpc>
                <a:spcPct val="100000"/>
              </a:lnSpc>
            </a:pPr>
            <a:r>
              <a:rPr lang="en-US" altLang="en-US" sz="3300" b="1">
                <a:solidFill>
                  <a:srgbClr val="000000"/>
                </a:solidFill>
              </a:rPr>
              <a:t>Dynamic Task Assignment</a:t>
            </a:r>
          </a:p>
        </p:txBody>
      </p:sp>
      <p:sp>
        <p:nvSpPr>
          <p:cNvPr id="16387" name="Rectangle 2"/>
          <p:cNvSpPr>
            <a:spLocks noChangeArrowheads="1"/>
          </p:cNvSpPr>
          <p:nvPr/>
        </p:nvSpPr>
        <p:spPr bwMode="auto">
          <a:xfrm>
            <a:off x="1752480" y="838169"/>
            <a:ext cx="5868000" cy="5270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algn="ctr" eaLnBrk="1">
              <a:lnSpc>
                <a:spcPct val="100000"/>
              </a:lnSpc>
            </a:pPr>
            <a:r>
              <a:rPr lang="en-US" altLang="en-US" sz="2900" b="1">
                <a:solidFill>
                  <a:srgbClr val="000000"/>
                </a:solidFill>
              </a:rPr>
              <a:t>Work Pool/Processor Farms</a:t>
            </a:r>
          </a:p>
        </p:txBody>
      </p:sp>
      <p:pic>
        <p:nvPicPr>
          <p:cNvPr id="1638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720" y="1828992"/>
            <a:ext cx="7218720" cy="39719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389" name="Text Box 4"/>
          <p:cNvSpPr txBox="1">
            <a:spLocks noChangeArrowheads="1"/>
          </p:cNvSpPr>
          <p:nvPr/>
        </p:nvSpPr>
        <p:spPr bwMode="auto">
          <a:xfrm>
            <a:off x="8533441" y="6552688"/>
            <a:ext cx="609120" cy="285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a:spcBef>
                <a:spcPts val="794"/>
              </a:spcBef>
            </a:pPr>
            <a:r>
              <a:rPr lang="en-US" altLang="en-US" sz="1300">
                <a:solidFill>
                  <a:srgbClr val="000000"/>
                </a:solidFill>
              </a:rPr>
              <a:t>3.14</a:t>
            </a:r>
          </a:p>
        </p:txBody>
      </p:sp>
    </p:spTree>
    <p:extLst>
      <p:ext uri="{BB962C8B-B14F-4D97-AF65-F5344CB8AC3E}">
        <p14:creationId xmlns:p14="http://schemas.microsoft.com/office/powerpoint/2010/main" val="285202574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ChangeArrowheads="1"/>
          </p:cNvSpPr>
          <p:nvPr/>
        </p:nvSpPr>
        <p:spPr bwMode="auto">
          <a:xfrm>
            <a:off x="2240495" y="1371024"/>
            <a:ext cx="4465730" cy="5935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2452" rIns="81639" bIns="42452">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algn="ctr" eaLnBrk="1">
              <a:lnSpc>
                <a:spcPct val="100000"/>
              </a:lnSpc>
            </a:pPr>
            <a:r>
              <a:rPr lang="en-US" altLang="en-US" sz="3300" b="1">
                <a:solidFill>
                  <a:srgbClr val="333399"/>
                </a:solidFill>
              </a:rPr>
              <a:t>Monte Carlo Methods</a:t>
            </a:r>
          </a:p>
        </p:txBody>
      </p:sp>
      <p:sp>
        <p:nvSpPr>
          <p:cNvPr id="17411" name="Rectangle 2"/>
          <p:cNvSpPr>
            <a:spLocks noChangeArrowheads="1"/>
          </p:cNvSpPr>
          <p:nvPr/>
        </p:nvSpPr>
        <p:spPr bwMode="auto">
          <a:xfrm>
            <a:off x="685440" y="2896145"/>
            <a:ext cx="7391520" cy="1633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a:lnSpc>
                <a:spcPct val="100000"/>
              </a:lnSpc>
            </a:pPr>
            <a:r>
              <a:rPr lang="en-US" altLang="en-US" sz="2500" dirty="0">
                <a:solidFill>
                  <a:srgbClr val="000000"/>
                </a:solidFill>
              </a:rPr>
              <a:t>Another embarrassingly parallel computation.</a:t>
            </a:r>
          </a:p>
          <a:p>
            <a:pPr eaLnBrk="1">
              <a:lnSpc>
                <a:spcPct val="100000"/>
              </a:lnSpc>
            </a:pPr>
            <a:endParaRPr lang="en-US" altLang="en-US" sz="2500" dirty="0">
              <a:solidFill>
                <a:srgbClr val="000000"/>
              </a:solidFill>
            </a:endParaRPr>
          </a:p>
          <a:p>
            <a:pPr eaLnBrk="1">
              <a:lnSpc>
                <a:spcPct val="100000"/>
              </a:lnSpc>
            </a:pPr>
            <a:endParaRPr lang="en-US" altLang="en-US" sz="2500" dirty="0">
              <a:solidFill>
                <a:srgbClr val="000000"/>
              </a:solidFill>
            </a:endParaRPr>
          </a:p>
          <a:p>
            <a:pPr eaLnBrk="1">
              <a:lnSpc>
                <a:spcPct val="100000"/>
              </a:lnSpc>
            </a:pPr>
            <a:r>
              <a:rPr lang="en-US" altLang="en-US" sz="2500" dirty="0">
                <a:solidFill>
                  <a:srgbClr val="000000"/>
                </a:solidFill>
              </a:rPr>
              <a:t>Monte Carlo methods use of random selections.</a:t>
            </a:r>
          </a:p>
        </p:txBody>
      </p:sp>
      <p:sp>
        <p:nvSpPr>
          <p:cNvPr id="17412" name="Text Box 3"/>
          <p:cNvSpPr txBox="1">
            <a:spLocks noChangeArrowheads="1"/>
          </p:cNvSpPr>
          <p:nvPr/>
        </p:nvSpPr>
        <p:spPr bwMode="auto">
          <a:xfrm>
            <a:off x="8533441" y="6552688"/>
            <a:ext cx="609120" cy="285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a:spcBef>
                <a:spcPts val="794"/>
              </a:spcBef>
            </a:pPr>
            <a:r>
              <a:rPr lang="en-US" altLang="en-US" sz="1300">
                <a:solidFill>
                  <a:srgbClr val="000000"/>
                </a:solidFill>
              </a:rPr>
              <a:t>3.15</a:t>
            </a:r>
          </a:p>
        </p:txBody>
      </p:sp>
    </p:spTree>
    <p:extLst>
      <p:ext uri="{BB962C8B-B14F-4D97-AF65-F5344CB8AC3E}">
        <p14:creationId xmlns:p14="http://schemas.microsoft.com/office/powerpoint/2010/main" val="346008027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ChangeArrowheads="1"/>
          </p:cNvSpPr>
          <p:nvPr/>
        </p:nvSpPr>
        <p:spPr bwMode="auto">
          <a:xfrm>
            <a:off x="305280" y="1371024"/>
            <a:ext cx="8533440" cy="8597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a:lnSpc>
                <a:spcPct val="100000"/>
              </a:lnSpc>
            </a:pPr>
            <a:r>
              <a:rPr lang="en-US" altLang="en-US" sz="2500" dirty="0">
                <a:solidFill>
                  <a:srgbClr val="000000"/>
                </a:solidFill>
              </a:rPr>
              <a:t>Circle formed within a 2 x 2 square. Ratio of area of circle to square given by:</a:t>
            </a:r>
          </a:p>
        </p:txBody>
      </p:sp>
      <p:sp>
        <p:nvSpPr>
          <p:cNvPr id="18435" name="Rectangle 2"/>
          <p:cNvSpPr>
            <a:spLocks noChangeArrowheads="1"/>
          </p:cNvSpPr>
          <p:nvPr/>
        </p:nvSpPr>
        <p:spPr bwMode="auto">
          <a:xfrm>
            <a:off x="456480" y="3885528"/>
            <a:ext cx="8305920" cy="8597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a:lnSpc>
                <a:spcPct val="100000"/>
              </a:lnSpc>
            </a:pPr>
            <a:r>
              <a:rPr lang="en-US" altLang="en-US" sz="2500" dirty="0">
                <a:solidFill>
                  <a:srgbClr val="000000"/>
                </a:solidFill>
              </a:rPr>
              <a:t>Points within square chosen randomly. Score kept of how many points happen to lie within circle.</a:t>
            </a:r>
          </a:p>
        </p:txBody>
      </p:sp>
      <p:sp>
        <p:nvSpPr>
          <p:cNvPr id="18436" name="Rectangle 3"/>
          <p:cNvSpPr>
            <a:spLocks noChangeArrowheads="1"/>
          </p:cNvSpPr>
          <p:nvPr/>
        </p:nvSpPr>
        <p:spPr bwMode="auto">
          <a:xfrm>
            <a:off x="456481" y="5005965"/>
            <a:ext cx="8382240" cy="8597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a:lnSpc>
                <a:spcPct val="100000"/>
              </a:lnSpc>
            </a:pPr>
            <a:r>
              <a:rPr lang="en-US" altLang="en-US" sz="2500" dirty="0">
                <a:solidFill>
                  <a:srgbClr val="000000"/>
                </a:solidFill>
              </a:rPr>
              <a:t>Fraction of points within the circle will be       , given a sufficient number of randomly selected samples.</a:t>
            </a:r>
          </a:p>
        </p:txBody>
      </p:sp>
      <p:pic>
        <p:nvPicPr>
          <p:cNvPr id="1843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9121" y="5026128"/>
            <a:ext cx="456480" cy="40468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8438" name="Picture 5"/>
          <p:cNvPicPr>
            <a:picLocks noChangeAspect="1" noChangeArrowheads="1"/>
          </p:cNvPicPr>
          <p:nvPr/>
        </p:nvPicPr>
        <p:blipFill>
          <a:blip r:embed="rId4">
            <a:lum bright="-2000" contrast="16000"/>
            <a:extLst>
              <a:ext uri="{28A0092B-C50C-407E-A947-70E740481C1C}">
                <a14:useLocalDpi xmlns:a14="http://schemas.microsoft.com/office/drawing/2010/main" val="0"/>
              </a:ext>
            </a:extLst>
          </a:blip>
          <a:srcRect/>
          <a:stretch>
            <a:fillRect/>
          </a:stretch>
        </p:blipFill>
        <p:spPr bwMode="auto">
          <a:xfrm>
            <a:off x="1905120" y="2361848"/>
            <a:ext cx="5333760" cy="1371024"/>
          </a:xfrm>
          <a:prstGeom prst="rect">
            <a:avLst/>
          </a:prstGeom>
          <a:noFill/>
          <a:ln>
            <a:noFill/>
          </a:ln>
          <a:effectLst/>
          <a:extLst>
            <a:ext uri="{909E8E84-426E-40DD-AFC4-6F175D3DCCD1}">
              <a14:hiddenFill xmlns:a14="http://schemas.microsoft.com/office/drawing/2010/main">
                <a:blipFill dpi="0" rotWithShape="0">
                  <a:blip>
                    <a:lum bright="-2000" contrast="1600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8439" name="Picture 6"/>
          <p:cNvPicPr>
            <a:picLocks noChangeAspect="1" noChangeArrowheads="1"/>
          </p:cNvPicPr>
          <p:nvPr/>
        </p:nvPicPr>
        <p:blipFill>
          <a:blip r:embed="rId5">
            <a:lum bright="6000" contrast="18000"/>
            <a:extLst>
              <a:ext uri="{28A0092B-C50C-407E-A947-70E740481C1C}">
                <a14:useLocalDpi xmlns:a14="http://schemas.microsoft.com/office/drawing/2010/main" val="0"/>
              </a:ext>
            </a:extLst>
          </a:blip>
          <a:srcRect/>
          <a:stretch>
            <a:fillRect/>
          </a:stretch>
        </p:blipFill>
        <p:spPr bwMode="auto">
          <a:xfrm>
            <a:off x="1523520" y="152656"/>
            <a:ext cx="5791680" cy="1333580"/>
          </a:xfrm>
          <a:prstGeom prst="rect">
            <a:avLst/>
          </a:prstGeom>
          <a:noFill/>
          <a:ln>
            <a:noFill/>
          </a:ln>
          <a:effectLst/>
          <a:extLst>
            <a:ext uri="{909E8E84-426E-40DD-AFC4-6F175D3DCCD1}">
              <a14:hiddenFill xmlns:a14="http://schemas.microsoft.com/office/drawing/2010/main">
                <a:blipFill dpi="0" rotWithShape="0">
                  <a:blip>
                    <a:lum bright="6000" contrast="1800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8440" name="Text Box 7"/>
          <p:cNvSpPr txBox="1">
            <a:spLocks noChangeArrowheads="1"/>
          </p:cNvSpPr>
          <p:nvPr/>
        </p:nvSpPr>
        <p:spPr bwMode="auto">
          <a:xfrm>
            <a:off x="8533441" y="6552688"/>
            <a:ext cx="609120" cy="285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a:spcBef>
                <a:spcPts val="794"/>
              </a:spcBef>
            </a:pPr>
            <a:r>
              <a:rPr lang="en-US" altLang="en-US" sz="1300">
                <a:solidFill>
                  <a:srgbClr val="000000"/>
                </a:solidFill>
              </a:rPr>
              <a:t>3.16</a:t>
            </a:r>
          </a:p>
        </p:txBody>
      </p:sp>
    </p:spTree>
    <p:extLst>
      <p:ext uri="{BB962C8B-B14F-4D97-AF65-F5344CB8AC3E}">
        <p14:creationId xmlns:p14="http://schemas.microsoft.com/office/powerpoint/2010/main" val="427880948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9840" y="380201"/>
            <a:ext cx="6105600" cy="572460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459" name="Text Box 2"/>
          <p:cNvSpPr txBox="1">
            <a:spLocks noChangeArrowheads="1"/>
          </p:cNvSpPr>
          <p:nvPr/>
        </p:nvSpPr>
        <p:spPr bwMode="auto">
          <a:xfrm>
            <a:off x="8533441" y="6552688"/>
            <a:ext cx="609120" cy="285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a:spcBef>
                <a:spcPts val="794"/>
              </a:spcBef>
            </a:pPr>
            <a:r>
              <a:rPr lang="en-US" altLang="en-US" sz="1300">
                <a:solidFill>
                  <a:srgbClr val="000000"/>
                </a:solidFill>
              </a:rPr>
              <a:t>3.17</a:t>
            </a:r>
          </a:p>
        </p:txBody>
      </p:sp>
    </p:spTree>
    <p:extLst>
      <p:ext uri="{BB962C8B-B14F-4D97-AF65-F5344CB8AC3E}">
        <p14:creationId xmlns:p14="http://schemas.microsoft.com/office/powerpoint/2010/main" val="229559387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2249041" y="305312"/>
            <a:ext cx="4651678" cy="5935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2452" rIns="81639" bIns="42452">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algn="ctr" eaLnBrk="1">
              <a:lnSpc>
                <a:spcPct val="100000"/>
              </a:lnSpc>
            </a:pPr>
            <a:r>
              <a:rPr lang="en-US" altLang="en-US" sz="3300" b="1">
                <a:solidFill>
                  <a:srgbClr val="000000"/>
                </a:solidFill>
              </a:rPr>
              <a:t>Computing an Integral</a:t>
            </a:r>
          </a:p>
        </p:txBody>
      </p:sp>
      <p:sp>
        <p:nvSpPr>
          <p:cNvPr id="20483" name="Rectangle 2"/>
          <p:cNvSpPr>
            <a:spLocks noChangeArrowheads="1"/>
          </p:cNvSpPr>
          <p:nvPr/>
        </p:nvSpPr>
        <p:spPr bwMode="auto">
          <a:xfrm>
            <a:off x="586081" y="1067153"/>
            <a:ext cx="5504476" cy="424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2452" rIns="81639" bIns="42452">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a:lnSpc>
                <a:spcPct val="100000"/>
              </a:lnSpc>
            </a:pPr>
            <a:r>
              <a:rPr lang="en-US" altLang="en-US" sz="2200">
                <a:solidFill>
                  <a:srgbClr val="000000"/>
                </a:solidFill>
              </a:rPr>
              <a:t>One quadrant can be described by integral</a:t>
            </a:r>
          </a:p>
        </p:txBody>
      </p:sp>
      <p:sp>
        <p:nvSpPr>
          <p:cNvPr id="20484" name="Rectangle 3"/>
          <p:cNvSpPr>
            <a:spLocks noChangeArrowheads="1"/>
          </p:cNvSpPr>
          <p:nvPr/>
        </p:nvSpPr>
        <p:spPr bwMode="auto">
          <a:xfrm>
            <a:off x="148321" y="4952680"/>
            <a:ext cx="8614080" cy="4205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a:lnSpc>
                <a:spcPct val="100000"/>
              </a:lnSpc>
            </a:pPr>
            <a:r>
              <a:rPr lang="en-US" altLang="en-US" sz="2200">
                <a:solidFill>
                  <a:srgbClr val="000000"/>
                </a:solidFill>
              </a:rPr>
              <a:t>Random numbers, </a:t>
            </a:r>
            <a:r>
              <a:rPr lang="en-US" altLang="en-US" sz="2200" i="1">
                <a:solidFill>
                  <a:srgbClr val="000000"/>
                </a:solidFill>
              </a:rPr>
              <a:t>x</a:t>
            </a:r>
            <a:r>
              <a:rPr lang="en-US" altLang="en-US" i="1">
                <a:solidFill>
                  <a:srgbClr val="000000"/>
                </a:solidFill>
              </a:rPr>
              <a:t>r,</a:t>
            </a:r>
            <a:r>
              <a:rPr lang="en-US" altLang="en-US" sz="2200">
                <a:solidFill>
                  <a:srgbClr val="000000"/>
                </a:solidFill>
              </a:rPr>
              <a:t> are generated between </a:t>
            </a:r>
            <a:r>
              <a:rPr lang="en-US" altLang="en-US" sz="2200" i="1">
                <a:solidFill>
                  <a:srgbClr val="000000"/>
                </a:solidFill>
              </a:rPr>
              <a:t>x</a:t>
            </a:r>
            <a:r>
              <a:rPr lang="en-US" altLang="en-US" baseline="-25000">
                <a:solidFill>
                  <a:srgbClr val="000000"/>
                </a:solidFill>
              </a:rPr>
              <a:t>1</a:t>
            </a:r>
            <a:r>
              <a:rPr lang="en-US" altLang="en-US" sz="2200">
                <a:solidFill>
                  <a:srgbClr val="000000"/>
                </a:solidFill>
              </a:rPr>
              <a:t> and </a:t>
            </a:r>
            <a:r>
              <a:rPr lang="en-US" altLang="en-US" sz="2200" i="1">
                <a:solidFill>
                  <a:srgbClr val="000000"/>
                </a:solidFill>
              </a:rPr>
              <a:t>x</a:t>
            </a:r>
            <a:r>
              <a:rPr lang="en-US" altLang="en-US" baseline="-25000">
                <a:solidFill>
                  <a:srgbClr val="000000"/>
                </a:solidFill>
              </a:rPr>
              <a:t>2</a:t>
            </a:r>
            <a:endParaRPr lang="en-US" altLang="en-US" sz="2200">
              <a:solidFill>
                <a:srgbClr val="000000"/>
              </a:solidFill>
            </a:endParaRPr>
          </a:p>
        </p:txBody>
      </p:sp>
      <p:sp>
        <p:nvSpPr>
          <p:cNvPr id="20485" name="Rectangle 4"/>
          <p:cNvSpPr>
            <a:spLocks noChangeArrowheads="1"/>
          </p:cNvSpPr>
          <p:nvPr/>
        </p:nvSpPr>
        <p:spPr bwMode="auto">
          <a:xfrm>
            <a:off x="699840" y="5718841"/>
            <a:ext cx="2864329" cy="424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2452" rIns="81639" bIns="42452">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a:lnSpc>
                <a:spcPct val="100000"/>
              </a:lnSpc>
            </a:pPr>
            <a:r>
              <a:rPr lang="en-US" altLang="en-US" sz="2200">
                <a:solidFill>
                  <a:srgbClr val="000000"/>
                </a:solidFill>
              </a:rPr>
              <a:t>Counted as in circle if</a:t>
            </a:r>
          </a:p>
        </p:txBody>
      </p:sp>
      <p:pic>
        <p:nvPicPr>
          <p:cNvPr id="20486" name="Picture 5"/>
          <p:cNvPicPr>
            <a:picLocks noChangeAspect="1" noChangeArrowheads="1"/>
          </p:cNvPicPr>
          <p:nvPr/>
        </p:nvPicPr>
        <p:blipFill>
          <a:blip r:embed="rId2">
            <a:lum bright="-6000" contrast="24000"/>
            <a:extLst>
              <a:ext uri="{28A0092B-C50C-407E-A947-70E740481C1C}">
                <a14:useLocalDpi xmlns:a14="http://schemas.microsoft.com/office/drawing/2010/main" val="0"/>
              </a:ext>
            </a:extLst>
          </a:blip>
          <a:srcRect/>
          <a:stretch>
            <a:fillRect/>
          </a:stretch>
        </p:blipFill>
        <p:spPr bwMode="auto">
          <a:xfrm>
            <a:off x="2819520" y="2209193"/>
            <a:ext cx="4000320" cy="2838538"/>
          </a:xfrm>
          <a:prstGeom prst="rect">
            <a:avLst/>
          </a:prstGeom>
          <a:noFill/>
          <a:ln>
            <a:noFill/>
          </a:ln>
          <a:effectLst/>
          <a:extLst>
            <a:ext uri="{909E8E84-426E-40DD-AFC4-6F175D3DCCD1}">
              <a14:hiddenFill xmlns:a14="http://schemas.microsoft.com/office/drawing/2010/main">
                <a:blipFill dpi="0" rotWithShape="0">
                  <a:blip>
                    <a:lum bright="-6000" contrast="2400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487" name="Picture 6"/>
          <p:cNvPicPr>
            <a:picLocks noChangeAspect="1" noChangeArrowheads="1"/>
          </p:cNvPicPr>
          <p:nvPr/>
        </p:nvPicPr>
        <p:blipFill>
          <a:blip r:embed="rId3">
            <a:lum contrast="18000"/>
            <a:extLst>
              <a:ext uri="{28A0092B-C50C-407E-A947-70E740481C1C}">
                <a14:useLocalDpi xmlns:a14="http://schemas.microsoft.com/office/drawing/2010/main" val="0"/>
              </a:ext>
            </a:extLst>
          </a:blip>
          <a:srcRect/>
          <a:stretch>
            <a:fillRect/>
          </a:stretch>
        </p:blipFill>
        <p:spPr bwMode="auto">
          <a:xfrm>
            <a:off x="3504960" y="1600008"/>
            <a:ext cx="2085120" cy="656709"/>
          </a:xfrm>
          <a:prstGeom prst="rect">
            <a:avLst/>
          </a:prstGeom>
          <a:noFill/>
          <a:ln>
            <a:noFill/>
          </a:ln>
          <a:effectLst/>
          <a:extLst>
            <a:ext uri="{909E8E84-426E-40DD-AFC4-6F175D3DCCD1}">
              <a14:hiddenFill xmlns:a14="http://schemas.microsoft.com/office/drawing/2010/main">
                <a:blipFill dpi="0" rotWithShape="0">
                  <a:blip>
                    <a:lum contrast="1800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488" name="Picture 7"/>
          <p:cNvPicPr>
            <a:picLocks noChangeAspect="1" noChangeArrowheads="1"/>
          </p:cNvPicPr>
          <p:nvPr/>
        </p:nvPicPr>
        <p:blipFill>
          <a:blip r:embed="rId4">
            <a:lum bright="-6000" contrast="24000"/>
            <a:extLst>
              <a:ext uri="{28A0092B-C50C-407E-A947-70E740481C1C}">
                <a14:useLocalDpi xmlns:a14="http://schemas.microsoft.com/office/drawing/2010/main" val="0"/>
              </a:ext>
            </a:extLst>
          </a:blip>
          <a:srcRect/>
          <a:stretch>
            <a:fillRect/>
          </a:stretch>
        </p:blipFill>
        <p:spPr bwMode="auto">
          <a:xfrm>
            <a:off x="3581280" y="5638193"/>
            <a:ext cx="3990240" cy="580380"/>
          </a:xfrm>
          <a:prstGeom prst="rect">
            <a:avLst/>
          </a:prstGeom>
          <a:noFill/>
          <a:ln>
            <a:noFill/>
          </a:ln>
          <a:effectLst/>
          <a:extLst>
            <a:ext uri="{909E8E84-426E-40DD-AFC4-6F175D3DCCD1}">
              <a14:hiddenFill xmlns:a14="http://schemas.microsoft.com/office/drawing/2010/main">
                <a:blipFill dpi="0" rotWithShape="0">
                  <a:blip>
                    <a:lum bright="-6000" contrast="2400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489" name="Text Box 8"/>
          <p:cNvSpPr txBox="1">
            <a:spLocks noChangeArrowheads="1"/>
          </p:cNvSpPr>
          <p:nvPr/>
        </p:nvSpPr>
        <p:spPr bwMode="auto">
          <a:xfrm>
            <a:off x="8533441" y="6552688"/>
            <a:ext cx="609120" cy="285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a:spcBef>
                <a:spcPts val="794"/>
              </a:spcBef>
            </a:pPr>
            <a:r>
              <a:rPr lang="en-US" altLang="en-US" sz="1300">
                <a:solidFill>
                  <a:srgbClr val="000000"/>
                </a:solidFill>
              </a:rPr>
              <a:t>3.18</a:t>
            </a:r>
          </a:p>
        </p:txBody>
      </p:sp>
    </p:spTree>
    <p:extLst>
      <p:ext uri="{BB962C8B-B14F-4D97-AF65-F5344CB8AC3E}">
        <p14:creationId xmlns:p14="http://schemas.microsoft.com/office/powerpoint/2010/main" val="16834989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ChangeArrowheads="1"/>
          </p:cNvSpPr>
          <p:nvPr/>
        </p:nvSpPr>
        <p:spPr bwMode="auto">
          <a:xfrm>
            <a:off x="1901000" y="532856"/>
            <a:ext cx="5549360" cy="5935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2452" rIns="81639" bIns="42452">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algn="ctr" eaLnBrk="1">
              <a:lnSpc>
                <a:spcPct val="100000"/>
              </a:lnSpc>
            </a:pPr>
            <a:r>
              <a:rPr lang="en-US" altLang="en-US" sz="3300" b="1">
                <a:solidFill>
                  <a:srgbClr val="000000"/>
                </a:solidFill>
              </a:rPr>
              <a:t>Alternative (better) Method</a:t>
            </a:r>
          </a:p>
        </p:txBody>
      </p:sp>
      <p:sp>
        <p:nvSpPr>
          <p:cNvPr id="21507" name="Rectangle 2"/>
          <p:cNvSpPr>
            <a:spLocks noChangeArrowheads="1"/>
          </p:cNvSpPr>
          <p:nvPr/>
        </p:nvSpPr>
        <p:spPr bwMode="auto">
          <a:xfrm>
            <a:off x="552960" y="1447353"/>
            <a:ext cx="8032411" cy="424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2452" rIns="81639" bIns="42452">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a:lnSpc>
                <a:spcPct val="100000"/>
              </a:lnSpc>
            </a:pPr>
            <a:r>
              <a:rPr lang="en-US" altLang="en-US" sz="2200">
                <a:solidFill>
                  <a:srgbClr val="000000"/>
                </a:solidFill>
              </a:rPr>
              <a:t>Use random values of </a:t>
            </a:r>
            <a:r>
              <a:rPr lang="en-US" altLang="en-US" sz="2200" i="1">
                <a:solidFill>
                  <a:srgbClr val="000000"/>
                </a:solidFill>
              </a:rPr>
              <a:t>x </a:t>
            </a:r>
            <a:r>
              <a:rPr lang="en-US" altLang="en-US" sz="2200">
                <a:solidFill>
                  <a:srgbClr val="000000"/>
                </a:solidFill>
              </a:rPr>
              <a:t>to compute </a:t>
            </a:r>
            <a:r>
              <a:rPr lang="en-US" altLang="en-US" sz="2200" i="1">
                <a:solidFill>
                  <a:srgbClr val="000000"/>
                </a:solidFill>
              </a:rPr>
              <a:t>f</a:t>
            </a:r>
            <a:r>
              <a:rPr lang="en-US" altLang="en-US" sz="2200">
                <a:solidFill>
                  <a:srgbClr val="000000"/>
                </a:solidFill>
              </a:rPr>
              <a:t>(</a:t>
            </a:r>
            <a:r>
              <a:rPr lang="en-US" altLang="en-US" sz="2200" i="1">
                <a:solidFill>
                  <a:srgbClr val="000000"/>
                </a:solidFill>
              </a:rPr>
              <a:t>x</a:t>
            </a:r>
            <a:r>
              <a:rPr lang="en-US" altLang="en-US" sz="2200">
                <a:solidFill>
                  <a:srgbClr val="000000"/>
                </a:solidFill>
              </a:rPr>
              <a:t>) and sum values of </a:t>
            </a:r>
            <a:r>
              <a:rPr lang="en-US" altLang="en-US" sz="2200" i="1">
                <a:solidFill>
                  <a:srgbClr val="000000"/>
                </a:solidFill>
              </a:rPr>
              <a:t>f</a:t>
            </a:r>
            <a:r>
              <a:rPr lang="en-US" altLang="en-US" sz="2200">
                <a:solidFill>
                  <a:srgbClr val="000000"/>
                </a:solidFill>
              </a:rPr>
              <a:t>(</a:t>
            </a:r>
            <a:r>
              <a:rPr lang="en-US" altLang="en-US" sz="2200" i="1">
                <a:solidFill>
                  <a:srgbClr val="000000"/>
                </a:solidFill>
              </a:rPr>
              <a:t>x</a:t>
            </a:r>
            <a:r>
              <a:rPr lang="en-US" altLang="en-US" sz="2200">
                <a:solidFill>
                  <a:srgbClr val="000000"/>
                </a:solidFill>
              </a:rPr>
              <a:t>):</a:t>
            </a:r>
          </a:p>
        </p:txBody>
      </p:sp>
      <p:sp>
        <p:nvSpPr>
          <p:cNvPr id="21508" name="Rectangle 3"/>
          <p:cNvSpPr>
            <a:spLocks noChangeArrowheads="1"/>
          </p:cNvSpPr>
          <p:nvPr/>
        </p:nvSpPr>
        <p:spPr bwMode="auto">
          <a:xfrm>
            <a:off x="413280" y="3276345"/>
            <a:ext cx="8279273" cy="424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2452" rIns="81639" bIns="42452">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a:lnSpc>
                <a:spcPct val="100000"/>
              </a:lnSpc>
            </a:pPr>
            <a:r>
              <a:rPr lang="en-US" altLang="en-US" sz="2200">
                <a:solidFill>
                  <a:srgbClr val="000000"/>
                </a:solidFill>
              </a:rPr>
              <a:t>  where </a:t>
            </a:r>
            <a:r>
              <a:rPr lang="en-US" altLang="en-US" sz="2200" i="1">
                <a:solidFill>
                  <a:srgbClr val="000000"/>
                </a:solidFill>
              </a:rPr>
              <a:t>x</a:t>
            </a:r>
            <a:r>
              <a:rPr lang="en-US" altLang="en-US" i="1">
                <a:solidFill>
                  <a:srgbClr val="000000"/>
                </a:solidFill>
              </a:rPr>
              <a:t>r</a:t>
            </a:r>
            <a:r>
              <a:rPr lang="en-US" altLang="en-US" sz="2200" i="1">
                <a:solidFill>
                  <a:srgbClr val="000000"/>
                </a:solidFill>
              </a:rPr>
              <a:t> </a:t>
            </a:r>
            <a:r>
              <a:rPr lang="en-US" altLang="en-US" sz="2200">
                <a:solidFill>
                  <a:srgbClr val="000000"/>
                </a:solidFill>
              </a:rPr>
              <a:t>are randomly generated values of </a:t>
            </a:r>
            <a:r>
              <a:rPr lang="en-US" altLang="en-US" sz="2200" i="1">
                <a:solidFill>
                  <a:srgbClr val="000000"/>
                </a:solidFill>
              </a:rPr>
              <a:t>x </a:t>
            </a:r>
            <a:r>
              <a:rPr lang="en-US" altLang="en-US" sz="2200">
                <a:solidFill>
                  <a:srgbClr val="000000"/>
                </a:solidFill>
              </a:rPr>
              <a:t>between </a:t>
            </a:r>
            <a:r>
              <a:rPr lang="en-US" altLang="en-US" sz="2200" i="1">
                <a:solidFill>
                  <a:srgbClr val="000000"/>
                </a:solidFill>
              </a:rPr>
              <a:t>x</a:t>
            </a:r>
            <a:r>
              <a:rPr lang="en-US" altLang="en-US" baseline="-25000">
                <a:solidFill>
                  <a:srgbClr val="000000"/>
                </a:solidFill>
              </a:rPr>
              <a:t>1</a:t>
            </a:r>
            <a:r>
              <a:rPr lang="en-US" altLang="en-US" sz="2200">
                <a:solidFill>
                  <a:srgbClr val="000000"/>
                </a:solidFill>
              </a:rPr>
              <a:t> and </a:t>
            </a:r>
            <a:r>
              <a:rPr lang="en-US" altLang="en-US" sz="2200" i="1">
                <a:solidFill>
                  <a:srgbClr val="000000"/>
                </a:solidFill>
              </a:rPr>
              <a:t>x</a:t>
            </a:r>
            <a:r>
              <a:rPr lang="en-US" altLang="en-US" baseline="-25000">
                <a:solidFill>
                  <a:srgbClr val="000000"/>
                </a:solidFill>
              </a:rPr>
              <a:t>2</a:t>
            </a:r>
            <a:r>
              <a:rPr lang="en-US" altLang="en-US" sz="2200">
                <a:solidFill>
                  <a:srgbClr val="000000"/>
                </a:solidFill>
              </a:rPr>
              <a:t>.</a:t>
            </a:r>
          </a:p>
        </p:txBody>
      </p:sp>
      <p:sp>
        <p:nvSpPr>
          <p:cNvPr id="21509" name="Rectangle 4"/>
          <p:cNvSpPr>
            <a:spLocks noChangeArrowheads="1"/>
          </p:cNvSpPr>
          <p:nvPr/>
        </p:nvSpPr>
        <p:spPr bwMode="auto">
          <a:xfrm>
            <a:off x="532800" y="4419825"/>
            <a:ext cx="8076960" cy="11013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a:lnSpc>
                <a:spcPct val="100000"/>
              </a:lnSpc>
            </a:pPr>
            <a:r>
              <a:rPr lang="en-US" altLang="en-US" sz="2200">
                <a:solidFill>
                  <a:srgbClr val="FF0000"/>
                </a:solidFill>
              </a:rPr>
              <a:t>Monte Carlo method very useful if the function cannot be integrated numerically (maybe having a large number of variables)</a:t>
            </a:r>
          </a:p>
        </p:txBody>
      </p:sp>
      <p:pic>
        <p:nvPicPr>
          <p:cNvPr id="21510" name="Picture 5"/>
          <p:cNvPicPr>
            <a:picLocks noChangeAspect="1" noChangeArrowheads="1"/>
          </p:cNvPicPr>
          <p:nvPr/>
        </p:nvPicPr>
        <p:blipFill>
          <a:blip r:embed="rId3">
            <a:lum bright="-6000" contrast="18000"/>
            <a:extLst>
              <a:ext uri="{28A0092B-C50C-407E-A947-70E740481C1C}">
                <a14:useLocalDpi xmlns:a14="http://schemas.microsoft.com/office/drawing/2010/main" val="0"/>
              </a:ext>
            </a:extLst>
          </a:blip>
          <a:srcRect/>
          <a:stretch>
            <a:fillRect/>
          </a:stretch>
        </p:blipFill>
        <p:spPr bwMode="auto">
          <a:xfrm>
            <a:off x="914400" y="2056536"/>
            <a:ext cx="7315200" cy="1150681"/>
          </a:xfrm>
          <a:prstGeom prst="rect">
            <a:avLst/>
          </a:prstGeom>
          <a:noFill/>
          <a:ln>
            <a:noFill/>
          </a:ln>
          <a:effectLst/>
          <a:extLst>
            <a:ext uri="{909E8E84-426E-40DD-AFC4-6F175D3DCCD1}">
              <a14:hiddenFill xmlns:a14="http://schemas.microsoft.com/office/drawing/2010/main">
                <a:blipFill dpi="0" rotWithShape="0">
                  <a:blip>
                    <a:lum bright="-6000" contrast="1800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1511" name="Text Box 6"/>
          <p:cNvSpPr txBox="1">
            <a:spLocks noChangeArrowheads="1"/>
          </p:cNvSpPr>
          <p:nvPr/>
        </p:nvSpPr>
        <p:spPr bwMode="auto">
          <a:xfrm>
            <a:off x="8533441" y="6552688"/>
            <a:ext cx="609120" cy="285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a:spcBef>
                <a:spcPts val="794"/>
              </a:spcBef>
            </a:pPr>
            <a:r>
              <a:rPr lang="en-US" altLang="en-US" sz="1300">
                <a:solidFill>
                  <a:srgbClr val="000000"/>
                </a:solidFill>
              </a:rPr>
              <a:t>3.19</a:t>
            </a:r>
          </a:p>
        </p:txBody>
      </p:sp>
    </p:spTree>
    <p:extLst>
      <p:ext uri="{BB962C8B-B14F-4D97-AF65-F5344CB8AC3E}">
        <p14:creationId xmlns:p14="http://schemas.microsoft.com/office/powerpoint/2010/main" val="132608396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ChangeArrowheads="1"/>
          </p:cNvSpPr>
          <p:nvPr/>
        </p:nvSpPr>
        <p:spPr bwMode="auto">
          <a:xfrm>
            <a:off x="704161" y="456529"/>
            <a:ext cx="7923407" cy="5935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2452" rIns="81639" bIns="42452">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a:lnSpc>
                <a:spcPct val="100000"/>
              </a:lnSpc>
            </a:pPr>
            <a:r>
              <a:rPr lang="en-US" altLang="en-US" sz="3300" b="1">
                <a:solidFill>
                  <a:srgbClr val="FF0000"/>
                </a:solidFill>
              </a:rPr>
              <a:t>Embarrassingly Parallel Computations</a:t>
            </a:r>
          </a:p>
        </p:txBody>
      </p:sp>
      <p:sp>
        <p:nvSpPr>
          <p:cNvPr id="4099" name="Rectangle 2"/>
          <p:cNvSpPr>
            <a:spLocks noChangeArrowheads="1"/>
          </p:cNvSpPr>
          <p:nvPr/>
        </p:nvSpPr>
        <p:spPr bwMode="auto">
          <a:xfrm>
            <a:off x="380160" y="1371025"/>
            <a:ext cx="8153280" cy="11013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algn="just" eaLnBrk="1">
              <a:lnSpc>
                <a:spcPct val="100000"/>
              </a:lnSpc>
            </a:pPr>
            <a:r>
              <a:rPr lang="en-US" altLang="en-US" sz="2200">
                <a:solidFill>
                  <a:srgbClr val="000000"/>
                </a:solidFill>
              </a:rPr>
              <a:t>A computation that can </a:t>
            </a:r>
            <a:r>
              <a:rPr lang="en-US" altLang="en-US" sz="2200">
                <a:solidFill>
                  <a:srgbClr val="FF0000"/>
                </a:solidFill>
              </a:rPr>
              <a:t>obviously</a:t>
            </a:r>
            <a:r>
              <a:rPr lang="en-US" altLang="en-US" sz="2200">
                <a:solidFill>
                  <a:srgbClr val="000000"/>
                </a:solidFill>
              </a:rPr>
              <a:t> be divided into a number of completely independent parts, each of which can be executed by a separate process(or).</a:t>
            </a:r>
          </a:p>
        </p:txBody>
      </p:sp>
      <p:pic>
        <p:nvPicPr>
          <p:cNvPr id="4100" name="Picture 3"/>
          <p:cNvPicPr>
            <a:picLocks noChangeAspect="1" noChangeArrowheads="1"/>
          </p:cNvPicPr>
          <p:nvPr/>
        </p:nvPicPr>
        <p:blipFill>
          <a:blip r:embed="rId3">
            <a:lum contrast="6000"/>
            <a:extLst>
              <a:ext uri="{28A0092B-C50C-407E-A947-70E740481C1C}">
                <a14:useLocalDpi xmlns:a14="http://schemas.microsoft.com/office/drawing/2010/main" val="0"/>
              </a:ext>
            </a:extLst>
          </a:blip>
          <a:srcRect/>
          <a:stretch>
            <a:fillRect/>
          </a:stretch>
        </p:blipFill>
        <p:spPr bwMode="auto">
          <a:xfrm>
            <a:off x="1067041" y="2814055"/>
            <a:ext cx="6171840" cy="2138625"/>
          </a:xfrm>
          <a:prstGeom prst="rect">
            <a:avLst/>
          </a:prstGeom>
          <a:noFill/>
          <a:ln>
            <a:noFill/>
          </a:ln>
          <a:effectLst/>
          <a:extLst>
            <a:ext uri="{909E8E84-426E-40DD-AFC4-6F175D3DCCD1}">
              <a14:hiddenFill xmlns:a14="http://schemas.microsoft.com/office/drawing/2010/main">
                <a:blipFill dpi="0" rotWithShape="0">
                  <a:blip>
                    <a:lum contrast="600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101" name="Rectangle 4"/>
          <p:cNvSpPr>
            <a:spLocks noChangeArrowheads="1"/>
          </p:cNvSpPr>
          <p:nvPr/>
        </p:nvSpPr>
        <p:spPr bwMode="auto">
          <a:xfrm>
            <a:off x="419040" y="5029008"/>
            <a:ext cx="8305920" cy="1439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marL="342900" indent="-342900" algn="just" eaLnBrk="1">
              <a:lnSpc>
                <a:spcPct val="100000"/>
              </a:lnSpc>
              <a:buFont typeface="Arial" panose="020B0604020202020204" pitchFamily="34" charset="0"/>
              <a:buChar char="•"/>
            </a:pPr>
            <a:r>
              <a:rPr lang="en-US" altLang="en-US" sz="2200" dirty="0">
                <a:solidFill>
                  <a:srgbClr val="FF0000"/>
                </a:solidFill>
              </a:rPr>
              <a:t>No communication or very little communication between processes</a:t>
            </a:r>
          </a:p>
          <a:p>
            <a:pPr marL="342900" indent="-342900" algn="just" eaLnBrk="1">
              <a:lnSpc>
                <a:spcPct val="100000"/>
              </a:lnSpc>
              <a:buFont typeface="Arial" panose="020B0604020202020204" pitchFamily="34" charset="0"/>
              <a:buChar char="•"/>
            </a:pPr>
            <a:r>
              <a:rPr lang="en-US" altLang="en-US" sz="2200" dirty="0">
                <a:solidFill>
                  <a:srgbClr val="FF0000"/>
                </a:solidFill>
              </a:rPr>
              <a:t>Each process can do its tasks without any interaction with other processes</a:t>
            </a:r>
          </a:p>
        </p:txBody>
      </p:sp>
      <p:sp>
        <p:nvSpPr>
          <p:cNvPr id="4102" name="Text Box 5"/>
          <p:cNvSpPr txBox="1">
            <a:spLocks noChangeArrowheads="1"/>
          </p:cNvSpPr>
          <p:nvPr/>
        </p:nvSpPr>
        <p:spPr bwMode="auto">
          <a:xfrm>
            <a:off x="8686080" y="6552688"/>
            <a:ext cx="456480" cy="285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a:spcBef>
                <a:spcPts val="794"/>
              </a:spcBef>
            </a:pPr>
            <a:r>
              <a:rPr lang="en-US" altLang="en-US" sz="1300">
                <a:solidFill>
                  <a:srgbClr val="000000"/>
                </a:solidFill>
              </a:rPr>
              <a:t>3.3</a:t>
            </a:r>
          </a:p>
        </p:txBody>
      </p:sp>
    </p:spTree>
    <p:extLst>
      <p:ext uri="{BB962C8B-B14F-4D97-AF65-F5344CB8AC3E}">
        <p14:creationId xmlns:p14="http://schemas.microsoft.com/office/powerpoint/2010/main" val="428368855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2249041" y="305312"/>
            <a:ext cx="4651678" cy="5935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2452" rIns="81639" bIns="42452">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algn="ctr" eaLnBrk="1">
              <a:lnSpc>
                <a:spcPct val="100000"/>
              </a:lnSpc>
            </a:pPr>
            <a:r>
              <a:rPr lang="en-US" altLang="en-US" sz="3300" b="1">
                <a:solidFill>
                  <a:srgbClr val="000000"/>
                </a:solidFill>
              </a:rPr>
              <a:t>Computing an Integral</a:t>
            </a:r>
          </a:p>
        </p:txBody>
      </p:sp>
      <p:sp>
        <p:nvSpPr>
          <p:cNvPr id="22531" name="Rectangle 2"/>
          <p:cNvSpPr>
            <a:spLocks noChangeArrowheads="1"/>
          </p:cNvSpPr>
          <p:nvPr/>
        </p:nvSpPr>
        <p:spPr bwMode="auto">
          <a:xfrm>
            <a:off x="586081" y="1067153"/>
            <a:ext cx="5504476" cy="424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2452" rIns="81639" bIns="42452">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a:lnSpc>
                <a:spcPct val="100000"/>
              </a:lnSpc>
            </a:pPr>
            <a:r>
              <a:rPr lang="en-US" altLang="en-US" sz="2200">
                <a:solidFill>
                  <a:srgbClr val="000000"/>
                </a:solidFill>
              </a:rPr>
              <a:t>One quadrant can be described by integral</a:t>
            </a:r>
          </a:p>
        </p:txBody>
      </p:sp>
      <p:sp>
        <p:nvSpPr>
          <p:cNvPr id="22532" name="Rectangle 3"/>
          <p:cNvSpPr>
            <a:spLocks noChangeArrowheads="1"/>
          </p:cNvSpPr>
          <p:nvPr/>
        </p:nvSpPr>
        <p:spPr bwMode="auto">
          <a:xfrm>
            <a:off x="456481" y="4952680"/>
            <a:ext cx="8539200" cy="7628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a:lnSpc>
                <a:spcPct val="100000"/>
              </a:lnSpc>
            </a:pPr>
            <a:r>
              <a:rPr lang="en-US" altLang="en-US" sz="2200">
                <a:solidFill>
                  <a:srgbClr val="000000"/>
                </a:solidFill>
              </a:rPr>
              <a:t>Random pairs of numbers, (</a:t>
            </a:r>
            <a:r>
              <a:rPr lang="en-US" altLang="en-US" sz="2200" i="1">
                <a:solidFill>
                  <a:srgbClr val="000000"/>
                </a:solidFill>
              </a:rPr>
              <a:t>x</a:t>
            </a:r>
            <a:r>
              <a:rPr lang="en-US" altLang="en-US" i="1">
                <a:solidFill>
                  <a:srgbClr val="000000"/>
                </a:solidFill>
              </a:rPr>
              <a:t>r</a:t>
            </a:r>
            <a:r>
              <a:rPr lang="en-US" altLang="en-US" sz="2200">
                <a:solidFill>
                  <a:srgbClr val="000000"/>
                </a:solidFill>
              </a:rPr>
              <a:t>,</a:t>
            </a:r>
            <a:r>
              <a:rPr lang="en-US" altLang="en-US" sz="2200" i="1">
                <a:solidFill>
                  <a:srgbClr val="000000"/>
                </a:solidFill>
              </a:rPr>
              <a:t>y</a:t>
            </a:r>
            <a:r>
              <a:rPr lang="en-US" altLang="en-US" i="1">
                <a:solidFill>
                  <a:srgbClr val="000000"/>
                </a:solidFill>
              </a:rPr>
              <a:t>r</a:t>
            </a:r>
            <a:r>
              <a:rPr lang="en-US" altLang="en-US" sz="2200">
                <a:solidFill>
                  <a:srgbClr val="000000"/>
                </a:solidFill>
              </a:rPr>
              <a:t>) generated, each between 0 and 1.</a:t>
            </a:r>
          </a:p>
        </p:txBody>
      </p:sp>
      <p:pic>
        <p:nvPicPr>
          <p:cNvPr id="22533" name="Picture 5"/>
          <p:cNvPicPr>
            <a:picLocks noChangeAspect="1" noChangeArrowheads="1"/>
          </p:cNvPicPr>
          <p:nvPr/>
        </p:nvPicPr>
        <p:blipFill>
          <a:blip r:embed="rId3">
            <a:lum bright="-6000" contrast="24000"/>
            <a:extLst>
              <a:ext uri="{28A0092B-C50C-407E-A947-70E740481C1C}">
                <a14:useLocalDpi xmlns:a14="http://schemas.microsoft.com/office/drawing/2010/main" val="0"/>
              </a:ext>
            </a:extLst>
          </a:blip>
          <a:srcRect/>
          <a:stretch>
            <a:fillRect/>
          </a:stretch>
        </p:blipFill>
        <p:spPr bwMode="auto">
          <a:xfrm>
            <a:off x="2819520" y="2209193"/>
            <a:ext cx="4000320" cy="2838538"/>
          </a:xfrm>
          <a:prstGeom prst="rect">
            <a:avLst/>
          </a:prstGeom>
          <a:noFill/>
          <a:ln>
            <a:noFill/>
          </a:ln>
          <a:effectLst/>
          <a:extLst>
            <a:ext uri="{909E8E84-426E-40DD-AFC4-6F175D3DCCD1}">
              <a14:hiddenFill xmlns:a14="http://schemas.microsoft.com/office/drawing/2010/main">
                <a:blipFill dpi="0" rotWithShape="0">
                  <a:blip>
                    <a:lum bright="-6000" contrast="2400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2534" name="Picture 6"/>
          <p:cNvPicPr>
            <a:picLocks noChangeAspect="1" noChangeArrowheads="1"/>
          </p:cNvPicPr>
          <p:nvPr/>
        </p:nvPicPr>
        <p:blipFill>
          <a:blip r:embed="rId4">
            <a:lum contrast="18000"/>
            <a:extLst>
              <a:ext uri="{28A0092B-C50C-407E-A947-70E740481C1C}">
                <a14:useLocalDpi xmlns:a14="http://schemas.microsoft.com/office/drawing/2010/main" val="0"/>
              </a:ext>
            </a:extLst>
          </a:blip>
          <a:srcRect/>
          <a:stretch>
            <a:fillRect/>
          </a:stretch>
        </p:blipFill>
        <p:spPr bwMode="auto">
          <a:xfrm>
            <a:off x="3504960" y="1600008"/>
            <a:ext cx="2085120" cy="656709"/>
          </a:xfrm>
          <a:prstGeom prst="rect">
            <a:avLst/>
          </a:prstGeom>
          <a:noFill/>
          <a:ln>
            <a:noFill/>
          </a:ln>
          <a:effectLst/>
          <a:extLst>
            <a:ext uri="{909E8E84-426E-40DD-AFC4-6F175D3DCCD1}">
              <a14:hiddenFill xmlns:a14="http://schemas.microsoft.com/office/drawing/2010/main">
                <a:blipFill dpi="0" rotWithShape="0">
                  <a:blip>
                    <a:lum contrast="1800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2535" name="Text Box 8"/>
          <p:cNvSpPr txBox="1">
            <a:spLocks noChangeArrowheads="1"/>
          </p:cNvSpPr>
          <p:nvPr/>
        </p:nvSpPr>
        <p:spPr bwMode="auto">
          <a:xfrm>
            <a:off x="8533441" y="6552688"/>
            <a:ext cx="609120" cy="285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a:spcBef>
                <a:spcPts val="794"/>
              </a:spcBef>
            </a:pPr>
            <a:r>
              <a:rPr lang="en-US" altLang="en-US" sz="1300">
                <a:solidFill>
                  <a:srgbClr val="000000"/>
                </a:solidFill>
              </a:rPr>
              <a:t>3.18</a:t>
            </a:r>
          </a:p>
        </p:txBody>
      </p:sp>
      <p:pic>
        <p:nvPicPr>
          <p:cNvPr id="22536" name="Picture 5"/>
          <p:cNvPicPr>
            <a:picLocks noChangeAspect="1" noChangeArrowheads="1"/>
          </p:cNvPicPr>
          <p:nvPr/>
        </p:nvPicPr>
        <p:blipFill>
          <a:blip r:embed="rId5">
            <a:lum bright="-6000" contrast="18000"/>
            <a:extLst>
              <a:ext uri="{28A0092B-C50C-407E-A947-70E740481C1C}">
                <a14:useLocalDpi xmlns:a14="http://schemas.microsoft.com/office/drawing/2010/main" val="0"/>
              </a:ext>
            </a:extLst>
          </a:blip>
          <a:srcRect/>
          <a:stretch>
            <a:fillRect/>
          </a:stretch>
        </p:blipFill>
        <p:spPr bwMode="auto">
          <a:xfrm>
            <a:off x="914400" y="5301197"/>
            <a:ext cx="7315200" cy="1150680"/>
          </a:xfrm>
          <a:prstGeom prst="rect">
            <a:avLst/>
          </a:prstGeom>
          <a:noFill/>
          <a:ln>
            <a:noFill/>
          </a:ln>
          <a:effectLst/>
          <a:extLst>
            <a:ext uri="{909E8E84-426E-40DD-AFC4-6F175D3DCCD1}">
              <a14:hiddenFill xmlns:a14="http://schemas.microsoft.com/office/drawing/2010/main">
                <a:blipFill dpi="0" rotWithShape="0">
                  <a:blip>
                    <a:lum bright="-6000" contrast="1800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22880106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1"/>
          <p:cNvPicPr>
            <a:picLocks noChangeAspect="1" noChangeArrowheads="1"/>
          </p:cNvPicPr>
          <p:nvPr/>
        </p:nvPicPr>
        <p:blipFill>
          <a:blip r:embed="rId3">
            <a:lum bright="-6000" contrast="24000"/>
            <a:extLst>
              <a:ext uri="{28A0092B-C50C-407E-A947-70E740481C1C}">
                <a14:useLocalDpi xmlns:a14="http://schemas.microsoft.com/office/drawing/2010/main" val="0"/>
              </a:ext>
            </a:extLst>
          </a:blip>
          <a:srcRect/>
          <a:stretch>
            <a:fillRect/>
          </a:stretch>
        </p:blipFill>
        <p:spPr bwMode="auto">
          <a:xfrm>
            <a:off x="2819520" y="1523680"/>
            <a:ext cx="3504960" cy="980743"/>
          </a:xfrm>
          <a:prstGeom prst="rect">
            <a:avLst/>
          </a:prstGeom>
          <a:noFill/>
          <a:ln>
            <a:noFill/>
          </a:ln>
          <a:effectLst/>
          <a:extLst>
            <a:ext uri="{909E8E84-426E-40DD-AFC4-6F175D3DCCD1}">
              <a14:hiddenFill xmlns:a14="http://schemas.microsoft.com/office/drawing/2010/main">
                <a:blipFill dpi="0" rotWithShape="0">
                  <a:blip>
                    <a:lum bright="-6000" contrast="2400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3555" name="Rectangle 2"/>
          <p:cNvSpPr>
            <a:spLocks noChangeArrowheads="1"/>
          </p:cNvSpPr>
          <p:nvPr/>
        </p:nvSpPr>
        <p:spPr bwMode="auto">
          <a:xfrm>
            <a:off x="2895841" y="305312"/>
            <a:ext cx="3124800" cy="5935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algn="ctr" eaLnBrk="1">
              <a:lnSpc>
                <a:spcPct val="100000"/>
              </a:lnSpc>
            </a:pPr>
            <a:r>
              <a:rPr lang="en-US" altLang="en-US" sz="3300" b="1">
                <a:solidFill>
                  <a:srgbClr val="000000"/>
                </a:solidFill>
              </a:rPr>
              <a:t>Example</a:t>
            </a:r>
          </a:p>
        </p:txBody>
      </p:sp>
      <p:sp>
        <p:nvSpPr>
          <p:cNvPr id="23556" name="Rectangle 3"/>
          <p:cNvSpPr>
            <a:spLocks noChangeArrowheads="1"/>
          </p:cNvSpPr>
          <p:nvPr/>
        </p:nvSpPr>
        <p:spPr bwMode="auto">
          <a:xfrm>
            <a:off x="535680" y="1067153"/>
            <a:ext cx="3006997" cy="424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2452" rIns="81639" bIns="42452">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a:lnSpc>
                <a:spcPct val="100000"/>
              </a:lnSpc>
            </a:pPr>
            <a:r>
              <a:rPr lang="en-US" altLang="en-US" sz="2200">
                <a:solidFill>
                  <a:srgbClr val="000000"/>
                </a:solidFill>
              </a:rPr>
              <a:t>Computing the integral</a:t>
            </a:r>
          </a:p>
        </p:txBody>
      </p:sp>
      <p:sp>
        <p:nvSpPr>
          <p:cNvPr id="23557" name="Rectangle 4"/>
          <p:cNvSpPr>
            <a:spLocks noChangeArrowheads="1"/>
          </p:cNvSpPr>
          <p:nvPr/>
        </p:nvSpPr>
        <p:spPr bwMode="auto">
          <a:xfrm>
            <a:off x="3320640" y="2514504"/>
            <a:ext cx="2380223" cy="424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2452" rIns="81639" bIns="42452">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a:lnSpc>
                <a:spcPct val="100000"/>
              </a:lnSpc>
            </a:pPr>
            <a:r>
              <a:rPr lang="en-US" altLang="en-US" sz="2200" b="1">
                <a:solidFill>
                  <a:srgbClr val="000000"/>
                </a:solidFill>
              </a:rPr>
              <a:t>Sequential Code</a:t>
            </a:r>
          </a:p>
        </p:txBody>
      </p:sp>
      <p:sp>
        <p:nvSpPr>
          <p:cNvPr id="23558" name="Rectangle 5"/>
          <p:cNvSpPr>
            <a:spLocks noChangeArrowheads="1"/>
          </p:cNvSpPr>
          <p:nvPr/>
        </p:nvSpPr>
        <p:spPr bwMode="auto">
          <a:xfrm>
            <a:off x="227521" y="2971033"/>
            <a:ext cx="8915040" cy="21170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chemeClr val="bg1"/>
                </a:solidFill>
                <a:latin typeface="Arial" charset="0"/>
              </a:defRPr>
            </a:lvl9pPr>
          </a:lstStyle>
          <a:p>
            <a:pPr eaLnBrk="1">
              <a:lnSpc>
                <a:spcPct val="100000"/>
              </a:lnSpc>
            </a:pPr>
            <a:r>
              <a:rPr lang="en-US" altLang="en-US" sz="2200">
                <a:solidFill>
                  <a:srgbClr val="333399"/>
                </a:solidFill>
              </a:rPr>
              <a:t>sum = 0;</a:t>
            </a:r>
          </a:p>
          <a:p>
            <a:pPr eaLnBrk="1">
              <a:lnSpc>
                <a:spcPct val="100000"/>
              </a:lnSpc>
            </a:pPr>
            <a:r>
              <a:rPr lang="en-US" altLang="en-US" sz="2200">
                <a:solidFill>
                  <a:srgbClr val="333399"/>
                </a:solidFill>
              </a:rPr>
              <a:t>for (i = 0; i &lt; N; i++) {               /* N random samples */</a:t>
            </a:r>
          </a:p>
          <a:p>
            <a:pPr eaLnBrk="1">
              <a:lnSpc>
                <a:spcPct val="100000"/>
              </a:lnSpc>
            </a:pPr>
            <a:r>
              <a:rPr lang="en-US" altLang="en-US" sz="2200">
                <a:solidFill>
                  <a:srgbClr val="333399"/>
                </a:solidFill>
              </a:rPr>
              <a:t>xr = rand_v(x1, x2);                 /* generate next random value */</a:t>
            </a:r>
          </a:p>
          <a:p>
            <a:pPr eaLnBrk="1">
              <a:lnSpc>
                <a:spcPct val="100000"/>
              </a:lnSpc>
            </a:pPr>
            <a:r>
              <a:rPr lang="en-US" altLang="en-US" sz="2200">
                <a:solidFill>
                  <a:srgbClr val="333399"/>
                </a:solidFill>
              </a:rPr>
              <a:t>sum = sum + xr * xr - 3 * xr;    /* compute f(xr) */</a:t>
            </a:r>
          </a:p>
          <a:p>
            <a:pPr eaLnBrk="1">
              <a:lnSpc>
                <a:spcPct val="100000"/>
              </a:lnSpc>
            </a:pPr>
            <a:r>
              <a:rPr lang="en-US" altLang="en-US" sz="2200">
                <a:solidFill>
                  <a:srgbClr val="333399"/>
                </a:solidFill>
              </a:rPr>
              <a:t>}</a:t>
            </a:r>
          </a:p>
          <a:p>
            <a:pPr eaLnBrk="1">
              <a:lnSpc>
                <a:spcPct val="100000"/>
              </a:lnSpc>
            </a:pPr>
            <a:r>
              <a:rPr lang="en-US" altLang="en-US" sz="2200">
                <a:solidFill>
                  <a:srgbClr val="333399"/>
                </a:solidFill>
              </a:rPr>
              <a:t>area = (sum / N) * (x2 - x1);</a:t>
            </a:r>
          </a:p>
        </p:txBody>
      </p:sp>
      <p:sp>
        <p:nvSpPr>
          <p:cNvPr id="23559" name="Rectangle 6"/>
          <p:cNvSpPr>
            <a:spLocks noChangeArrowheads="1"/>
          </p:cNvSpPr>
          <p:nvPr/>
        </p:nvSpPr>
        <p:spPr bwMode="auto">
          <a:xfrm>
            <a:off x="152640" y="5486976"/>
            <a:ext cx="8533440" cy="7628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a:lnSpc>
                <a:spcPct val="100000"/>
              </a:lnSpc>
            </a:pPr>
            <a:r>
              <a:rPr lang="en-US" altLang="en-US" sz="2200">
                <a:solidFill>
                  <a:srgbClr val="000000"/>
                </a:solidFill>
              </a:rPr>
              <a:t>Routine randv(x1, x2) returns a pseudorandom number between x1 and x2.</a:t>
            </a:r>
          </a:p>
        </p:txBody>
      </p:sp>
      <p:sp>
        <p:nvSpPr>
          <p:cNvPr id="23560" name="Text Box 7"/>
          <p:cNvSpPr txBox="1">
            <a:spLocks noChangeArrowheads="1"/>
          </p:cNvSpPr>
          <p:nvPr/>
        </p:nvSpPr>
        <p:spPr bwMode="auto">
          <a:xfrm>
            <a:off x="8533441" y="6552688"/>
            <a:ext cx="609120" cy="285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a:spcBef>
                <a:spcPts val="794"/>
              </a:spcBef>
            </a:pPr>
            <a:r>
              <a:rPr lang="en-US" altLang="en-US" sz="1300">
                <a:solidFill>
                  <a:srgbClr val="000000"/>
                </a:solidFill>
              </a:rPr>
              <a:t>3.20</a:t>
            </a:r>
          </a:p>
        </p:txBody>
      </p:sp>
    </p:spTree>
    <p:extLst>
      <p:ext uri="{BB962C8B-B14F-4D97-AF65-F5344CB8AC3E}">
        <p14:creationId xmlns:p14="http://schemas.microsoft.com/office/powerpoint/2010/main" val="6870560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1"/>
          <p:cNvSpPr txBox="1">
            <a:spLocks noChangeArrowheads="1"/>
          </p:cNvSpPr>
          <p:nvPr/>
        </p:nvSpPr>
        <p:spPr bwMode="auto">
          <a:xfrm>
            <a:off x="1105920" y="276509"/>
            <a:ext cx="7050240" cy="10945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algn="ctr" eaLnBrk="1">
              <a:lnSpc>
                <a:spcPct val="100000"/>
              </a:lnSpc>
            </a:pPr>
            <a:r>
              <a:rPr lang="en-US" altLang="en-US" sz="4000" b="1">
                <a:solidFill>
                  <a:srgbClr val="000000"/>
                </a:solidFill>
              </a:rPr>
              <a:t>Outline</a:t>
            </a:r>
          </a:p>
        </p:txBody>
      </p:sp>
      <p:sp>
        <p:nvSpPr>
          <p:cNvPr id="24579" name="Text Box 2"/>
          <p:cNvSpPr txBox="1">
            <a:spLocks noChangeArrowheads="1"/>
          </p:cNvSpPr>
          <p:nvPr/>
        </p:nvSpPr>
        <p:spPr bwMode="auto">
          <a:xfrm>
            <a:off x="1105920" y="1451673"/>
            <a:ext cx="7050240" cy="41562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lstStyle>
            <a:lvl1pPr marL="430213" indent="-323850"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1pPr>
            <a:lvl2pPr marL="862013" indent="-322263"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2pPr>
            <a:lvl3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3pPr>
            <a:lvl4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4pPr>
            <a:lvl5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9pPr>
          </a:lstStyle>
          <a:p>
            <a:pPr eaLnBrk="1">
              <a:lnSpc>
                <a:spcPct val="90000"/>
              </a:lnSpc>
              <a:spcBef>
                <a:spcPts val="635"/>
              </a:spcBef>
              <a:buSzPct val="45000"/>
              <a:buFont typeface="Wingdings" pitchFamily="2" charset="2"/>
              <a:buChar char=""/>
            </a:pPr>
            <a:r>
              <a:rPr lang="en-US" altLang="en-US" sz="2500" b="1">
                <a:solidFill>
                  <a:srgbClr val="000000"/>
                </a:solidFill>
              </a:rPr>
              <a:t>Random Numbers</a:t>
            </a:r>
          </a:p>
          <a:p>
            <a:pPr lvl="1" eaLnBrk="1">
              <a:lnSpc>
                <a:spcPct val="90000"/>
              </a:lnSpc>
              <a:spcBef>
                <a:spcPts val="544"/>
              </a:spcBef>
              <a:buSzPct val="45000"/>
              <a:buFont typeface="Wingdings" pitchFamily="2" charset="2"/>
              <a:buChar char=""/>
            </a:pPr>
            <a:r>
              <a:rPr lang="en-GB" altLang="en-US" sz="2200" b="1">
                <a:solidFill>
                  <a:srgbClr val="000000"/>
                </a:solidFill>
              </a:rPr>
              <a:t>Why To Prefer Pseudo- Random Numbers</a:t>
            </a:r>
          </a:p>
          <a:p>
            <a:pPr lvl="1" eaLnBrk="1">
              <a:lnSpc>
                <a:spcPct val="90000"/>
              </a:lnSpc>
              <a:spcBef>
                <a:spcPts val="544"/>
              </a:spcBef>
              <a:buSzPct val="45000"/>
              <a:buFont typeface="Wingdings" pitchFamily="2" charset="2"/>
              <a:buChar char=""/>
            </a:pPr>
            <a:r>
              <a:rPr lang="en-GB" altLang="en-US" sz="2200" b="1">
                <a:solidFill>
                  <a:srgbClr val="000000"/>
                </a:solidFill>
              </a:rPr>
              <a:t>Application Areas</a:t>
            </a:r>
          </a:p>
          <a:p>
            <a:pPr lvl="1" eaLnBrk="1">
              <a:lnSpc>
                <a:spcPct val="90000"/>
              </a:lnSpc>
              <a:spcBef>
                <a:spcPts val="544"/>
              </a:spcBef>
              <a:buSzPct val="45000"/>
              <a:buFont typeface="Wingdings" pitchFamily="2" charset="2"/>
              <a:buChar char=""/>
            </a:pPr>
            <a:r>
              <a:rPr lang="en-GB" altLang="en-US" sz="2200" b="1">
                <a:solidFill>
                  <a:srgbClr val="000000"/>
                </a:solidFill>
              </a:rPr>
              <a:t>The Linear Congruential Generators</a:t>
            </a:r>
          </a:p>
          <a:p>
            <a:pPr lvl="1" eaLnBrk="1">
              <a:lnSpc>
                <a:spcPct val="90000"/>
              </a:lnSpc>
              <a:spcBef>
                <a:spcPts val="544"/>
              </a:spcBef>
              <a:buSzPct val="45000"/>
              <a:buFont typeface="Wingdings" pitchFamily="2" charset="2"/>
              <a:buChar char=""/>
            </a:pPr>
            <a:r>
              <a:rPr lang="en-GB" altLang="en-US" sz="2200" b="1">
                <a:solidFill>
                  <a:srgbClr val="000000"/>
                </a:solidFill>
              </a:rPr>
              <a:t>Period of Linear Congruential Sequence</a:t>
            </a:r>
          </a:p>
          <a:p>
            <a:pPr eaLnBrk="1">
              <a:lnSpc>
                <a:spcPct val="90000"/>
              </a:lnSpc>
              <a:spcBef>
                <a:spcPts val="635"/>
              </a:spcBef>
              <a:buSzPct val="45000"/>
              <a:buFont typeface="Wingdings" pitchFamily="2" charset="2"/>
              <a:buChar char=""/>
            </a:pPr>
            <a:r>
              <a:rPr lang="en-GB" altLang="en-US" sz="2500" b="1">
                <a:solidFill>
                  <a:srgbClr val="000000"/>
                </a:solidFill>
              </a:rPr>
              <a:t>Approaches to the Generation of Random Numbers on Parallel Computers</a:t>
            </a:r>
          </a:p>
          <a:p>
            <a:pPr lvl="1" eaLnBrk="1">
              <a:lnSpc>
                <a:spcPct val="90000"/>
              </a:lnSpc>
              <a:spcBef>
                <a:spcPts val="544"/>
              </a:spcBef>
              <a:buSzPct val="45000"/>
              <a:buFont typeface="Wingdings" pitchFamily="2" charset="2"/>
              <a:buChar char=""/>
            </a:pPr>
            <a:r>
              <a:rPr lang="en-GB" altLang="en-US" sz="2200" b="1">
                <a:solidFill>
                  <a:srgbClr val="000000"/>
                </a:solidFill>
              </a:rPr>
              <a:t>Centralized </a:t>
            </a:r>
          </a:p>
          <a:p>
            <a:pPr lvl="1" eaLnBrk="1">
              <a:lnSpc>
                <a:spcPct val="90000"/>
              </a:lnSpc>
              <a:spcBef>
                <a:spcPts val="544"/>
              </a:spcBef>
              <a:buSzPct val="45000"/>
              <a:buFont typeface="Wingdings" pitchFamily="2" charset="2"/>
              <a:buChar char=""/>
            </a:pPr>
            <a:r>
              <a:rPr lang="en-GB" altLang="en-US" sz="2200" b="1">
                <a:solidFill>
                  <a:srgbClr val="000000"/>
                </a:solidFill>
              </a:rPr>
              <a:t>Replicated</a:t>
            </a:r>
          </a:p>
          <a:p>
            <a:pPr lvl="1" eaLnBrk="1">
              <a:lnSpc>
                <a:spcPct val="90000"/>
              </a:lnSpc>
              <a:spcBef>
                <a:spcPts val="544"/>
              </a:spcBef>
              <a:buSzPct val="45000"/>
              <a:buFont typeface="Wingdings" pitchFamily="2" charset="2"/>
              <a:buChar char=""/>
            </a:pPr>
            <a:r>
              <a:rPr lang="en-GB" altLang="en-US" sz="2200" b="1">
                <a:solidFill>
                  <a:srgbClr val="000000"/>
                </a:solidFill>
              </a:rPr>
              <a:t>Distributed</a:t>
            </a:r>
          </a:p>
          <a:p>
            <a:pPr eaLnBrk="1">
              <a:lnSpc>
                <a:spcPct val="90000"/>
              </a:lnSpc>
              <a:spcBef>
                <a:spcPts val="544"/>
              </a:spcBef>
            </a:pPr>
            <a:endParaRPr lang="en-GB" altLang="en-US" sz="2200" b="1">
              <a:solidFill>
                <a:srgbClr val="000000"/>
              </a:solidFill>
            </a:endParaRPr>
          </a:p>
        </p:txBody>
      </p:sp>
    </p:spTree>
    <p:extLst>
      <p:ext uri="{BB962C8B-B14F-4D97-AF65-F5344CB8AC3E}">
        <p14:creationId xmlns:p14="http://schemas.microsoft.com/office/powerpoint/2010/main" val="250032365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1"/>
          <p:cNvSpPr txBox="1">
            <a:spLocks noChangeArrowheads="1"/>
          </p:cNvSpPr>
          <p:nvPr/>
        </p:nvSpPr>
        <p:spPr bwMode="auto">
          <a:xfrm>
            <a:off x="1105920" y="276509"/>
            <a:ext cx="7050240" cy="10945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algn="ctr" eaLnBrk="1">
              <a:lnSpc>
                <a:spcPct val="100000"/>
              </a:lnSpc>
            </a:pPr>
            <a:r>
              <a:rPr lang="en-US" altLang="en-US" sz="4000" b="1">
                <a:solidFill>
                  <a:srgbClr val="000000"/>
                </a:solidFill>
              </a:rPr>
              <a:t>Random Numbers</a:t>
            </a:r>
          </a:p>
        </p:txBody>
      </p:sp>
      <p:sp>
        <p:nvSpPr>
          <p:cNvPr id="25603" name="Text Box 2"/>
          <p:cNvSpPr txBox="1">
            <a:spLocks noChangeArrowheads="1"/>
          </p:cNvSpPr>
          <p:nvPr/>
        </p:nvSpPr>
        <p:spPr bwMode="auto">
          <a:xfrm>
            <a:off x="1105920" y="1451673"/>
            <a:ext cx="7050240" cy="41966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lstStyle>
            <a:lvl1pPr marL="430213" indent="-323850"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1pPr>
            <a:lvl2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2pPr>
            <a:lvl3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3pPr>
            <a:lvl4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4pPr>
            <a:lvl5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9pPr>
          </a:lstStyle>
          <a:p>
            <a:pPr eaLnBrk="1">
              <a:spcBef>
                <a:spcPts val="635"/>
              </a:spcBef>
              <a:buSzPct val="45000"/>
              <a:buFont typeface="Wingdings" pitchFamily="2" charset="2"/>
              <a:buChar char=""/>
            </a:pPr>
            <a:r>
              <a:rPr lang="en-US" altLang="en-US" sz="2500" b="1">
                <a:solidFill>
                  <a:srgbClr val="000000"/>
                </a:solidFill>
              </a:rPr>
              <a:t>Well-known sequential techniques exist for generating, in a deterministic fashion, </a:t>
            </a:r>
          </a:p>
          <a:p>
            <a:pPr eaLnBrk="1">
              <a:spcBef>
                <a:spcPts val="635"/>
              </a:spcBef>
              <a:buSzPct val="45000"/>
              <a:buFont typeface="Wingdings" pitchFamily="2" charset="2"/>
              <a:buChar char=""/>
            </a:pPr>
            <a:r>
              <a:rPr lang="en-US" altLang="en-US" sz="2500" b="1">
                <a:solidFill>
                  <a:srgbClr val="000000"/>
                </a:solidFill>
              </a:rPr>
              <a:t>The number sequences are largely indistinguishable from true random sequences</a:t>
            </a:r>
          </a:p>
          <a:p>
            <a:pPr eaLnBrk="1">
              <a:spcBef>
                <a:spcPts val="635"/>
              </a:spcBef>
              <a:buSzPct val="45000"/>
              <a:buFont typeface="Wingdings" pitchFamily="2" charset="2"/>
              <a:buChar char=""/>
            </a:pPr>
            <a:r>
              <a:rPr lang="en-US" altLang="en-US" sz="2500" b="1">
                <a:solidFill>
                  <a:srgbClr val="000000"/>
                </a:solidFill>
              </a:rPr>
              <a:t>The deterministic nature is important because it provides for </a:t>
            </a:r>
            <a:r>
              <a:rPr lang="en-US" altLang="en-US" sz="2500" b="1" u="sng">
                <a:solidFill>
                  <a:srgbClr val="000000"/>
                </a:solidFill>
              </a:rPr>
              <a:t>reproducibility</a:t>
            </a:r>
            <a:r>
              <a:rPr lang="en-US" altLang="en-US" sz="2500" b="1">
                <a:solidFill>
                  <a:srgbClr val="000000"/>
                </a:solidFill>
              </a:rPr>
              <a:t> in computations.</a:t>
            </a:r>
          </a:p>
          <a:p>
            <a:pPr eaLnBrk="1">
              <a:spcBef>
                <a:spcPts val="635"/>
              </a:spcBef>
              <a:buSzPct val="45000"/>
              <a:buFont typeface="Wingdings" pitchFamily="2" charset="2"/>
              <a:buChar char=""/>
            </a:pPr>
            <a:r>
              <a:rPr lang="en-US" altLang="en-US" sz="2500" b="1">
                <a:solidFill>
                  <a:srgbClr val="000000"/>
                </a:solidFill>
              </a:rPr>
              <a:t>Efficiency is needed by preserving randomness and reproducibility</a:t>
            </a:r>
          </a:p>
        </p:txBody>
      </p:sp>
    </p:spTree>
    <p:extLst>
      <p:ext uri="{BB962C8B-B14F-4D97-AF65-F5344CB8AC3E}">
        <p14:creationId xmlns:p14="http://schemas.microsoft.com/office/powerpoint/2010/main" val="59320208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1"/>
          <p:cNvSpPr txBox="1">
            <a:spLocks noChangeArrowheads="1"/>
          </p:cNvSpPr>
          <p:nvPr/>
        </p:nvSpPr>
        <p:spPr bwMode="auto">
          <a:xfrm>
            <a:off x="1105920" y="276509"/>
            <a:ext cx="7050240" cy="10945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algn="ctr" eaLnBrk="1">
              <a:lnSpc>
                <a:spcPct val="100000"/>
              </a:lnSpc>
            </a:pPr>
            <a:r>
              <a:rPr lang="en-US" altLang="en-US" sz="4000" b="1">
                <a:solidFill>
                  <a:srgbClr val="000000"/>
                </a:solidFill>
              </a:rPr>
              <a:t>Random Numbers</a:t>
            </a:r>
          </a:p>
        </p:txBody>
      </p:sp>
      <p:sp>
        <p:nvSpPr>
          <p:cNvPr id="26627" name="Text Box 2"/>
          <p:cNvSpPr txBox="1">
            <a:spLocks noChangeArrowheads="1"/>
          </p:cNvSpPr>
          <p:nvPr/>
        </p:nvSpPr>
        <p:spPr bwMode="auto">
          <a:xfrm>
            <a:off x="1105920" y="1451672"/>
            <a:ext cx="7050240" cy="43895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lstStyle>
            <a:lvl1pPr marL="430213" indent="-323850"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1pPr>
            <a:lvl2pPr marL="862013" indent="-322263"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2pPr>
            <a:lvl3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3pPr>
            <a:lvl4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4pPr>
            <a:lvl5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9pPr>
          </a:lstStyle>
          <a:p>
            <a:pPr eaLnBrk="1">
              <a:lnSpc>
                <a:spcPct val="90000"/>
              </a:lnSpc>
              <a:spcBef>
                <a:spcPts val="635"/>
              </a:spcBef>
              <a:buSzPct val="45000"/>
              <a:buFont typeface="Wingdings" pitchFamily="2" charset="2"/>
              <a:buChar char=""/>
            </a:pPr>
            <a:r>
              <a:rPr lang="en-GB" altLang="en-US" sz="2500" b="1">
                <a:solidFill>
                  <a:srgbClr val="000000"/>
                </a:solidFill>
              </a:rPr>
              <a:t>Consider the following experiment to verify the randomness of an infinite sequence of integers in labelled 1 to d. </a:t>
            </a:r>
          </a:p>
          <a:p>
            <a:pPr lvl="1" eaLnBrk="1">
              <a:lnSpc>
                <a:spcPct val="90000"/>
              </a:lnSpc>
              <a:spcBef>
                <a:spcPts val="544"/>
              </a:spcBef>
              <a:buSzPct val="45000"/>
              <a:buFont typeface="Wingdings" pitchFamily="2" charset="2"/>
              <a:buChar char=""/>
            </a:pPr>
            <a:r>
              <a:rPr lang="en-GB" altLang="en-US" sz="2200" b="1">
                <a:solidFill>
                  <a:srgbClr val="000000"/>
                </a:solidFill>
              </a:rPr>
              <a:t>Suppose we let you view as many numbers from the sequence as you wished to. </a:t>
            </a:r>
          </a:p>
          <a:p>
            <a:pPr lvl="1" eaLnBrk="1">
              <a:lnSpc>
                <a:spcPct val="90000"/>
              </a:lnSpc>
              <a:spcBef>
                <a:spcPts val="544"/>
              </a:spcBef>
              <a:buSzPct val="45000"/>
              <a:buFont typeface="Wingdings" pitchFamily="2" charset="2"/>
              <a:buChar char=""/>
            </a:pPr>
            <a:r>
              <a:rPr lang="en-GB" altLang="en-US" sz="2200" b="1">
                <a:solidFill>
                  <a:srgbClr val="000000"/>
                </a:solidFill>
              </a:rPr>
              <a:t>You should then guess any other number in the sequence. </a:t>
            </a:r>
          </a:p>
          <a:p>
            <a:pPr lvl="1" eaLnBrk="1">
              <a:lnSpc>
                <a:spcPct val="90000"/>
              </a:lnSpc>
              <a:spcBef>
                <a:spcPts val="544"/>
              </a:spcBef>
              <a:buSzPct val="45000"/>
              <a:buFont typeface="Wingdings" pitchFamily="2" charset="2"/>
              <a:buChar char=""/>
            </a:pPr>
            <a:r>
              <a:rPr lang="en-GB" altLang="en-US" sz="2200" b="1">
                <a:solidFill>
                  <a:srgbClr val="000000"/>
                </a:solidFill>
              </a:rPr>
              <a:t>If the likelihood of your guess being correct is greater than 1/d, then the sequence is not random.</a:t>
            </a:r>
          </a:p>
          <a:p>
            <a:pPr lvl="1" eaLnBrk="1">
              <a:lnSpc>
                <a:spcPct val="90000"/>
              </a:lnSpc>
              <a:spcBef>
                <a:spcPts val="544"/>
              </a:spcBef>
              <a:buSzPct val="45000"/>
              <a:buFont typeface="Wingdings" pitchFamily="2" charset="2"/>
              <a:buChar char=""/>
            </a:pPr>
            <a:r>
              <a:rPr lang="en-GB" altLang="en-US" sz="2200" b="1">
                <a:solidFill>
                  <a:srgbClr val="000000"/>
                </a:solidFill>
              </a:rPr>
              <a:t>In practice, to estimate the winning probabilities we must play this guessing game several times. </a:t>
            </a:r>
          </a:p>
        </p:txBody>
      </p:sp>
    </p:spTree>
    <p:extLst>
      <p:ext uri="{BB962C8B-B14F-4D97-AF65-F5344CB8AC3E}">
        <p14:creationId xmlns:p14="http://schemas.microsoft.com/office/powerpoint/2010/main" val="120667074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1"/>
          <p:cNvSpPr txBox="1">
            <a:spLocks noChangeArrowheads="1"/>
          </p:cNvSpPr>
          <p:nvPr/>
        </p:nvSpPr>
        <p:spPr bwMode="auto">
          <a:xfrm>
            <a:off x="1105920" y="172818"/>
            <a:ext cx="7050240" cy="13018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algn="ctr" eaLnBrk="1">
              <a:lnSpc>
                <a:spcPct val="100000"/>
              </a:lnSpc>
            </a:pPr>
            <a:r>
              <a:rPr lang="en-US" altLang="en-US" sz="4000" b="1">
                <a:solidFill>
                  <a:srgbClr val="000000"/>
                </a:solidFill>
              </a:rPr>
              <a:t>Why To Prefer Pseudo- Random Numbers</a:t>
            </a:r>
          </a:p>
        </p:txBody>
      </p:sp>
      <p:sp>
        <p:nvSpPr>
          <p:cNvPr id="27651" name="Text Box 2"/>
          <p:cNvSpPr txBox="1">
            <a:spLocks noChangeArrowheads="1"/>
          </p:cNvSpPr>
          <p:nvPr/>
        </p:nvSpPr>
        <p:spPr bwMode="auto">
          <a:xfrm>
            <a:off x="1105920" y="1451673"/>
            <a:ext cx="7050240" cy="40785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lstStyle>
            <a:lvl1pPr marL="430213" indent="-323850"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1pPr>
            <a:lvl2pPr marL="862013" indent="-322263"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2pPr>
            <a:lvl3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3pPr>
            <a:lvl4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4pPr>
            <a:lvl5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9pPr>
          </a:lstStyle>
          <a:p>
            <a:pPr eaLnBrk="1">
              <a:lnSpc>
                <a:spcPct val="90000"/>
              </a:lnSpc>
              <a:spcBef>
                <a:spcPts val="635"/>
              </a:spcBef>
              <a:buSzPct val="45000"/>
              <a:buFont typeface="Wingdings" pitchFamily="2" charset="2"/>
              <a:buChar char=""/>
            </a:pPr>
            <a:r>
              <a:rPr lang="en-US" altLang="en-US" sz="2500" b="1">
                <a:solidFill>
                  <a:srgbClr val="000000"/>
                </a:solidFill>
              </a:rPr>
              <a:t>True random numbers are rarely used in computing because:</a:t>
            </a:r>
          </a:p>
          <a:p>
            <a:pPr lvl="1" eaLnBrk="1">
              <a:lnSpc>
                <a:spcPct val="90000"/>
              </a:lnSpc>
              <a:spcBef>
                <a:spcPts val="544"/>
              </a:spcBef>
              <a:buSzPct val="45000"/>
              <a:buFont typeface="Wingdings" pitchFamily="2" charset="2"/>
              <a:buChar char=""/>
            </a:pPr>
            <a:r>
              <a:rPr lang="en-US" altLang="en-US" sz="2200" b="1">
                <a:solidFill>
                  <a:srgbClr val="000000"/>
                </a:solidFill>
              </a:rPr>
              <a:t>difficult to generate reliably</a:t>
            </a:r>
          </a:p>
          <a:p>
            <a:pPr lvl="1" eaLnBrk="1">
              <a:lnSpc>
                <a:spcPct val="90000"/>
              </a:lnSpc>
              <a:spcBef>
                <a:spcPts val="544"/>
              </a:spcBef>
              <a:buSzPct val="45000"/>
              <a:buFont typeface="Wingdings" pitchFamily="2" charset="2"/>
              <a:buChar char=""/>
            </a:pPr>
            <a:r>
              <a:rPr lang="en-US" altLang="en-US" sz="2200" b="1">
                <a:solidFill>
                  <a:srgbClr val="000000"/>
                </a:solidFill>
              </a:rPr>
              <a:t>the lack of reproducibility would make the validation of programs that use them extremely difficult</a:t>
            </a:r>
          </a:p>
          <a:p>
            <a:pPr eaLnBrk="1">
              <a:lnSpc>
                <a:spcPct val="90000"/>
              </a:lnSpc>
              <a:spcBef>
                <a:spcPts val="635"/>
              </a:spcBef>
              <a:buSzPct val="45000"/>
              <a:buFont typeface="Wingdings" pitchFamily="2" charset="2"/>
              <a:buChar char=""/>
            </a:pPr>
            <a:r>
              <a:rPr lang="en-US" altLang="en-US" sz="2500" b="1">
                <a:solidFill>
                  <a:srgbClr val="000000"/>
                </a:solidFill>
              </a:rPr>
              <a:t>Computers use pseudo-random numbers: </a:t>
            </a:r>
          </a:p>
          <a:p>
            <a:pPr lvl="1" eaLnBrk="1">
              <a:lnSpc>
                <a:spcPct val="90000"/>
              </a:lnSpc>
              <a:spcBef>
                <a:spcPts val="544"/>
              </a:spcBef>
              <a:buSzPct val="45000"/>
              <a:buFont typeface="Wingdings" pitchFamily="2" charset="2"/>
              <a:buChar char=""/>
            </a:pPr>
            <a:r>
              <a:rPr lang="en-US" altLang="en-US" sz="2200" b="1">
                <a:solidFill>
                  <a:srgbClr val="000000"/>
                </a:solidFill>
              </a:rPr>
              <a:t>finite sequences generated by a deterministic process </a:t>
            </a:r>
          </a:p>
          <a:p>
            <a:pPr lvl="1" eaLnBrk="1">
              <a:lnSpc>
                <a:spcPct val="90000"/>
              </a:lnSpc>
              <a:spcBef>
                <a:spcPts val="544"/>
              </a:spcBef>
              <a:buSzPct val="45000"/>
              <a:buFont typeface="Wingdings" pitchFamily="2" charset="2"/>
              <a:buChar char=""/>
            </a:pPr>
            <a:r>
              <a:rPr lang="en-US" altLang="en-US" sz="2200" b="1">
                <a:solidFill>
                  <a:srgbClr val="000000"/>
                </a:solidFill>
              </a:rPr>
              <a:t>but indistinguishable, by some set of statistical tests, from a random sequence. </a:t>
            </a:r>
          </a:p>
        </p:txBody>
      </p:sp>
    </p:spTree>
    <p:extLst>
      <p:ext uri="{BB962C8B-B14F-4D97-AF65-F5344CB8AC3E}">
        <p14:creationId xmlns:p14="http://schemas.microsoft.com/office/powerpoint/2010/main" val="211624284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1"/>
          <p:cNvSpPr txBox="1">
            <a:spLocks noChangeArrowheads="1"/>
          </p:cNvSpPr>
          <p:nvPr/>
        </p:nvSpPr>
        <p:spPr bwMode="auto">
          <a:xfrm>
            <a:off x="1105920" y="276509"/>
            <a:ext cx="7050240" cy="10945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algn="ctr" eaLnBrk="1">
              <a:lnSpc>
                <a:spcPct val="100000"/>
              </a:lnSpc>
            </a:pPr>
            <a:r>
              <a:rPr lang="en-US" altLang="en-US" sz="4000" b="1">
                <a:solidFill>
                  <a:srgbClr val="000000"/>
                </a:solidFill>
              </a:rPr>
              <a:t>Application Areas</a:t>
            </a:r>
          </a:p>
        </p:txBody>
      </p:sp>
      <p:sp>
        <p:nvSpPr>
          <p:cNvPr id="28675" name="Text Box 2"/>
          <p:cNvSpPr txBox="1">
            <a:spLocks noChangeArrowheads="1"/>
          </p:cNvSpPr>
          <p:nvPr/>
        </p:nvSpPr>
        <p:spPr bwMode="auto">
          <a:xfrm>
            <a:off x="1105920" y="1451673"/>
            <a:ext cx="6912000" cy="4771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lstStyle>
            <a:lvl1pPr marL="430213" indent="-323850"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1pPr>
            <a:lvl2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2pPr>
            <a:lvl3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3pPr>
            <a:lvl4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4pPr>
            <a:lvl5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9pPr>
          </a:lstStyle>
          <a:p>
            <a:pPr eaLnBrk="1">
              <a:lnSpc>
                <a:spcPct val="90000"/>
              </a:lnSpc>
              <a:spcBef>
                <a:spcPts val="635"/>
              </a:spcBef>
              <a:buSzPct val="45000"/>
              <a:buFont typeface="Wingdings" pitchFamily="2" charset="2"/>
              <a:buChar char=""/>
            </a:pPr>
            <a:r>
              <a:rPr lang="en-US" altLang="en-US" sz="2500" b="1">
                <a:solidFill>
                  <a:srgbClr val="0000FF"/>
                </a:solidFill>
              </a:rPr>
              <a:t>Simulation:</a:t>
            </a:r>
            <a:r>
              <a:rPr lang="en-US" altLang="en-US" sz="2500" b="1">
                <a:solidFill>
                  <a:srgbClr val="000000"/>
                </a:solidFill>
              </a:rPr>
              <a:t> When we simulate natural phenomena, random numbers are required to make things realistic. For example: Operations research (where people come into airport at random intervals.)</a:t>
            </a:r>
          </a:p>
          <a:p>
            <a:pPr eaLnBrk="1">
              <a:lnSpc>
                <a:spcPct val="90000"/>
              </a:lnSpc>
              <a:spcBef>
                <a:spcPts val="635"/>
              </a:spcBef>
              <a:buSzPct val="45000"/>
              <a:buFont typeface="Wingdings" pitchFamily="2" charset="2"/>
              <a:buChar char=""/>
            </a:pPr>
            <a:r>
              <a:rPr lang="en-US" altLang="en-US" sz="2500" b="1">
                <a:solidFill>
                  <a:srgbClr val="0000FF"/>
                </a:solidFill>
              </a:rPr>
              <a:t>Sampling:</a:t>
            </a:r>
            <a:r>
              <a:rPr lang="en-US" altLang="en-US" sz="2500" b="1">
                <a:solidFill>
                  <a:srgbClr val="000000"/>
                </a:solidFill>
              </a:rPr>
              <a:t> It is often impractical to examine all possible cases, but a random sample will provide insight into what constitutes "typical" behaviour. </a:t>
            </a:r>
          </a:p>
          <a:p>
            <a:pPr eaLnBrk="1">
              <a:lnSpc>
                <a:spcPct val="90000"/>
              </a:lnSpc>
              <a:spcBef>
                <a:spcPts val="635"/>
              </a:spcBef>
              <a:buSzPct val="45000"/>
              <a:buFont typeface="Wingdings" pitchFamily="2" charset="2"/>
              <a:buChar char=""/>
            </a:pPr>
            <a:r>
              <a:rPr lang="en-US" altLang="en-US" sz="2500" b="1">
                <a:solidFill>
                  <a:srgbClr val="0000FF"/>
                </a:solidFill>
              </a:rPr>
              <a:t>Computer Programming:</a:t>
            </a:r>
            <a:r>
              <a:rPr lang="en-US" altLang="en-US" sz="2500" b="1">
                <a:solidFill>
                  <a:srgbClr val="000000"/>
                </a:solidFill>
              </a:rPr>
              <a:t> Random values make good source of data for testing the effectiveness of computer algorithms.</a:t>
            </a:r>
          </a:p>
        </p:txBody>
      </p:sp>
    </p:spTree>
    <p:extLst>
      <p:ext uri="{BB962C8B-B14F-4D97-AF65-F5344CB8AC3E}">
        <p14:creationId xmlns:p14="http://schemas.microsoft.com/office/powerpoint/2010/main" val="346314887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1"/>
          <p:cNvSpPr txBox="1">
            <a:spLocks noChangeArrowheads="1"/>
          </p:cNvSpPr>
          <p:nvPr/>
        </p:nvSpPr>
        <p:spPr bwMode="auto">
          <a:xfrm>
            <a:off x="1105920" y="276509"/>
            <a:ext cx="7050240" cy="10945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algn="ctr" eaLnBrk="1">
              <a:lnSpc>
                <a:spcPct val="100000"/>
              </a:lnSpc>
            </a:pPr>
            <a:r>
              <a:rPr lang="en-US" altLang="en-US" sz="4000" b="1">
                <a:solidFill>
                  <a:srgbClr val="000000"/>
                </a:solidFill>
              </a:rPr>
              <a:t>Application Areas</a:t>
            </a:r>
          </a:p>
        </p:txBody>
      </p:sp>
      <p:sp>
        <p:nvSpPr>
          <p:cNvPr id="29699" name="Text Box 2"/>
          <p:cNvSpPr txBox="1">
            <a:spLocks noChangeArrowheads="1"/>
          </p:cNvSpPr>
          <p:nvPr/>
        </p:nvSpPr>
        <p:spPr bwMode="auto">
          <a:xfrm>
            <a:off x="1105920" y="1451673"/>
            <a:ext cx="7050240" cy="40785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lstStyle>
            <a:lvl1pPr marL="430213" indent="-323850"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1pPr>
            <a:lvl2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2pPr>
            <a:lvl3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3pPr>
            <a:lvl4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4pPr>
            <a:lvl5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9pPr>
          </a:lstStyle>
          <a:p>
            <a:pPr eaLnBrk="1">
              <a:lnSpc>
                <a:spcPct val="90000"/>
              </a:lnSpc>
              <a:spcBef>
                <a:spcPts val="635"/>
              </a:spcBef>
              <a:buSzPct val="45000"/>
              <a:buFont typeface="Wingdings" pitchFamily="2" charset="2"/>
              <a:buChar char=""/>
            </a:pPr>
            <a:r>
              <a:rPr lang="en-US" altLang="en-US" sz="2500" b="1">
                <a:solidFill>
                  <a:srgbClr val="0000FF"/>
                </a:solidFill>
              </a:rPr>
              <a:t>Numerical Analysis</a:t>
            </a:r>
          </a:p>
          <a:p>
            <a:pPr eaLnBrk="1">
              <a:lnSpc>
                <a:spcPct val="90000"/>
              </a:lnSpc>
              <a:spcBef>
                <a:spcPts val="635"/>
              </a:spcBef>
              <a:buSzPct val="45000"/>
              <a:buFont typeface="Wingdings" pitchFamily="2" charset="2"/>
              <a:buChar char=""/>
            </a:pPr>
            <a:r>
              <a:rPr lang="en-US" altLang="en-US" sz="2500" b="1">
                <a:solidFill>
                  <a:srgbClr val="0000FF"/>
                </a:solidFill>
              </a:rPr>
              <a:t>Decision Making:</a:t>
            </a:r>
            <a:r>
              <a:rPr lang="en-US" altLang="en-US" sz="2500" b="1">
                <a:solidFill>
                  <a:srgbClr val="000000"/>
                </a:solidFill>
              </a:rPr>
              <a:t> There are reports that many executives make their decisions by flipping a coin or by throwing darts, etc.</a:t>
            </a:r>
          </a:p>
          <a:p>
            <a:pPr eaLnBrk="1">
              <a:lnSpc>
                <a:spcPct val="90000"/>
              </a:lnSpc>
              <a:spcBef>
                <a:spcPts val="635"/>
              </a:spcBef>
              <a:buSzPct val="45000"/>
              <a:buFont typeface="Wingdings" pitchFamily="2" charset="2"/>
              <a:buChar char=""/>
            </a:pPr>
            <a:r>
              <a:rPr lang="en-US" altLang="en-US" sz="2500" b="1">
                <a:solidFill>
                  <a:srgbClr val="0000FF"/>
                </a:solidFill>
              </a:rPr>
              <a:t>Aesthetics:</a:t>
            </a:r>
            <a:r>
              <a:rPr lang="en-US" altLang="en-US" sz="2500" b="1">
                <a:solidFill>
                  <a:srgbClr val="000000"/>
                </a:solidFill>
              </a:rPr>
              <a:t> A little bit randomness makes computer-generated graphics and music seem more lively.</a:t>
            </a:r>
          </a:p>
          <a:p>
            <a:pPr eaLnBrk="1">
              <a:lnSpc>
                <a:spcPct val="90000"/>
              </a:lnSpc>
              <a:spcBef>
                <a:spcPts val="635"/>
              </a:spcBef>
              <a:buSzPct val="45000"/>
              <a:buFont typeface="Wingdings" pitchFamily="2" charset="2"/>
              <a:buChar char=""/>
            </a:pPr>
            <a:r>
              <a:rPr lang="en-US" altLang="en-US" sz="2500" b="1">
                <a:solidFill>
                  <a:srgbClr val="0000FF"/>
                </a:solidFill>
              </a:rPr>
              <a:t>Recreation:</a:t>
            </a:r>
            <a:r>
              <a:rPr lang="en-US" altLang="en-US" sz="2500" b="1">
                <a:solidFill>
                  <a:srgbClr val="000000"/>
                </a:solidFill>
              </a:rPr>
              <a:t> "Monte Carlo method", a general term used to describe any algorithm that employs random numbers.</a:t>
            </a:r>
          </a:p>
        </p:txBody>
      </p:sp>
    </p:spTree>
    <p:extLst>
      <p:ext uri="{BB962C8B-B14F-4D97-AF65-F5344CB8AC3E}">
        <p14:creationId xmlns:p14="http://schemas.microsoft.com/office/powerpoint/2010/main" val="262969450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
          <p:cNvSpPr txBox="1">
            <a:spLocks noChangeArrowheads="1"/>
          </p:cNvSpPr>
          <p:nvPr/>
        </p:nvSpPr>
        <p:spPr bwMode="auto">
          <a:xfrm>
            <a:off x="1105920" y="172818"/>
            <a:ext cx="7050240" cy="13018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algn="ctr" eaLnBrk="1">
              <a:lnSpc>
                <a:spcPct val="100000"/>
              </a:lnSpc>
            </a:pPr>
            <a:r>
              <a:rPr lang="en-GB" altLang="en-US" sz="4000" b="1">
                <a:solidFill>
                  <a:srgbClr val="000000"/>
                </a:solidFill>
              </a:rPr>
              <a:t>The Linear Congruential Generators</a:t>
            </a:r>
            <a:r>
              <a:rPr lang="en-GB" altLang="en-US" sz="4000">
                <a:solidFill>
                  <a:srgbClr val="000000"/>
                </a:solidFill>
              </a:rPr>
              <a:t> </a:t>
            </a:r>
          </a:p>
        </p:txBody>
      </p:sp>
      <p:sp>
        <p:nvSpPr>
          <p:cNvPr id="30723" name="Text Box 2"/>
          <p:cNvSpPr txBox="1">
            <a:spLocks noChangeArrowheads="1"/>
          </p:cNvSpPr>
          <p:nvPr/>
        </p:nvSpPr>
        <p:spPr bwMode="auto">
          <a:xfrm>
            <a:off x="355680" y="1451672"/>
            <a:ext cx="8363520" cy="4673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lstStyle>
            <a:lvl1pPr marL="430213" indent="-323850"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1pPr>
            <a:lvl2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2pPr>
            <a:lvl3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3pPr>
            <a:lvl4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4pPr>
            <a:lvl5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9pPr>
          </a:lstStyle>
          <a:p>
            <a:pPr eaLnBrk="1">
              <a:spcBef>
                <a:spcPts val="635"/>
              </a:spcBef>
              <a:buSzPct val="45000"/>
              <a:buFont typeface="Wingdings" pitchFamily="2" charset="2"/>
              <a:buChar char=""/>
            </a:pPr>
            <a:r>
              <a:rPr lang="en-GB" altLang="en-US" sz="2500" b="1">
                <a:solidFill>
                  <a:srgbClr val="000000"/>
                </a:solidFill>
              </a:rPr>
              <a:t>Generator is a function, when applied to a number, yields the next number in the sequence. For example,</a:t>
            </a:r>
          </a:p>
          <a:p>
            <a:pPr eaLnBrk="1">
              <a:spcBef>
                <a:spcPts val="635"/>
              </a:spcBef>
              <a:buSzPct val="45000"/>
              <a:buFont typeface="Wingdings" pitchFamily="2" charset="2"/>
              <a:buChar char=""/>
            </a:pPr>
            <a:r>
              <a:rPr lang="en-GB" altLang="en-US" sz="2500" b="1">
                <a:solidFill>
                  <a:srgbClr val="0000FF"/>
                </a:solidFill>
              </a:rPr>
              <a:t>X</a:t>
            </a:r>
            <a:r>
              <a:rPr lang="en-GB" altLang="en-US" sz="2500" b="1" baseline="-25000">
                <a:solidFill>
                  <a:srgbClr val="0000FF"/>
                </a:solidFill>
              </a:rPr>
              <a:t>k+1</a:t>
            </a:r>
            <a:r>
              <a:rPr lang="en-GB" altLang="en-US" sz="2500" b="1">
                <a:solidFill>
                  <a:srgbClr val="0000FF"/>
                </a:solidFill>
              </a:rPr>
              <a:t> = (a X</a:t>
            </a:r>
            <a:r>
              <a:rPr lang="en-GB" altLang="en-US" sz="2500" b="1" baseline="-25000">
                <a:solidFill>
                  <a:srgbClr val="0000FF"/>
                </a:solidFill>
              </a:rPr>
              <a:t>k</a:t>
            </a:r>
            <a:r>
              <a:rPr lang="en-GB" altLang="en-US" sz="2500" b="1">
                <a:solidFill>
                  <a:srgbClr val="0000FF"/>
                </a:solidFill>
              </a:rPr>
              <a:t> + c) mod m</a:t>
            </a:r>
            <a:r>
              <a:rPr lang="en-GB" altLang="en-US" sz="2500" b="1">
                <a:solidFill>
                  <a:srgbClr val="000000"/>
                </a:solidFill>
              </a:rPr>
              <a:t>   </a:t>
            </a:r>
          </a:p>
          <a:p>
            <a:pPr eaLnBrk="1">
              <a:spcBef>
                <a:spcPts val="544"/>
              </a:spcBef>
            </a:pPr>
            <a:r>
              <a:rPr lang="en-GB" altLang="en-US" sz="2200" b="1">
                <a:solidFill>
                  <a:srgbClr val="000000"/>
                </a:solidFill>
              </a:rPr>
              <a:t>where </a:t>
            </a:r>
            <a:r>
              <a:rPr lang="en-GB" altLang="en-US" sz="2200" b="1">
                <a:solidFill>
                  <a:srgbClr val="0000FF"/>
                </a:solidFill>
              </a:rPr>
              <a:t> X</a:t>
            </a:r>
            <a:r>
              <a:rPr lang="en-GB" altLang="en-US" sz="2200" b="1" baseline="-25000">
                <a:solidFill>
                  <a:srgbClr val="0000FF"/>
                </a:solidFill>
              </a:rPr>
              <a:t>k</a:t>
            </a:r>
            <a:r>
              <a:rPr lang="en-GB" altLang="en-US" sz="2200" b="1">
                <a:solidFill>
                  <a:srgbClr val="000000"/>
                </a:solidFill>
              </a:rPr>
              <a:t> is the k th element of the sequence and </a:t>
            </a:r>
          </a:p>
          <a:p>
            <a:pPr eaLnBrk="1">
              <a:spcBef>
                <a:spcPts val="544"/>
              </a:spcBef>
            </a:pPr>
            <a:r>
              <a:rPr lang="en-GB" altLang="en-US" sz="2200" b="1">
                <a:solidFill>
                  <a:srgbClr val="0000FF"/>
                </a:solidFill>
              </a:rPr>
              <a:t>X</a:t>
            </a:r>
            <a:r>
              <a:rPr lang="en-GB" altLang="en-US" sz="2200" b="1" baseline="-25000">
                <a:solidFill>
                  <a:srgbClr val="0000FF"/>
                </a:solidFill>
              </a:rPr>
              <a:t>0</a:t>
            </a:r>
            <a:r>
              <a:rPr lang="en-GB" altLang="en-US" sz="2200" b="1">
                <a:solidFill>
                  <a:srgbClr val="0000FF"/>
                </a:solidFill>
              </a:rPr>
              <a:t>, a, c</a:t>
            </a:r>
            <a:r>
              <a:rPr lang="en-GB" altLang="en-US" sz="2200" b="1">
                <a:solidFill>
                  <a:srgbClr val="000000"/>
                </a:solidFill>
              </a:rPr>
              <a:t> , and </a:t>
            </a:r>
            <a:r>
              <a:rPr lang="en-GB" altLang="en-US" sz="2200" b="1">
                <a:solidFill>
                  <a:srgbClr val="0000FF"/>
                </a:solidFill>
              </a:rPr>
              <a:t>m</a:t>
            </a:r>
            <a:r>
              <a:rPr lang="en-GB" altLang="en-US" sz="2200" b="1">
                <a:solidFill>
                  <a:srgbClr val="000000"/>
                </a:solidFill>
              </a:rPr>
              <a:t> define the generator.</a:t>
            </a:r>
          </a:p>
          <a:p>
            <a:pPr eaLnBrk="1">
              <a:spcBef>
                <a:spcPts val="635"/>
              </a:spcBef>
              <a:buSzPct val="45000"/>
              <a:buFont typeface="Wingdings" pitchFamily="2" charset="2"/>
              <a:buChar char=""/>
            </a:pPr>
            <a:r>
              <a:rPr lang="en-US" altLang="en-US" sz="2500" b="1">
                <a:solidFill>
                  <a:srgbClr val="000000"/>
                </a:solidFill>
              </a:rPr>
              <a:t>Random numbers in the range [0,1] are then obtained by dividing by m.</a:t>
            </a:r>
          </a:p>
          <a:p>
            <a:pPr eaLnBrk="1">
              <a:spcBef>
                <a:spcPts val="635"/>
              </a:spcBef>
              <a:buSzPct val="45000"/>
              <a:buFont typeface="Wingdings" pitchFamily="2" charset="2"/>
              <a:buChar char=""/>
            </a:pPr>
            <a:r>
              <a:rPr lang="en-GB" altLang="en-US" sz="2500" b="1">
                <a:solidFill>
                  <a:srgbClr val="000000"/>
                </a:solidFill>
              </a:rPr>
              <a:t>As numbers are taken from a finite set (for example, integers between 1 and 2</a:t>
            </a:r>
            <a:r>
              <a:rPr lang="en-GB" altLang="en-US" sz="2500" b="1" baseline="30000">
                <a:solidFill>
                  <a:srgbClr val="000000"/>
                </a:solidFill>
              </a:rPr>
              <a:t>31</a:t>
            </a:r>
            <a:r>
              <a:rPr lang="en-GB" altLang="en-US" sz="2500" b="1">
                <a:solidFill>
                  <a:srgbClr val="000000"/>
                </a:solidFill>
              </a:rPr>
              <a:t>), any generator will eventually repeat itself. </a:t>
            </a:r>
          </a:p>
        </p:txBody>
      </p:sp>
    </p:spTree>
    <p:extLst>
      <p:ext uri="{BB962C8B-B14F-4D97-AF65-F5344CB8AC3E}">
        <p14:creationId xmlns:p14="http://schemas.microsoft.com/office/powerpoint/2010/main" val="269199991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1"/>
          <p:cNvSpPr txBox="1">
            <a:spLocks noChangeArrowheads="1"/>
          </p:cNvSpPr>
          <p:nvPr/>
        </p:nvSpPr>
        <p:spPr bwMode="auto">
          <a:xfrm>
            <a:off x="1105920" y="172818"/>
            <a:ext cx="7050240" cy="13018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algn="ctr" eaLnBrk="1">
              <a:lnSpc>
                <a:spcPct val="100000"/>
              </a:lnSpc>
            </a:pPr>
            <a:r>
              <a:rPr lang="en-GB" altLang="en-US" sz="4000" b="1">
                <a:solidFill>
                  <a:srgbClr val="000000"/>
                </a:solidFill>
              </a:rPr>
              <a:t>The Linear Congruential Generators</a:t>
            </a:r>
          </a:p>
        </p:txBody>
      </p:sp>
      <p:sp>
        <p:nvSpPr>
          <p:cNvPr id="31747" name="Text Box 2"/>
          <p:cNvSpPr txBox="1">
            <a:spLocks noChangeArrowheads="1"/>
          </p:cNvSpPr>
          <p:nvPr/>
        </p:nvSpPr>
        <p:spPr bwMode="auto">
          <a:xfrm>
            <a:off x="839520" y="1424310"/>
            <a:ext cx="7395840" cy="40785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lstStyle>
            <a:lvl1pPr marL="430213" indent="-323850"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1pPr>
            <a:lvl2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2pPr>
            <a:lvl3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3pPr>
            <a:lvl4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4pPr>
            <a:lvl5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9pPr>
          </a:lstStyle>
          <a:p>
            <a:pPr eaLnBrk="1">
              <a:spcBef>
                <a:spcPts val="726"/>
              </a:spcBef>
              <a:buSzPct val="45000"/>
              <a:buFont typeface="Wingdings" pitchFamily="2" charset="2"/>
              <a:buChar char=""/>
            </a:pPr>
            <a:r>
              <a:rPr lang="en-GB" altLang="en-US" sz="2900" b="1">
                <a:solidFill>
                  <a:srgbClr val="000000"/>
                </a:solidFill>
              </a:rPr>
              <a:t>The   length of the repeated cycle is called </a:t>
            </a:r>
            <a:r>
              <a:rPr lang="en-GB" altLang="en-US" sz="2900" b="1">
                <a:solidFill>
                  <a:srgbClr val="0000FF"/>
                </a:solidFill>
              </a:rPr>
              <a:t>the period of the generator</a:t>
            </a:r>
            <a:r>
              <a:rPr lang="en-GB" altLang="en-US" sz="2900" b="1">
                <a:solidFill>
                  <a:srgbClr val="000000"/>
                </a:solidFill>
              </a:rPr>
              <a:t>. </a:t>
            </a:r>
          </a:p>
          <a:p>
            <a:pPr eaLnBrk="1">
              <a:spcBef>
                <a:spcPts val="726"/>
              </a:spcBef>
              <a:buSzPct val="45000"/>
              <a:buFont typeface="Wingdings" pitchFamily="2" charset="2"/>
              <a:buChar char=""/>
            </a:pPr>
            <a:r>
              <a:rPr lang="en-GB" altLang="en-US" sz="2900" b="1">
                <a:solidFill>
                  <a:srgbClr val="000000"/>
                </a:solidFill>
              </a:rPr>
              <a:t>A good generator is one with a long period and no discernible correlation between elements of the sequence. </a:t>
            </a:r>
          </a:p>
          <a:p>
            <a:pPr eaLnBrk="1">
              <a:spcBef>
                <a:spcPts val="726"/>
              </a:spcBef>
              <a:buSzPct val="45000"/>
              <a:buFont typeface="Wingdings" pitchFamily="2" charset="2"/>
              <a:buChar char=""/>
            </a:pPr>
            <a:r>
              <a:rPr lang="en-GB" altLang="en-US" sz="2900" b="1">
                <a:solidFill>
                  <a:srgbClr val="0000FF"/>
                </a:solidFill>
              </a:rPr>
              <a:t>Example:</a:t>
            </a:r>
            <a:r>
              <a:rPr lang="en-GB" altLang="en-US" sz="2900" b="1">
                <a:solidFill>
                  <a:srgbClr val="000000"/>
                </a:solidFill>
              </a:rPr>
              <a:t> X</a:t>
            </a:r>
            <a:r>
              <a:rPr lang="en-GB" altLang="en-US" sz="2900" b="1" baseline="-25000">
                <a:solidFill>
                  <a:srgbClr val="000000"/>
                </a:solidFill>
              </a:rPr>
              <a:t>k+1</a:t>
            </a:r>
            <a:r>
              <a:rPr lang="en-GB" altLang="en-US" sz="2900" b="1">
                <a:solidFill>
                  <a:srgbClr val="000000"/>
                </a:solidFill>
              </a:rPr>
              <a:t> = (3X</a:t>
            </a:r>
            <a:r>
              <a:rPr lang="en-GB" altLang="en-US" sz="2900" b="1" baseline="-25000">
                <a:solidFill>
                  <a:srgbClr val="000000"/>
                </a:solidFill>
              </a:rPr>
              <a:t>k</a:t>
            </a:r>
            <a:r>
              <a:rPr lang="en-GB" altLang="en-US" sz="2900" b="1">
                <a:solidFill>
                  <a:srgbClr val="000000"/>
                </a:solidFill>
              </a:rPr>
              <a:t> + 4) mod 8</a:t>
            </a:r>
          </a:p>
          <a:p>
            <a:pPr eaLnBrk="1">
              <a:spcBef>
                <a:spcPts val="635"/>
              </a:spcBef>
            </a:pPr>
            <a:r>
              <a:rPr lang="en-US" altLang="en-US" sz="2900" b="1">
                <a:solidFill>
                  <a:srgbClr val="000000"/>
                </a:solidFill>
              </a:rPr>
              <a:t>E = {1, 7, 1, 7, …} is bad.</a:t>
            </a:r>
          </a:p>
        </p:txBody>
      </p:sp>
    </p:spTree>
    <p:extLst>
      <p:ext uri="{BB962C8B-B14F-4D97-AF65-F5344CB8AC3E}">
        <p14:creationId xmlns:p14="http://schemas.microsoft.com/office/powerpoint/2010/main" val="83723824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ChangeArrowheads="1"/>
          </p:cNvSpPr>
          <p:nvPr/>
        </p:nvSpPr>
        <p:spPr bwMode="auto">
          <a:xfrm>
            <a:off x="152640" y="152656"/>
            <a:ext cx="8762400" cy="1609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chemeClr val="bg1"/>
                </a:solidFill>
                <a:latin typeface="Arial" charset="0"/>
              </a:defRPr>
            </a:lvl9pPr>
          </a:lstStyle>
          <a:p>
            <a:pPr algn="ctr" eaLnBrk="1">
              <a:lnSpc>
                <a:spcPct val="100000"/>
              </a:lnSpc>
            </a:pPr>
            <a:r>
              <a:rPr lang="en-US" altLang="en-US" sz="3300" b="1">
                <a:solidFill>
                  <a:srgbClr val="000000"/>
                </a:solidFill>
              </a:rPr>
              <a:t>Practical embarrassingly parallel computation with static process creation and master-slave approach</a:t>
            </a:r>
          </a:p>
        </p:txBody>
      </p:sp>
      <p:pic>
        <p:nvPicPr>
          <p:cNvPr id="512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760" y="2361848"/>
            <a:ext cx="7706880" cy="375303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4" name="Text Box 3"/>
          <p:cNvSpPr txBox="1">
            <a:spLocks noChangeArrowheads="1"/>
          </p:cNvSpPr>
          <p:nvPr/>
        </p:nvSpPr>
        <p:spPr bwMode="auto">
          <a:xfrm>
            <a:off x="8686080" y="6552688"/>
            <a:ext cx="456480" cy="285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a:spcBef>
                <a:spcPts val="794"/>
              </a:spcBef>
            </a:pPr>
            <a:r>
              <a:rPr lang="en-US" altLang="en-US" sz="1300">
                <a:solidFill>
                  <a:srgbClr val="000000"/>
                </a:solidFill>
              </a:rPr>
              <a:t>3.4</a:t>
            </a:r>
          </a:p>
        </p:txBody>
      </p:sp>
    </p:spTree>
    <p:extLst>
      <p:ext uri="{BB962C8B-B14F-4D97-AF65-F5344CB8AC3E}">
        <p14:creationId xmlns:p14="http://schemas.microsoft.com/office/powerpoint/2010/main" val="308917384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
          <p:cNvSpPr txBox="1">
            <a:spLocks noChangeArrowheads="1"/>
          </p:cNvSpPr>
          <p:nvPr/>
        </p:nvSpPr>
        <p:spPr bwMode="auto">
          <a:xfrm>
            <a:off x="1105920" y="172818"/>
            <a:ext cx="7050240" cy="13018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algn="ctr" eaLnBrk="1">
              <a:lnSpc>
                <a:spcPct val="100000"/>
              </a:lnSpc>
            </a:pPr>
            <a:r>
              <a:rPr lang="en-GB" altLang="en-US" sz="4000" b="1">
                <a:solidFill>
                  <a:srgbClr val="000000"/>
                </a:solidFill>
              </a:rPr>
              <a:t>Period of Linear Congruential Sequence</a:t>
            </a:r>
            <a:r>
              <a:rPr lang="en-GB" altLang="en-US" sz="4000">
                <a:solidFill>
                  <a:srgbClr val="000000"/>
                </a:solidFill>
              </a:rPr>
              <a:t> </a:t>
            </a:r>
          </a:p>
        </p:txBody>
      </p:sp>
      <p:sp>
        <p:nvSpPr>
          <p:cNvPr id="32771" name="Text Box 2"/>
          <p:cNvSpPr txBox="1">
            <a:spLocks noChangeArrowheads="1"/>
          </p:cNvSpPr>
          <p:nvPr/>
        </p:nvSpPr>
        <p:spPr bwMode="auto">
          <a:xfrm>
            <a:off x="563040" y="1451673"/>
            <a:ext cx="8087040" cy="4634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lstStyle>
            <a:lvl1pPr marL="430213" indent="-323850"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1pPr>
            <a:lvl2pPr marL="862013" indent="-322263"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2pPr>
            <a:lvl3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3pPr>
            <a:lvl4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4pPr>
            <a:lvl5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9pPr>
          </a:lstStyle>
          <a:p>
            <a:pPr eaLnBrk="1">
              <a:lnSpc>
                <a:spcPct val="90000"/>
              </a:lnSpc>
              <a:spcBef>
                <a:spcPts val="726"/>
              </a:spcBef>
              <a:buSzPct val="45000"/>
              <a:buFont typeface="Wingdings" pitchFamily="2" charset="2"/>
              <a:buChar char=""/>
            </a:pPr>
            <a:r>
              <a:rPr lang="en-GB" altLang="en-US" sz="2900" b="1">
                <a:solidFill>
                  <a:srgbClr val="0000FF"/>
                </a:solidFill>
              </a:rPr>
              <a:t>Theorem:</a:t>
            </a:r>
            <a:r>
              <a:rPr lang="en-GB" altLang="en-US" sz="2900" b="1">
                <a:solidFill>
                  <a:srgbClr val="000000"/>
                </a:solidFill>
              </a:rPr>
              <a:t> The linear congruential sequence has period m if and only if</a:t>
            </a:r>
          </a:p>
          <a:p>
            <a:pPr lvl="1" eaLnBrk="1">
              <a:lnSpc>
                <a:spcPct val="90000"/>
              </a:lnSpc>
              <a:spcBef>
                <a:spcPts val="635"/>
              </a:spcBef>
              <a:buSzPct val="45000"/>
              <a:buFont typeface="Wingdings" pitchFamily="2" charset="2"/>
              <a:buChar char=""/>
            </a:pPr>
            <a:r>
              <a:rPr lang="en-GB" altLang="en-US" sz="2500" b="1">
                <a:solidFill>
                  <a:srgbClr val="000000"/>
                </a:solidFill>
              </a:rPr>
              <a:t>c is relatively prime to m (i.e. </a:t>
            </a:r>
            <a:r>
              <a:rPr lang="en-US" altLang="en-US" sz="2500" b="1">
                <a:solidFill>
                  <a:srgbClr val="000000"/>
                </a:solidFill>
              </a:rPr>
              <a:t>if the only positive integer that evenly divides both of them is 1)</a:t>
            </a:r>
            <a:r>
              <a:rPr lang="en-GB" altLang="en-US" sz="2500" b="1">
                <a:solidFill>
                  <a:srgbClr val="000000"/>
                </a:solidFill>
              </a:rPr>
              <a:t>;</a:t>
            </a:r>
          </a:p>
          <a:p>
            <a:pPr lvl="1" eaLnBrk="1">
              <a:lnSpc>
                <a:spcPct val="90000"/>
              </a:lnSpc>
              <a:spcBef>
                <a:spcPts val="635"/>
              </a:spcBef>
              <a:buSzPct val="45000"/>
              <a:buFont typeface="Wingdings" pitchFamily="2" charset="2"/>
              <a:buChar char=""/>
            </a:pPr>
            <a:r>
              <a:rPr lang="en-GB" altLang="en-US" sz="2500" b="1">
                <a:solidFill>
                  <a:srgbClr val="000000"/>
                </a:solidFill>
              </a:rPr>
              <a:t>b = a - 1 is a multiple of p, for every prime p dividing m;</a:t>
            </a:r>
          </a:p>
          <a:p>
            <a:pPr lvl="1" eaLnBrk="1">
              <a:lnSpc>
                <a:spcPct val="90000"/>
              </a:lnSpc>
              <a:spcBef>
                <a:spcPts val="635"/>
              </a:spcBef>
              <a:buSzPct val="45000"/>
              <a:buFont typeface="Wingdings" pitchFamily="2" charset="2"/>
              <a:buChar char=""/>
            </a:pPr>
            <a:r>
              <a:rPr lang="en-GB" altLang="en-US" sz="2500" b="1">
                <a:solidFill>
                  <a:srgbClr val="000000"/>
                </a:solidFill>
              </a:rPr>
              <a:t>b is a multiple of 4, if m is a multiple of 4. </a:t>
            </a:r>
          </a:p>
          <a:p>
            <a:pPr eaLnBrk="1">
              <a:lnSpc>
                <a:spcPct val="90000"/>
              </a:lnSpc>
              <a:spcBef>
                <a:spcPts val="726"/>
              </a:spcBef>
              <a:buSzPct val="45000"/>
              <a:buFont typeface="Wingdings" pitchFamily="2" charset="2"/>
              <a:buChar char=""/>
            </a:pPr>
            <a:r>
              <a:rPr lang="en-GB" altLang="en-US" sz="2900" b="1">
                <a:solidFill>
                  <a:srgbClr val="0000FF"/>
                </a:solidFill>
              </a:rPr>
              <a:t>Example:</a:t>
            </a:r>
            <a:r>
              <a:rPr lang="en-GB" altLang="en-US" sz="2900" b="1">
                <a:solidFill>
                  <a:srgbClr val="000000"/>
                </a:solidFill>
              </a:rPr>
              <a:t> X</a:t>
            </a:r>
            <a:r>
              <a:rPr lang="en-GB" altLang="en-US" sz="2900" b="1" baseline="-25000">
                <a:solidFill>
                  <a:srgbClr val="000000"/>
                </a:solidFill>
              </a:rPr>
              <a:t>k+1</a:t>
            </a:r>
            <a:r>
              <a:rPr lang="en-GB" altLang="en-US" sz="2900" b="1">
                <a:solidFill>
                  <a:srgbClr val="000000"/>
                </a:solidFill>
              </a:rPr>
              <a:t> = (7X</a:t>
            </a:r>
            <a:r>
              <a:rPr lang="en-GB" altLang="en-US" sz="2900" b="1" baseline="-25000">
                <a:solidFill>
                  <a:srgbClr val="000000"/>
                </a:solidFill>
              </a:rPr>
              <a:t>k</a:t>
            </a:r>
            <a:r>
              <a:rPr lang="en-GB" altLang="en-US" sz="2900" b="1">
                <a:solidFill>
                  <a:srgbClr val="000000"/>
                </a:solidFill>
              </a:rPr>
              <a:t> + 5) mod 18</a:t>
            </a:r>
          </a:p>
          <a:p>
            <a:pPr eaLnBrk="1">
              <a:lnSpc>
                <a:spcPct val="90000"/>
              </a:lnSpc>
              <a:spcBef>
                <a:spcPts val="726"/>
              </a:spcBef>
            </a:pPr>
            <a:r>
              <a:rPr lang="en-GB" altLang="en-US" sz="2900" b="1">
                <a:solidFill>
                  <a:srgbClr val="000000"/>
                </a:solidFill>
              </a:rPr>
              <a:t>	E = {1, 12, 17, 16, 9, 14, 13, 6, 11, 10, 3, 8, 7, 0, 5, 4, 15, 2, 1,…}</a:t>
            </a:r>
          </a:p>
        </p:txBody>
      </p:sp>
    </p:spTree>
    <p:extLst>
      <p:ext uri="{BB962C8B-B14F-4D97-AF65-F5344CB8AC3E}">
        <p14:creationId xmlns:p14="http://schemas.microsoft.com/office/powerpoint/2010/main" val="2648540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1"/>
          <p:cNvSpPr txBox="1">
            <a:spLocks noChangeArrowheads="1"/>
          </p:cNvSpPr>
          <p:nvPr/>
        </p:nvSpPr>
        <p:spPr bwMode="auto">
          <a:xfrm>
            <a:off x="414720" y="172818"/>
            <a:ext cx="8501760" cy="13018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algn="ctr" eaLnBrk="1">
              <a:lnSpc>
                <a:spcPct val="100000"/>
              </a:lnSpc>
            </a:pPr>
            <a:r>
              <a:rPr lang="en-GB" altLang="en-US" sz="4000" b="1" i="1">
                <a:solidFill>
                  <a:srgbClr val="000000"/>
                </a:solidFill>
              </a:rPr>
              <a:t>drand48()</a:t>
            </a:r>
            <a:r>
              <a:rPr lang="en-GB" altLang="en-US" sz="4000" b="1">
                <a:solidFill>
                  <a:srgbClr val="000000"/>
                </a:solidFill>
              </a:rPr>
              <a:t> family of </a:t>
            </a:r>
            <a:br>
              <a:rPr lang="en-GB" altLang="en-US" sz="4000" b="1">
                <a:solidFill>
                  <a:srgbClr val="000000"/>
                </a:solidFill>
              </a:rPr>
            </a:br>
            <a:r>
              <a:rPr lang="en-GB" altLang="en-US" sz="4000" b="1">
                <a:solidFill>
                  <a:srgbClr val="000000"/>
                </a:solidFill>
              </a:rPr>
              <a:t>pseudo-random functions </a:t>
            </a:r>
            <a:r>
              <a:rPr lang="en-GB" altLang="en-US" sz="4000">
                <a:solidFill>
                  <a:srgbClr val="000000"/>
                </a:solidFill>
              </a:rPr>
              <a:t> </a:t>
            </a:r>
          </a:p>
        </p:txBody>
      </p:sp>
      <p:pic>
        <p:nvPicPr>
          <p:cNvPr id="3379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1520" y="1451672"/>
            <a:ext cx="6220800" cy="456239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72116183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414720" y="172818"/>
            <a:ext cx="8501760" cy="13018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algn="ctr" eaLnBrk="1">
              <a:lnSpc>
                <a:spcPct val="100000"/>
              </a:lnSpc>
            </a:pPr>
            <a:r>
              <a:rPr lang="en-GB" altLang="en-US" sz="4000" b="1" i="1">
                <a:solidFill>
                  <a:srgbClr val="000000"/>
                </a:solidFill>
              </a:rPr>
              <a:t>drand48()</a:t>
            </a:r>
            <a:r>
              <a:rPr lang="en-GB" altLang="en-US" sz="4000" b="1">
                <a:solidFill>
                  <a:srgbClr val="000000"/>
                </a:solidFill>
              </a:rPr>
              <a:t> family of </a:t>
            </a:r>
            <a:br>
              <a:rPr lang="en-GB" altLang="en-US" sz="4000" b="1">
                <a:solidFill>
                  <a:srgbClr val="000000"/>
                </a:solidFill>
              </a:rPr>
            </a:br>
            <a:r>
              <a:rPr lang="en-GB" altLang="en-US" sz="4000" b="1">
                <a:solidFill>
                  <a:srgbClr val="000000"/>
                </a:solidFill>
              </a:rPr>
              <a:t>pseudo-random functions </a:t>
            </a:r>
            <a:r>
              <a:rPr lang="en-GB" altLang="en-US" sz="4000">
                <a:solidFill>
                  <a:srgbClr val="000000"/>
                </a:solidFill>
              </a:rPr>
              <a:t> </a:t>
            </a:r>
          </a:p>
        </p:txBody>
      </p:sp>
      <p:pic>
        <p:nvPicPr>
          <p:cNvPr id="3481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2640" y="1468954"/>
            <a:ext cx="6799680" cy="475249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50710396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8880" y="1947084"/>
            <a:ext cx="5813280" cy="40669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5843" name="Text Box 2"/>
          <p:cNvSpPr txBox="1">
            <a:spLocks noChangeArrowheads="1"/>
          </p:cNvSpPr>
          <p:nvPr/>
        </p:nvSpPr>
        <p:spPr bwMode="auto">
          <a:xfrm>
            <a:off x="414720" y="172818"/>
            <a:ext cx="8501760" cy="13018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algn="ctr" eaLnBrk="1">
              <a:lnSpc>
                <a:spcPct val="100000"/>
              </a:lnSpc>
            </a:pPr>
            <a:r>
              <a:rPr lang="en-GB" altLang="en-US" sz="4000" b="1" i="1">
                <a:solidFill>
                  <a:srgbClr val="000000"/>
                </a:solidFill>
              </a:rPr>
              <a:t>drand48()</a:t>
            </a:r>
            <a:r>
              <a:rPr lang="en-GB" altLang="en-US" sz="4000" b="1">
                <a:solidFill>
                  <a:srgbClr val="000000"/>
                </a:solidFill>
              </a:rPr>
              <a:t> family of </a:t>
            </a:r>
            <a:br>
              <a:rPr lang="en-GB" altLang="en-US" sz="4000" b="1">
                <a:solidFill>
                  <a:srgbClr val="000000"/>
                </a:solidFill>
              </a:rPr>
            </a:br>
            <a:r>
              <a:rPr lang="en-GB" altLang="en-US" sz="4000" b="1">
                <a:solidFill>
                  <a:srgbClr val="000000"/>
                </a:solidFill>
              </a:rPr>
              <a:t>pseudo-random functions </a:t>
            </a:r>
            <a:r>
              <a:rPr lang="en-GB" altLang="en-US" sz="4000">
                <a:solidFill>
                  <a:srgbClr val="000000"/>
                </a:solidFill>
              </a:rPr>
              <a:t> </a:t>
            </a:r>
          </a:p>
        </p:txBody>
      </p:sp>
    </p:spTree>
    <p:extLst>
      <p:ext uri="{BB962C8B-B14F-4D97-AF65-F5344CB8AC3E}">
        <p14:creationId xmlns:p14="http://schemas.microsoft.com/office/powerpoint/2010/main" val="244203537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1"/>
          <p:cNvSpPr txBox="1">
            <a:spLocks noChangeArrowheads="1"/>
          </p:cNvSpPr>
          <p:nvPr/>
        </p:nvSpPr>
        <p:spPr bwMode="auto">
          <a:xfrm>
            <a:off x="286561" y="-48965"/>
            <a:ext cx="8007840" cy="2517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algn="ctr" eaLnBrk="1">
              <a:lnSpc>
                <a:spcPct val="100000"/>
              </a:lnSpc>
            </a:pPr>
            <a:r>
              <a:rPr lang="en-US" altLang="en-US" sz="4000" b="1">
                <a:solidFill>
                  <a:srgbClr val="000000"/>
                </a:solidFill>
              </a:rPr>
              <a:t>Approaches to the Generation of Random Numbers on Parallel Computers</a:t>
            </a:r>
          </a:p>
        </p:txBody>
      </p:sp>
      <p:sp>
        <p:nvSpPr>
          <p:cNvPr id="36867" name="Text Box 2"/>
          <p:cNvSpPr txBox="1">
            <a:spLocks noChangeArrowheads="1"/>
          </p:cNvSpPr>
          <p:nvPr/>
        </p:nvSpPr>
        <p:spPr bwMode="auto">
          <a:xfrm>
            <a:off x="1046880" y="2392092"/>
            <a:ext cx="7050240" cy="18664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lstStyle>
            <a:lvl1pPr marL="430213" indent="-323850"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1pPr>
            <a:lvl2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2pPr>
            <a:lvl3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3pPr>
            <a:lvl4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4pPr>
            <a:lvl5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9pPr>
          </a:lstStyle>
          <a:p>
            <a:pPr eaLnBrk="1">
              <a:spcBef>
                <a:spcPts val="726"/>
              </a:spcBef>
              <a:buSzPct val="45000"/>
              <a:buFont typeface="Wingdings" pitchFamily="2" charset="2"/>
              <a:buChar char=""/>
            </a:pPr>
            <a:r>
              <a:rPr lang="en-US" altLang="en-US" sz="2900" b="1">
                <a:solidFill>
                  <a:srgbClr val="000000"/>
                </a:solidFill>
              </a:rPr>
              <a:t>Centralized </a:t>
            </a:r>
          </a:p>
          <a:p>
            <a:pPr eaLnBrk="1">
              <a:spcBef>
                <a:spcPts val="726"/>
              </a:spcBef>
              <a:buSzPct val="45000"/>
              <a:buFont typeface="Wingdings" pitchFamily="2" charset="2"/>
              <a:buChar char=""/>
            </a:pPr>
            <a:r>
              <a:rPr lang="en-US" altLang="en-US" sz="2900" b="1">
                <a:solidFill>
                  <a:srgbClr val="000000"/>
                </a:solidFill>
              </a:rPr>
              <a:t>Replicated</a:t>
            </a:r>
          </a:p>
          <a:p>
            <a:pPr eaLnBrk="1">
              <a:spcBef>
                <a:spcPts val="726"/>
              </a:spcBef>
              <a:buSzPct val="45000"/>
              <a:buFont typeface="Wingdings" pitchFamily="2" charset="2"/>
              <a:buChar char=""/>
            </a:pPr>
            <a:r>
              <a:rPr lang="en-US" altLang="en-US" sz="2900" b="1">
                <a:solidFill>
                  <a:srgbClr val="000000"/>
                </a:solidFill>
              </a:rPr>
              <a:t>Distributed</a:t>
            </a:r>
          </a:p>
          <a:p>
            <a:pPr eaLnBrk="1">
              <a:spcBef>
                <a:spcPts val="726"/>
              </a:spcBef>
              <a:buSzPct val="45000"/>
              <a:buFont typeface="Wingdings" pitchFamily="2" charset="2"/>
              <a:buChar char=""/>
            </a:pPr>
            <a:endParaRPr lang="en-US" altLang="en-US" sz="2900" b="1">
              <a:solidFill>
                <a:srgbClr val="000000"/>
              </a:solidFill>
            </a:endParaRPr>
          </a:p>
          <a:p>
            <a:pPr lvl="1" eaLnBrk="1">
              <a:spcBef>
                <a:spcPts val="726"/>
              </a:spcBef>
              <a:buSzPct val="45000"/>
            </a:pPr>
            <a:r>
              <a:rPr lang="en-US" altLang="en-US" sz="2900" b="1">
                <a:solidFill>
                  <a:srgbClr val="000000"/>
                </a:solidFill>
              </a:rPr>
              <a:t>	From: Chapter 10 of on line text of </a:t>
            </a:r>
            <a:r>
              <a:rPr lang="en-US" altLang="en-US" sz="2900" b="1" i="1">
                <a:solidFill>
                  <a:srgbClr val="000000"/>
                </a:solidFill>
              </a:rPr>
              <a:t>Designing and Building Parallel Programs</a:t>
            </a:r>
            <a:r>
              <a:rPr lang="en-US" altLang="en-US" sz="2900" b="1">
                <a:solidFill>
                  <a:srgbClr val="000000"/>
                </a:solidFill>
              </a:rPr>
              <a:t>, by Ian Foster at </a:t>
            </a:r>
          </a:p>
          <a:p>
            <a:pPr lvl="1" eaLnBrk="1">
              <a:spcBef>
                <a:spcPts val="726"/>
              </a:spcBef>
              <a:buSzPct val="45000"/>
              <a:buFont typeface="Wingdings" pitchFamily="2" charset="2"/>
              <a:buChar char=""/>
            </a:pPr>
            <a:r>
              <a:rPr lang="en-US" altLang="en-US" b="1">
                <a:solidFill>
                  <a:srgbClr val="000000"/>
                </a:solidFill>
              </a:rPr>
              <a:t>http://www.mcs.anl.gov/~itf/dbpp/text/book.html</a:t>
            </a:r>
          </a:p>
        </p:txBody>
      </p:sp>
    </p:spTree>
    <p:extLst>
      <p:ext uri="{BB962C8B-B14F-4D97-AF65-F5344CB8AC3E}">
        <p14:creationId xmlns:p14="http://schemas.microsoft.com/office/powerpoint/2010/main" val="255010572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1"/>
          <p:cNvSpPr txBox="1">
            <a:spLocks noChangeArrowheads="1"/>
          </p:cNvSpPr>
          <p:nvPr/>
        </p:nvSpPr>
        <p:spPr bwMode="auto">
          <a:xfrm>
            <a:off x="1105920" y="276509"/>
            <a:ext cx="7050240" cy="10945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algn="ctr" eaLnBrk="1">
              <a:lnSpc>
                <a:spcPct val="100000"/>
              </a:lnSpc>
            </a:pPr>
            <a:r>
              <a:rPr lang="en-US" altLang="en-US" sz="4000" b="1">
                <a:solidFill>
                  <a:srgbClr val="000000"/>
                </a:solidFill>
              </a:rPr>
              <a:t>Centralized Approach</a:t>
            </a:r>
          </a:p>
        </p:txBody>
      </p:sp>
      <p:sp>
        <p:nvSpPr>
          <p:cNvPr id="37891" name="Text Box 2"/>
          <p:cNvSpPr txBox="1">
            <a:spLocks noChangeArrowheads="1"/>
          </p:cNvSpPr>
          <p:nvPr/>
        </p:nvSpPr>
        <p:spPr bwMode="auto">
          <a:xfrm>
            <a:off x="1105920" y="1451673"/>
            <a:ext cx="6981120" cy="45811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lstStyle>
            <a:lvl1pPr marL="430213" indent="-323850"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1pPr>
            <a:lvl2pPr marL="862013" indent="-322263"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2pPr>
            <a:lvl3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3pPr>
            <a:lvl4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4pPr>
            <a:lvl5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9pPr>
          </a:lstStyle>
          <a:p>
            <a:pPr eaLnBrk="1">
              <a:lnSpc>
                <a:spcPct val="90000"/>
              </a:lnSpc>
              <a:spcBef>
                <a:spcPts val="635"/>
              </a:spcBef>
              <a:buSzPct val="45000"/>
              <a:buFont typeface="Wingdings" pitchFamily="2" charset="2"/>
              <a:buChar char=""/>
            </a:pPr>
            <a:r>
              <a:rPr lang="en-US" altLang="en-US" sz="2500" b="1">
                <a:solidFill>
                  <a:srgbClr val="000000"/>
                </a:solidFill>
              </a:rPr>
              <a:t>A sequential generator is encapsulated in a task from which other tasks request random numbers.</a:t>
            </a:r>
          </a:p>
          <a:p>
            <a:pPr eaLnBrk="1">
              <a:lnSpc>
                <a:spcPct val="90000"/>
              </a:lnSpc>
              <a:spcBef>
                <a:spcPts val="635"/>
              </a:spcBef>
              <a:buSzPct val="45000"/>
              <a:buFont typeface="Wingdings" pitchFamily="2" charset="2"/>
              <a:buChar char=""/>
            </a:pPr>
            <a:r>
              <a:rPr lang="en-US" altLang="en-US" sz="2500" b="1">
                <a:solidFill>
                  <a:srgbClr val="0000FF"/>
                </a:solidFill>
              </a:rPr>
              <a:t>Advantages</a:t>
            </a:r>
            <a:r>
              <a:rPr lang="en-US" altLang="en-US" sz="2500" b="1">
                <a:solidFill>
                  <a:srgbClr val="FFCC66"/>
                </a:solidFill>
              </a:rPr>
              <a:t>:</a:t>
            </a:r>
          </a:p>
          <a:p>
            <a:pPr lvl="1" eaLnBrk="1">
              <a:lnSpc>
                <a:spcPct val="90000"/>
              </a:lnSpc>
              <a:spcBef>
                <a:spcPts val="544"/>
              </a:spcBef>
              <a:buSzPct val="45000"/>
              <a:buFont typeface="Wingdings" pitchFamily="2" charset="2"/>
              <a:buChar char=""/>
            </a:pPr>
            <a:r>
              <a:rPr lang="en-US" altLang="en-US" sz="2200" b="1">
                <a:solidFill>
                  <a:srgbClr val="000000"/>
                </a:solidFill>
              </a:rPr>
              <a:t>Avoids the problem of generating multiple independent random sequences</a:t>
            </a:r>
          </a:p>
          <a:p>
            <a:pPr eaLnBrk="1">
              <a:lnSpc>
                <a:spcPct val="90000"/>
              </a:lnSpc>
              <a:spcBef>
                <a:spcPts val="635"/>
              </a:spcBef>
              <a:buSzPct val="45000"/>
              <a:buFont typeface="Wingdings" pitchFamily="2" charset="2"/>
              <a:buChar char=""/>
            </a:pPr>
            <a:r>
              <a:rPr lang="en-US" altLang="en-US" sz="2500" b="1">
                <a:solidFill>
                  <a:srgbClr val="0000FF"/>
                </a:solidFill>
              </a:rPr>
              <a:t>Disadvantages:</a:t>
            </a:r>
          </a:p>
          <a:p>
            <a:pPr lvl="1" eaLnBrk="1">
              <a:lnSpc>
                <a:spcPct val="90000"/>
              </a:lnSpc>
              <a:spcBef>
                <a:spcPts val="544"/>
              </a:spcBef>
              <a:buSzPct val="45000"/>
              <a:buFont typeface="Wingdings" pitchFamily="2" charset="2"/>
              <a:buChar char=""/>
            </a:pPr>
            <a:r>
              <a:rPr lang="en-US" altLang="en-US" sz="2200" b="1">
                <a:solidFill>
                  <a:srgbClr val="000000"/>
                </a:solidFill>
              </a:rPr>
              <a:t>Unlikely to provide good performance</a:t>
            </a:r>
          </a:p>
          <a:p>
            <a:pPr lvl="1" eaLnBrk="1">
              <a:lnSpc>
                <a:spcPct val="90000"/>
              </a:lnSpc>
              <a:spcBef>
                <a:spcPts val="544"/>
              </a:spcBef>
              <a:buSzPct val="45000"/>
              <a:buFont typeface="Wingdings" pitchFamily="2" charset="2"/>
              <a:buChar char=""/>
            </a:pPr>
            <a:r>
              <a:rPr lang="en-US" altLang="en-US" sz="2200" b="1">
                <a:solidFill>
                  <a:srgbClr val="000000"/>
                </a:solidFill>
              </a:rPr>
              <a:t>Makes reproducibility hard to achieve: the response to a request depends on when it arrives at the generator, and the result computed by a program can vary from one run to the next. </a:t>
            </a:r>
          </a:p>
        </p:txBody>
      </p:sp>
    </p:spTree>
    <p:extLst>
      <p:ext uri="{BB962C8B-B14F-4D97-AF65-F5344CB8AC3E}">
        <p14:creationId xmlns:p14="http://schemas.microsoft.com/office/powerpoint/2010/main" val="13418300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1"/>
          <p:cNvSpPr txBox="1">
            <a:spLocks noChangeArrowheads="1"/>
          </p:cNvSpPr>
          <p:nvPr/>
        </p:nvSpPr>
        <p:spPr bwMode="auto">
          <a:xfrm>
            <a:off x="1105920" y="276509"/>
            <a:ext cx="7050240" cy="10945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algn="ctr" eaLnBrk="1">
              <a:lnSpc>
                <a:spcPct val="100000"/>
              </a:lnSpc>
            </a:pPr>
            <a:r>
              <a:rPr lang="en-US" altLang="en-US" sz="4000" b="1">
                <a:solidFill>
                  <a:srgbClr val="000000"/>
                </a:solidFill>
              </a:rPr>
              <a:t>Replicated Approach</a:t>
            </a:r>
          </a:p>
        </p:txBody>
      </p:sp>
      <p:sp>
        <p:nvSpPr>
          <p:cNvPr id="38915" name="Text Box 2"/>
          <p:cNvSpPr txBox="1">
            <a:spLocks noChangeArrowheads="1"/>
          </p:cNvSpPr>
          <p:nvPr/>
        </p:nvSpPr>
        <p:spPr bwMode="auto">
          <a:xfrm>
            <a:off x="1105920" y="1451672"/>
            <a:ext cx="7050240" cy="4084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lstStyle>
            <a:lvl1pPr marL="430213" indent="-323850"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1pPr>
            <a:lvl2pPr marL="862013" indent="-322263"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2pPr>
            <a:lvl3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3pPr>
            <a:lvl4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4pPr>
            <a:lvl5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9pPr>
          </a:lstStyle>
          <a:p>
            <a:pPr eaLnBrk="1">
              <a:lnSpc>
                <a:spcPct val="90000"/>
              </a:lnSpc>
              <a:spcBef>
                <a:spcPts val="635"/>
              </a:spcBef>
              <a:buSzPct val="45000"/>
              <a:buFont typeface="Wingdings" pitchFamily="2" charset="2"/>
              <a:buChar char=""/>
            </a:pPr>
            <a:r>
              <a:rPr lang="en-US" altLang="en-US" sz="2500" b="1">
                <a:solidFill>
                  <a:srgbClr val="000000"/>
                </a:solidFill>
              </a:rPr>
              <a:t>Multiple instances of the same generator are created (for example, one per task). Each generator uses either the same seed or a unique seed, derived, for example, from a task or thread identifier. </a:t>
            </a:r>
          </a:p>
          <a:p>
            <a:pPr eaLnBrk="1">
              <a:lnSpc>
                <a:spcPct val="90000"/>
              </a:lnSpc>
              <a:spcBef>
                <a:spcPts val="635"/>
              </a:spcBef>
              <a:buSzPct val="45000"/>
              <a:buFont typeface="Wingdings" pitchFamily="2" charset="2"/>
              <a:buChar char=""/>
            </a:pPr>
            <a:r>
              <a:rPr lang="en-US" altLang="en-US" sz="2500" b="1">
                <a:solidFill>
                  <a:srgbClr val="0000FF"/>
                </a:solidFill>
              </a:rPr>
              <a:t>Advantages:</a:t>
            </a:r>
          </a:p>
          <a:p>
            <a:pPr lvl="1" eaLnBrk="1">
              <a:lnSpc>
                <a:spcPct val="90000"/>
              </a:lnSpc>
              <a:spcBef>
                <a:spcPts val="544"/>
              </a:spcBef>
              <a:buSzPct val="45000"/>
              <a:buFont typeface="Wingdings" pitchFamily="2" charset="2"/>
              <a:buChar char=""/>
            </a:pPr>
            <a:r>
              <a:rPr lang="en-US" altLang="en-US" sz="2200" b="1">
                <a:solidFill>
                  <a:srgbClr val="000000"/>
                </a:solidFill>
              </a:rPr>
              <a:t>Efficiency</a:t>
            </a:r>
          </a:p>
          <a:p>
            <a:pPr lvl="1" eaLnBrk="1">
              <a:lnSpc>
                <a:spcPct val="90000"/>
              </a:lnSpc>
              <a:spcBef>
                <a:spcPts val="544"/>
              </a:spcBef>
              <a:buSzPct val="45000"/>
              <a:buFont typeface="Wingdings" pitchFamily="2" charset="2"/>
              <a:buChar char=""/>
            </a:pPr>
            <a:r>
              <a:rPr lang="en-US" altLang="en-US" sz="2200" b="1">
                <a:solidFill>
                  <a:srgbClr val="000000"/>
                </a:solidFill>
              </a:rPr>
              <a:t>Ease of implementation </a:t>
            </a:r>
          </a:p>
          <a:p>
            <a:pPr eaLnBrk="1">
              <a:lnSpc>
                <a:spcPct val="90000"/>
              </a:lnSpc>
              <a:spcBef>
                <a:spcPts val="635"/>
              </a:spcBef>
              <a:buSzPct val="45000"/>
              <a:buFont typeface="Wingdings" pitchFamily="2" charset="2"/>
              <a:buChar char=""/>
            </a:pPr>
            <a:r>
              <a:rPr lang="en-US" altLang="en-US" sz="2500" b="1">
                <a:solidFill>
                  <a:srgbClr val="0000FF"/>
                </a:solidFill>
              </a:rPr>
              <a:t>Disadvantages:</a:t>
            </a:r>
          </a:p>
          <a:p>
            <a:pPr lvl="1" eaLnBrk="1">
              <a:lnSpc>
                <a:spcPct val="90000"/>
              </a:lnSpc>
              <a:spcBef>
                <a:spcPts val="544"/>
              </a:spcBef>
              <a:buSzPct val="45000"/>
              <a:buFont typeface="Wingdings" pitchFamily="2" charset="2"/>
              <a:buChar char=""/>
            </a:pPr>
            <a:r>
              <a:rPr lang="en-US" altLang="en-US" sz="2200" b="1">
                <a:solidFill>
                  <a:srgbClr val="000000"/>
                </a:solidFill>
              </a:rPr>
              <a:t>Not guaranteed to be independent and, can suffer from serious correlation problems.</a:t>
            </a:r>
          </a:p>
        </p:txBody>
      </p:sp>
    </p:spTree>
    <p:extLst>
      <p:ext uri="{BB962C8B-B14F-4D97-AF65-F5344CB8AC3E}">
        <p14:creationId xmlns:p14="http://schemas.microsoft.com/office/powerpoint/2010/main" val="140016930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1"/>
          <p:cNvSpPr txBox="1">
            <a:spLocks noChangeArrowheads="1"/>
          </p:cNvSpPr>
          <p:nvPr/>
        </p:nvSpPr>
        <p:spPr bwMode="auto">
          <a:xfrm>
            <a:off x="1105920" y="276509"/>
            <a:ext cx="7050240" cy="10945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algn="ctr" eaLnBrk="1">
              <a:lnSpc>
                <a:spcPct val="100000"/>
              </a:lnSpc>
            </a:pPr>
            <a:r>
              <a:rPr lang="en-US" altLang="en-US" sz="4000" b="1">
                <a:solidFill>
                  <a:srgbClr val="000000"/>
                </a:solidFill>
              </a:rPr>
              <a:t>Distributed Approach</a:t>
            </a:r>
          </a:p>
        </p:txBody>
      </p:sp>
      <p:sp>
        <p:nvSpPr>
          <p:cNvPr id="39939" name="Text Box 2"/>
          <p:cNvSpPr txBox="1">
            <a:spLocks noChangeArrowheads="1"/>
          </p:cNvSpPr>
          <p:nvPr/>
        </p:nvSpPr>
        <p:spPr bwMode="auto">
          <a:xfrm>
            <a:off x="1105920" y="1451672"/>
            <a:ext cx="7050240" cy="47654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lstStyle>
            <a:lvl1pPr marL="430213" indent="-323850"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1pPr>
            <a:lvl2pPr marL="862013" indent="-322263"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2pPr>
            <a:lvl3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3pPr>
            <a:lvl4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4pPr>
            <a:lvl5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9pPr>
          </a:lstStyle>
          <a:p>
            <a:pPr eaLnBrk="1">
              <a:spcBef>
                <a:spcPts val="635"/>
              </a:spcBef>
              <a:buSzPct val="45000"/>
              <a:buFont typeface="Wingdings" pitchFamily="2" charset="2"/>
              <a:buChar char=""/>
            </a:pPr>
            <a:r>
              <a:rPr lang="en-US" altLang="en-US" sz="2500" b="1">
                <a:solidFill>
                  <a:srgbClr val="000000"/>
                </a:solidFill>
              </a:rPr>
              <a:t>Responsibility for generating a single sequence is partitioned among many generators, which can then  be parcelled out to different tasks.</a:t>
            </a:r>
          </a:p>
          <a:p>
            <a:pPr eaLnBrk="1">
              <a:spcBef>
                <a:spcPts val="635"/>
              </a:spcBef>
              <a:buSzPct val="45000"/>
              <a:buFont typeface="Wingdings" pitchFamily="2" charset="2"/>
              <a:buChar char=""/>
            </a:pPr>
            <a:r>
              <a:rPr lang="en-US" altLang="en-US" sz="2500" b="1">
                <a:solidFill>
                  <a:srgbClr val="0000FF"/>
                </a:solidFill>
              </a:rPr>
              <a:t>Advantages:</a:t>
            </a:r>
          </a:p>
          <a:p>
            <a:pPr lvl="1" eaLnBrk="1">
              <a:spcBef>
                <a:spcPts val="544"/>
              </a:spcBef>
              <a:buSzPct val="45000"/>
              <a:buFont typeface="Wingdings" pitchFamily="2" charset="2"/>
              <a:buChar char=""/>
            </a:pPr>
            <a:r>
              <a:rPr lang="en-US" altLang="en-US" sz="2200" b="1">
                <a:solidFill>
                  <a:srgbClr val="000000"/>
                </a:solidFill>
              </a:rPr>
              <a:t>The analysis of the statistical properties of the distributed generator is simplified because the generators are all derived from a single generator</a:t>
            </a:r>
          </a:p>
          <a:p>
            <a:pPr lvl="1" eaLnBrk="1">
              <a:spcBef>
                <a:spcPts val="544"/>
              </a:spcBef>
              <a:buSzPct val="45000"/>
              <a:buFont typeface="Wingdings" pitchFamily="2" charset="2"/>
              <a:buChar char=""/>
            </a:pPr>
            <a:r>
              <a:rPr lang="en-US" altLang="en-US" sz="2200" b="1">
                <a:solidFill>
                  <a:srgbClr val="000000"/>
                </a:solidFill>
              </a:rPr>
              <a:t>Efficiency</a:t>
            </a:r>
          </a:p>
          <a:p>
            <a:pPr eaLnBrk="1">
              <a:spcBef>
                <a:spcPts val="635"/>
              </a:spcBef>
              <a:buSzPct val="45000"/>
              <a:buFont typeface="Wingdings" pitchFamily="2" charset="2"/>
              <a:buChar char=""/>
            </a:pPr>
            <a:r>
              <a:rPr lang="en-US" altLang="en-US" sz="2500" b="1">
                <a:solidFill>
                  <a:srgbClr val="0000FF"/>
                </a:solidFill>
              </a:rPr>
              <a:t>Disadvantages:</a:t>
            </a:r>
          </a:p>
          <a:p>
            <a:pPr lvl="1" eaLnBrk="1">
              <a:spcBef>
                <a:spcPts val="544"/>
              </a:spcBef>
              <a:buSzPct val="45000"/>
              <a:buFont typeface="Wingdings" pitchFamily="2" charset="2"/>
              <a:buChar char=""/>
            </a:pPr>
            <a:r>
              <a:rPr lang="en-US" altLang="en-US" sz="2200" b="1">
                <a:solidFill>
                  <a:srgbClr val="000000"/>
                </a:solidFill>
              </a:rPr>
              <a:t>Difficult to implement on parallel computers</a:t>
            </a:r>
          </a:p>
        </p:txBody>
      </p:sp>
    </p:spTree>
    <p:extLst>
      <p:ext uri="{BB962C8B-B14F-4D97-AF65-F5344CB8AC3E}">
        <p14:creationId xmlns:p14="http://schemas.microsoft.com/office/powerpoint/2010/main" val="124265770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1"/>
          <p:cNvSpPr txBox="1">
            <a:spLocks noChangeArrowheads="1"/>
          </p:cNvSpPr>
          <p:nvPr/>
        </p:nvSpPr>
        <p:spPr bwMode="auto">
          <a:xfrm>
            <a:off x="1105920" y="276509"/>
            <a:ext cx="7050240" cy="10945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algn="ctr" eaLnBrk="1">
              <a:lnSpc>
                <a:spcPct val="100000"/>
              </a:lnSpc>
            </a:pPr>
            <a:r>
              <a:rPr lang="en-US" altLang="en-US" sz="4000" b="1">
                <a:solidFill>
                  <a:srgbClr val="000000"/>
                </a:solidFill>
              </a:rPr>
              <a:t>Distributed Approaches</a:t>
            </a:r>
          </a:p>
        </p:txBody>
      </p:sp>
      <p:sp>
        <p:nvSpPr>
          <p:cNvPr id="40963" name="Text Box 2"/>
          <p:cNvSpPr txBox="1">
            <a:spLocks noChangeArrowheads="1"/>
          </p:cNvSpPr>
          <p:nvPr/>
        </p:nvSpPr>
        <p:spPr bwMode="auto">
          <a:xfrm>
            <a:off x="1105920" y="1451672"/>
            <a:ext cx="7050240" cy="44644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lstStyle>
            <a:lvl1pPr marL="606425" indent="-606425" eaLnBrk="0">
              <a:tabLst>
                <a:tab pos="606425" algn="l"/>
                <a:tab pos="1063625" algn="l"/>
                <a:tab pos="1520825" algn="l"/>
                <a:tab pos="1978025" algn="l"/>
                <a:tab pos="2435225" algn="l"/>
                <a:tab pos="2892425" algn="l"/>
                <a:tab pos="3349625" algn="l"/>
                <a:tab pos="3806825" algn="l"/>
                <a:tab pos="4264025" algn="l"/>
                <a:tab pos="4721225" algn="l"/>
                <a:tab pos="5178425" algn="l"/>
                <a:tab pos="5635625" algn="l"/>
                <a:tab pos="6092825" algn="l"/>
                <a:tab pos="6550025" algn="l"/>
                <a:tab pos="7007225" algn="l"/>
                <a:tab pos="7464425" algn="l"/>
                <a:tab pos="7921625" algn="l"/>
                <a:tab pos="8378825" algn="l"/>
                <a:tab pos="8836025" algn="l"/>
                <a:tab pos="9293225" algn="l"/>
                <a:tab pos="9750425" algn="l"/>
              </a:tabLst>
              <a:defRPr>
                <a:solidFill>
                  <a:schemeClr val="bg1"/>
                </a:solidFill>
                <a:latin typeface="Arial" charset="0"/>
              </a:defRPr>
            </a:lvl1pPr>
            <a:lvl2pPr marL="987425" indent="-530225" eaLnBrk="0">
              <a:tabLst>
                <a:tab pos="606425" algn="l"/>
                <a:tab pos="1063625" algn="l"/>
                <a:tab pos="1520825" algn="l"/>
                <a:tab pos="1978025" algn="l"/>
                <a:tab pos="2435225" algn="l"/>
                <a:tab pos="2892425" algn="l"/>
                <a:tab pos="3349625" algn="l"/>
                <a:tab pos="3806825" algn="l"/>
                <a:tab pos="4264025" algn="l"/>
                <a:tab pos="4721225" algn="l"/>
                <a:tab pos="5178425" algn="l"/>
                <a:tab pos="5635625" algn="l"/>
                <a:tab pos="6092825" algn="l"/>
                <a:tab pos="6550025" algn="l"/>
                <a:tab pos="7007225" algn="l"/>
                <a:tab pos="7464425" algn="l"/>
                <a:tab pos="7921625" algn="l"/>
                <a:tab pos="8378825" algn="l"/>
                <a:tab pos="8836025" algn="l"/>
                <a:tab pos="9293225" algn="l"/>
                <a:tab pos="9750425" algn="l"/>
              </a:tabLst>
              <a:defRPr>
                <a:solidFill>
                  <a:schemeClr val="bg1"/>
                </a:solidFill>
                <a:latin typeface="Arial" charset="0"/>
              </a:defRPr>
            </a:lvl2pPr>
            <a:lvl3pPr eaLnBrk="0">
              <a:tabLst>
                <a:tab pos="606425" algn="l"/>
                <a:tab pos="1063625" algn="l"/>
                <a:tab pos="1520825" algn="l"/>
                <a:tab pos="1978025" algn="l"/>
                <a:tab pos="2435225" algn="l"/>
                <a:tab pos="2892425" algn="l"/>
                <a:tab pos="3349625" algn="l"/>
                <a:tab pos="3806825" algn="l"/>
                <a:tab pos="4264025" algn="l"/>
                <a:tab pos="4721225" algn="l"/>
                <a:tab pos="5178425" algn="l"/>
                <a:tab pos="5635625" algn="l"/>
                <a:tab pos="6092825" algn="l"/>
                <a:tab pos="6550025" algn="l"/>
                <a:tab pos="7007225" algn="l"/>
                <a:tab pos="7464425" algn="l"/>
                <a:tab pos="7921625" algn="l"/>
                <a:tab pos="8378825" algn="l"/>
                <a:tab pos="8836025" algn="l"/>
                <a:tab pos="9293225" algn="l"/>
                <a:tab pos="9750425" algn="l"/>
              </a:tabLst>
              <a:defRPr>
                <a:solidFill>
                  <a:schemeClr val="bg1"/>
                </a:solidFill>
                <a:latin typeface="Arial" charset="0"/>
              </a:defRPr>
            </a:lvl3pPr>
            <a:lvl4pPr eaLnBrk="0">
              <a:tabLst>
                <a:tab pos="606425" algn="l"/>
                <a:tab pos="1063625" algn="l"/>
                <a:tab pos="1520825" algn="l"/>
                <a:tab pos="1978025" algn="l"/>
                <a:tab pos="2435225" algn="l"/>
                <a:tab pos="2892425" algn="l"/>
                <a:tab pos="3349625" algn="l"/>
                <a:tab pos="3806825" algn="l"/>
                <a:tab pos="4264025" algn="l"/>
                <a:tab pos="4721225" algn="l"/>
                <a:tab pos="5178425" algn="l"/>
                <a:tab pos="5635625" algn="l"/>
                <a:tab pos="6092825" algn="l"/>
                <a:tab pos="6550025" algn="l"/>
                <a:tab pos="7007225" algn="l"/>
                <a:tab pos="7464425" algn="l"/>
                <a:tab pos="7921625" algn="l"/>
                <a:tab pos="8378825" algn="l"/>
                <a:tab pos="8836025" algn="l"/>
                <a:tab pos="9293225" algn="l"/>
                <a:tab pos="9750425" algn="l"/>
              </a:tabLst>
              <a:defRPr>
                <a:solidFill>
                  <a:schemeClr val="bg1"/>
                </a:solidFill>
                <a:latin typeface="Arial" charset="0"/>
              </a:defRPr>
            </a:lvl4pPr>
            <a:lvl5pPr eaLnBrk="0">
              <a:tabLst>
                <a:tab pos="606425" algn="l"/>
                <a:tab pos="1063625" algn="l"/>
                <a:tab pos="1520825" algn="l"/>
                <a:tab pos="1978025" algn="l"/>
                <a:tab pos="2435225" algn="l"/>
                <a:tab pos="2892425" algn="l"/>
                <a:tab pos="3349625" algn="l"/>
                <a:tab pos="3806825" algn="l"/>
                <a:tab pos="4264025" algn="l"/>
                <a:tab pos="4721225" algn="l"/>
                <a:tab pos="5178425" algn="l"/>
                <a:tab pos="5635625" algn="l"/>
                <a:tab pos="6092825" algn="l"/>
                <a:tab pos="6550025" algn="l"/>
                <a:tab pos="7007225" algn="l"/>
                <a:tab pos="7464425" algn="l"/>
                <a:tab pos="7921625" algn="l"/>
                <a:tab pos="8378825" algn="l"/>
                <a:tab pos="8836025" algn="l"/>
                <a:tab pos="9293225" algn="l"/>
                <a:tab pos="9750425"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606425" algn="l"/>
                <a:tab pos="1063625" algn="l"/>
                <a:tab pos="1520825" algn="l"/>
                <a:tab pos="1978025" algn="l"/>
                <a:tab pos="2435225" algn="l"/>
                <a:tab pos="2892425" algn="l"/>
                <a:tab pos="3349625" algn="l"/>
                <a:tab pos="3806825" algn="l"/>
                <a:tab pos="4264025" algn="l"/>
                <a:tab pos="4721225" algn="l"/>
                <a:tab pos="5178425" algn="l"/>
                <a:tab pos="5635625" algn="l"/>
                <a:tab pos="6092825" algn="l"/>
                <a:tab pos="6550025" algn="l"/>
                <a:tab pos="7007225" algn="l"/>
                <a:tab pos="7464425" algn="l"/>
                <a:tab pos="7921625" algn="l"/>
                <a:tab pos="8378825" algn="l"/>
                <a:tab pos="8836025" algn="l"/>
                <a:tab pos="9293225" algn="l"/>
                <a:tab pos="9750425"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606425" algn="l"/>
                <a:tab pos="1063625" algn="l"/>
                <a:tab pos="1520825" algn="l"/>
                <a:tab pos="1978025" algn="l"/>
                <a:tab pos="2435225" algn="l"/>
                <a:tab pos="2892425" algn="l"/>
                <a:tab pos="3349625" algn="l"/>
                <a:tab pos="3806825" algn="l"/>
                <a:tab pos="4264025" algn="l"/>
                <a:tab pos="4721225" algn="l"/>
                <a:tab pos="5178425" algn="l"/>
                <a:tab pos="5635625" algn="l"/>
                <a:tab pos="6092825" algn="l"/>
                <a:tab pos="6550025" algn="l"/>
                <a:tab pos="7007225" algn="l"/>
                <a:tab pos="7464425" algn="l"/>
                <a:tab pos="7921625" algn="l"/>
                <a:tab pos="8378825" algn="l"/>
                <a:tab pos="8836025" algn="l"/>
                <a:tab pos="9293225" algn="l"/>
                <a:tab pos="9750425"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606425" algn="l"/>
                <a:tab pos="1063625" algn="l"/>
                <a:tab pos="1520825" algn="l"/>
                <a:tab pos="1978025" algn="l"/>
                <a:tab pos="2435225" algn="l"/>
                <a:tab pos="2892425" algn="l"/>
                <a:tab pos="3349625" algn="l"/>
                <a:tab pos="3806825" algn="l"/>
                <a:tab pos="4264025" algn="l"/>
                <a:tab pos="4721225" algn="l"/>
                <a:tab pos="5178425" algn="l"/>
                <a:tab pos="5635625" algn="l"/>
                <a:tab pos="6092825" algn="l"/>
                <a:tab pos="6550025" algn="l"/>
                <a:tab pos="7007225" algn="l"/>
                <a:tab pos="7464425" algn="l"/>
                <a:tab pos="7921625" algn="l"/>
                <a:tab pos="8378825" algn="l"/>
                <a:tab pos="8836025" algn="l"/>
                <a:tab pos="9293225" algn="l"/>
                <a:tab pos="9750425"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606425" algn="l"/>
                <a:tab pos="1063625" algn="l"/>
                <a:tab pos="1520825" algn="l"/>
                <a:tab pos="1978025" algn="l"/>
                <a:tab pos="2435225" algn="l"/>
                <a:tab pos="2892425" algn="l"/>
                <a:tab pos="3349625" algn="l"/>
                <a:tab pos="3806825" algn="l"/>
                <a:tab pos="4264025" algn="l"/>
                <a:tab pos="4721225" algn="l"/>
                <a:tab pos="5178425" algn="l"/>
                <a:tab pos="5635625" algn="l"/>
                <a:tab pos="6092825" algn="l"/>
                <a:tab pos="6550025" algn="l"/>
                <a:tab pos="7007225" algn="l"/>
                <a:tab pos="7464425" algn="l"/>
                <a:tab pos="7921625" algn="l"/>
                <a:tab pos="8378825" algn="l"/>
                <a:tab pos="8836025" algn="l"/>
                <a:tab pos="9293225" algn="l"/>
                <a:tab pos="9750425" algn="l"/>
              </a:tabLst>
              <a:defRPr>
                <a:solidFill>
                  <a:schemeClr val="bg1"/>
                </a:solidFill>
                <a:latin typeface="Arial" charset="0"/>
              </a:defRPr>
            </a:lvl9pPr>
          </a:lstStyle>
          <a:p>
            <a:pPr eaLnBrk="1">
              <a:spcBef>
                <a:spcPts val="635"/>
              </a:spcBef>
              <a:buClr>
                <a:srgbClr val="FFCC66"/>
              </a:buClr>
              <a:buSzPct val="90000"/>
              <a:buFont typeface="Symbol" pitchFamily="18" charset="2"/>
              <a:buChar char=""/>
            </a:pPr>
            <a:r>
              <a:rPr lang="en-GB" altLang="en-US" sz="2500" b="1">
                <a:solidFill>
                  <a:srgbClr val="000000"/>
                </a:solidFill>
              </a:rPr>
              <a:t>The techniques described here are based on an adaptation of the linear congruential algorithm called </a:t>
            </a:r>
            <a:r>
              <a:rPr lang="en-GB" altLang="en-US" sz="2500" b="1">
                <a:solidFill>
                  <a:srgbClr val="0000FF"/>
                </a:solidFill>
              </a:rPr>
              <a:t>the random tree method</a:t>
            </a:r>
            <a:r>
              <a:rPr lang="en-GB" altLang="en-US" sz="2500" b="1">
                <a:solidFill>
                  <a:srgbClr val="000000"/>
                </a:solidFill>
              </a:rPr>
              <a:t>.</a:t>
            </a:r>
          </a:p>
          <a:p>
            <a:pPr eaLnBrk="1">
              <a:spcBef>
                <a:spcPts val="635"/>
              </a:spcBef>
              <a:buClr>
                <a:srgbClr val="FFCC66"/>
              </a:buClr>
              <a:buSzPct val="90000"/>
              <a:buFont typeface="Symbol" pitchFamily="18" charset="2"/>
              <a:buChar char=""/>
            </a:pPr>
            <a:r>
              <a:rPr lang="en-GB" altLang="en-US" sz="2500" b="1">
                <a:solidFill>
                  <a:srgbClr val="000000"/>
                </a:solidFill>
              </a:rPr>
              <a:t>This facility is particularly valuable in computations that create and destroy tasks dynamically during program execution.</a:t>
            </a:r>
          </a:p>
          <a:p>
            <a:pPr lvl="1" eaLnBrk="1">
              <a:spcBef>
                <a:spcPts val="544"/>
              </a:spcBef>
              <a:buClr>
                <a:srgbClr val="FFCC66"/>
              </a:buClr>
              <a:buFont typeface="Symbol" pitchFamily="18" charset="2"/>
              <a:buChar char=""/>
            </a:pPr>
            <a:r>
              <a:rPr lang="en-GB" altLang="en-US" sz="2200" b="1">
                <a:solidFill>
                  <a:srgbClr val="0000FF"/>
                </a:solidFill>
              </a:rPr>
              <a:t>The Random Tree Method </a:t>
            </a:r>
          </a:p>
          <a:p>
            <a:pPr lvl="1" eaLnBrk="1">
              <a:spcBef>
                <a:spcPts val="544"/>
              </a:spcBef>
              <a:buClr>
                <a:srgbClr val="FFCC66"/>
              </a:buClr>
              <a:buFont typeface="Symbol" pitchFamily="18" charset="2"/>
              <a:buChar char=""/>
            </a:pPr>
            <a:r>
              <a:rPr lang="en-GB" altLang="en-US" sz="2200" b="1">
                <a:solidFill>
                  <a:srgbClr val="0000FF"/>
                </a:solidFill>
              </a:rPr>
              <a:t>The Leapfrog Method</a:t>
            </a:r>
          </a:p>
          <a:p>
            <a:pPr lvl="1" eaLnBrk="1">
              <a:spcBef>
                <a:spcPts val="544"/>
              </a:spcBef>
              <a:buClr>
                <a:srgbClr val="FFCC66"/>
              </a:buClr>
              <a:buFont typeface="Symbol" pitchFamily="18" charset="2"/>
              <a:buChar char=""/>
            </a:pPr>
            <a:r>
              <a:rPr lang="en-GB" altLang="en-US" sz="2200" b="1">
                <a:solidFill>
                  <a:srgbClr val="0000FF"/>
                </a:solidFill>
              </a:rPr>
              <a:t>Modified Leapfrog </a:t>
            </a:r>
          </a:p>
        </p:txBody>
      </p:sp>
    </p:spTree>
    <p:extLst>
      <p:ext uri="{BB962C8B-B14F-4D97-AF65-F5344CB8AC3E}">
        <p14:creationId xmlns:p14="http://schemas.microsoft.com/office/powerpoint/2010/main" val="62950029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1"/>
          <p:cNvSpPr txBox="1">
            <a:spLocks noChangeArrowheads="1"/>
          </p:cNvSpPr>
          <p:nvPr/>
        </p:nvSpPr>
        <p:spPr bwMode="auto">
          <a:xfrm>
            <a:off x="1105920" y="276509"/>
            <a:ext cx="7050240" cy="10945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algn="ctr" eaLnBrk="1">
              <a:lnSpc>
                <a:spcPct val="100000"/>
              </a:lnSpc>
            </a:pPr>
            <a:r>
              <a:rPr lang="en-US" altLang="en-US" sz="4000" b="1">
                <a:solidFill>
                  <a:srgbClr val="000000"/>
                </a:solidFill>
              </a:rPr>
              <a:t>The Random Tree Method</a:t>
            </a:r>
            <a:r>
              <a:rPr lang="en-US" altLang="en-US" sz="4000">
                <a:solidFill>
                  <a:srgbClr val="000000"/>
                </a:solidFill>
              </a:rPr>
              <a:t> </a:t>
            </a:r>
          </a:p>
        </p:txBody>
      </p:sp>
      <p:sp>
        <p:nvSpPr>
          <p:cNvPr id="41987" name="Text Box 2"/>
          <p:cNvSpPr txBox="1">
            <a:spLocks noChangeArrowheads="1"/>
          </p:cNvSpPr>
          <p:nvPr/>
        </p:nvSpPr>
        <p:spPr bwMode="auto">
          <a:xfrm>
            <a:off x="1105920" y="1451672"/>
            <a:ext cx="6981120" cy="31107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lstStyle>
            <a:lvl1pPr marL="430213" indent="-323850"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1pPr>
            <a:lvl2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2pPr>
            <a:lvl3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3pPr>
            <a:lvl4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4pPr>
            <a:lvl5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9pPr>
          </a:lstStyle>
          <a:p>
            <a:pPr eaLnBrk="1">
              <a:spcBef>
                <a:spcPts val="726"/>
              </a:spcBef>
              <a:buSzPct val="45000"/>
              <a:buFont typeface="Wingdings" pitchFamily="2" charset="2"/>
              <a:buChar char=""/>
            </a:pPr>
            <a:r>
              <a:rPr lang="en-GB" altLang="en-US" sz="2900" b="1">
                <a:solidFill>
                  <a:srgbClr val="000000"/>
                </a:solidFill>
              </a:rPr>
              <a:t>The random tree method employs two linear congruential generators,   L and R , that differ only in the values used for a. </a:t>
            </a:r>
          </a:p>
          <a:p>
            <a:pPr eaLnBrk="1">
              <a:spcBef>
                <a:spcPts val="726"/>
              </a:spcBef>
              <a:buSzPct val="45000"/>
              <a:buFont typeface="Wingdings" pitchFamily="2" charset="2"/>
              <a:buChar char=""/>
            </a:pPr>
            <a:r>
              <a:rPr lang="en-GB" altLang="en-US" sz="2900" b="1">
                <a:solidFill>
                  <a:srgbClr val="000000"/>
                </a:solidFill>
              </a:rPr>
              <a:t>L</a:t>
            </a:r>
            <a:r>
              <a:rPr lang="en-GB" altLang="en-US" sz="2900" b="1" baseline="-25000">
                <a:solidFill>
                  <a:srgbClr val="000000"/>
                </a:solidFill>
              </a:rPr>
              <a:t>k+1</a:t>
            </a:r>
            <a:r>
              <a:rPr lang="en-GB" altLang="en-US" sz="2900" b="1">
                <a:solidFill>
                  <a:srgbClr val="000000"/>
                </a:solidFill>
              </a:rPr>
              <a:t> = (a</a:t>
            </a:r>
            <a:r>
              <a:rPr lang="en-GB" altLang="en-US" sz="2900" b="1" baseline="-25000">
                <a:solidFill>
                  <a:srgbClr val="000000"/>
                </a:solidFill>
              </a:rPr>
              <a:t>L</a:t>
            </a:r>
            <a:r>
              <a:rPr lang="en-GB" altLang="en-US" sz="2900" b="1">
                <a:solidFill>
                  <a:srgbClr val="000000"/>
                </a:solidFill>
              </a:rPr>
              <a:t> L</a:t>
            </a:r>
            <a:r>
              <a:rPr lang="en-GB" altLang="en-US" sz="2900" b="1" baseline="-25000">
                <a:solidFill>
                  <a:srgbClr val="000000"/>
                </a:solidFill>
              </a:rPr>
              <a:t>k</a:t>
            </a:r>
            <a:r>
              <a:rPr lang="en-GB" altLang="en-US" sz="2900" b="1">
                <a:solidFill>
                  <a:srgbClr val="000000"/>
                </a:solidFill>
              </a:rPr>
              <a:t> + c) mod m</a:t>
            </a:r>
          </a:p>
          <a:p>
            <a:pPr eaLnBrk="1">
              <a:spcBef>
                <a:spcPts val="726"/>
              </a:spcBef>
              <a:buSzPct val="45000"/>
              <a:buFont typeface="Wingdings" pitchFamily="2" charset="2"/>
              <a:buChar char=""/>
            </a:pPr>
            <a:r>
              <a:rPr lang="en-GB" altLang="en-US" sz="2900" b="1">
                <a:solidFill>
                  <a:srgbClr val="000000"/>
                </a:solidFill>
              </a:rPr>
              <a:t>R</a:t>
            </a:r>
            <a:r>
              <a:rPr lang="en-GB" altLang="en-US" sz="2900" b="1" baseline="-25000">
                <a:solidFill>
                  <a:srgbClr val="000000"/>
                </a:solidFill>
              </a:rPr>
              <a:t>k+1</a:t>
            </a:r>
            <a:r>
              <a:rPr lang="en-GB" altLang="en-US" sz="2900" b="1">
                <a:solidFill>
                  <a:srgbClr val="000000"/>
                </a:solidFill>
              </a:rPr>
              <a:t> = (a</a:t>
            </a:r>
            <a:r>
              <a:rPr lang="en-GB" altLang="en-US" sz="2900" b="1" baseline="-25000">
                <a:solidFill>
                  <a:srgbClr val="000000"/>
                </a:solidFill>
              </a:rPr>
              <a:t>R</a:t>
            </a:r>
            <a:r>
              <a:rPr lang="en-GB" altLang="en-US" sz="2900" b="1">
                <a:solidFill>
                  <a:srgbClr val="000000"/>
                </a:solidFill>
              </a:rPr>
              <a:t> R</a:t>
            </a:r>
            <a:r>
              <a:rPr lang="en-GB" altLang="en-US" sz="2900" b="1" baseline="-25000">
                <a:solidFill>
                  <a:srgbClr val="000000"/>
                </a:solidFill>
              </a:rPr>
              <a:t>k</a:t>
            </a:r>
            <a:r>
              <a:rPr lang="en-GB" altLang="en-US" sz="2900" b="1">
                <a:solidFill>
                  <a:srgbClr val="000000"/>
                </a:solidFill>
              </a:rPr>
              <a:t> + c) mod m </a:t>
            </a:r>
          </a:p>
        </p:txBody>
      </p:sp>
      <p:sp>
        <p:nvSpPr>
          <p:cNvPr id="41988" name="Line 3"/>
          <p:cNvSpPr>
            <a:spLocks noChangeShapeType="1"/>
          </p:cNvSpPr>
          <p:nvPr/>
        </p:nvSpPr>
        <p:spPr bwMode="auto">
          <a:xfrm>
            <a:off x="3248640" y="4121713"/>
            <a:ext cx="207360" cy="207382"/>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1989" name="Line 4"/>
          <p:cNvSpPr>
            <a:spLocks noChangeShapeType="1"/>
          </p:cNvSpPr>
          <p:nvPr/>
        </p:nvSpPr>
        <p:spPr bwMode="auto">
          <a:xfrm>
            <a:off x="3935520" y="4654569"/>
            <a:ext cx="207360" cy="207382"/>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grpSp>
        <p:nvGrpSpPr>
          <p:cNvPr id="41990" name="Group 5"/>
          <p:cNvGrpSpPr>
            <a:grpSpLocks/>
          </p:cNvGrpSpPr>
          <p:nvPr/>
        </p:nvGrpSpPr>
        <p:grpSpPr bwMode="auto">
          <a:xfrm>
            <a:off x="2496960" y="4542237"/>
            <a:ext cx="2682720" cy="1863556"/>
            <a:chOff x="1734" y="3154"/>
            <a:chExt cx="1863" cy="1294"/>
          </a:xfrm>
        </p:grpSpPr>
        <p:sp>
          <p:nvSpPr>
            <p:cNvPr id="41991" name="Oval 6"/>
            <p:cNvSpPr>
              <a:spLocks noChangeArrowheads="1"/>
            </p:cNvSpPr>
            <p:nvPr/>
          </p:nvSpPr>
          <p:spPr bwMode="auto">
            <a:xfrm>
              <a:off x="2665" y="3576"/>
              <a:ext cx="95" cy="95"/>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41992" name="Text Box 7"/>
            <p:cNvSpPr txBox="1">
              <a:spLocks noChangeArrowheads="1"/>
            </p:cNvSpPr>
            <p:nvPr/>
          </p:nvSpPr>
          <p:spPr bwMode="auto">
            <a:xfrm>
              <a:off x="3133" y="4033"/>
              <a:ext cx="304"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nchorCtr="1">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a:lnSpc>
                  <a:spcPct val="100000"/>
                </a:lnSpc>
              </a:pPr>
              <a:r>
                <a:rPr lang="en-US" altLang="en-US">
                  <a:solidFill>
                    <a:srgbClr val="0000FF"/>
                  </a:solidFill>
                </a:rPr>
                <a:t>R</a:t>
              </a:r>
              <a:r>
                <a:rPr lang="en-US" altLang="en-US" baseline="30000">
                  <a:solidFill>
                    <a:srgbClr val="0000FF"/>
                  </a:solidFill>
                </a:rPr>
                <a:t>1</a:t>
              </a:r>
            </a:p>
          </p:txBody>
        </p:sp>
        <p:sp>
          <p:nvSpPr>
            <p:cNvPr id="41993" name="Oval 8"/>
            <p:cNvSpPr>
              <a:spLocks noChangeArrowheads="1"/>
            </p:cNvSpPr>
            <p:nvPr/>
          </p:nvSpPr>
          <p:spPr bwMode="auto">
            <a:xfrm>
              <a:off x="2866" y="3356"/>
              <a:ext cx="95" cy="95"/>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41994" name="Oval 9"/>
            <p:cNvSpPr>
              <a:spLocks noChangeArrowheads="1"/>
            </p:cNvSpPr>
            <p:nvPr/>
          </p:nvSpPr>
          <p:spPr bwMode="auto">
            <a:xfrm>
              <a:off x="2637" y="3154"/>
              <a:ext cx="95" cy="95"/>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41995" name="Oval 10"/>
            <p:cNvSpPr>
              <a:spLocks noChangeArrowheads="1"/>
            </p:cNvSpPr>
            <p:nvPr/>
          </p:nvSpPr>
          <p:spPr bwMode="auto">
            <a:xfrm>
              <a:off x="3096" y="3596"/>
              <a:ext cx="95" cy="95"/>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41996" name="Oval 11"/>
            <p:cNvSpPr>
              <a:spLocks noChangeArrowheads="1"/>
            </p:cNvSpPr>
            <p:nvPr/>
          </p:nvSpPr>
          <p:spPr bwMode="auto">
            <a:xfrm>
              <a:off x="2445" y="3346"/>
              <a:ext cx="95" cy="95"/>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41997" name="Oval 12"/>
            <p:cNvSpPr>
              <a:spLocks noChangeArrowheads="1"/>
            </p:cNvSpPr>
            <p:nvPr/>
          </p:nvSpPr>
          <p:spPr bwMode="auto">
            <a:xfrm>
              <a:off x="2301" y="3538"/>
              <a:ext cx="95" cy="95"/>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41998" name="Oval 13"/>
            <p:cNvSpPr>
              <a:spLocks noChangeArrowheads="1"/>
            </p:cNvSpPr>
            <p:nvPr/>
          </p:nvSpPr>
          <p:spPr bwMode="auto">
            <a:xfrm>
              <a:off x="2117" y="3720"/>
              <a:ext cx="95" cy="95"/>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41999" name="Oval 14"/>
            <p:cNvSpPr>
              <a:spLocks noChangeArrowheads="1"/>
            </p:cNvSpPr>
            <p:nvPr/>
          </p:nvSpPr>
          <p:spPr bwMode="auto">
            <a:xfrm>
              <a:off x="2876" y="3778"/>
              <a:ext cx="95" cy="95"/>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42000" name="Oval 15"/>
            <p:cNvSpPr>
              <a:spLocks noChangeArrowheads="1"/>
            </p:cNvSpPr>
            <p:nvPr/>
          </p:nvSpPr>
          <p:spPr bwMode="auto">
            <a:xfrm>
              <a:off x="2493" y="3730"/>
              <a:ext cx="95" cy="95"/>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42001" name="Oval 16"/>
            <p:cNvSpPr>
              <a:spLocks noChangeArrowheads="1"/>
            </p:cNvSpPr>
            <p:nvPr/>
          </p:nvSpPr>
          <p:spPr bwMode="auto">
            <a:xfrm>
              <a:off x="2733" y="3922"/>
              <a:ext cx="95" cy="95"/>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42002" name="Line 17"/>
            <p:cNvSpPr>
              <a:spLocks noChangeShapeType="1"/>
            </p:cNvSpPr>
            <p:nvPr/>
          </p:nvSpPr>
          <p:spPr bwMode="auto">
            <a:xfrm>
              <a:off x="2959" y="3458"/>
              <a:ext cx="144" cy="144"/>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2003" name="Line 18"/>
            <p:cNvSpPr>
              <a:spLocks noChangeShapeType="1"/>
            </p:cNvSpPr>
            <p:nvPr/>
          </p:nvSpPr>
          <p:spPr bwMode="auto">
            <a:xfrm>
              <a:off x="2541" y="3442"/>
              <a:ext cx="144" cy="144"/>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2004" name="Line 19"/>
            <p:cNvSpPr>
              <a:spLocks noChangeShapeType="1"/>
            </p:cNvSpPr>
            <p:nvPr/>
          </p:nvSpPr>
          <p:spPr bwMode="auto">
            <a:xfrm>
              <a:off x="2385" y="3614"/>
              <a:ext cx="144" cy="144"/>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2005" name="Line 20"/>
            <p:cNvSpPr>
              <a:spLocks noChangeShapeType="1"/>
            </p:cNvSpPr>
            <p:nvPr/>
          </p:nvSpPr>
          <p:spPr bwMode="auto">
            <a:xfrm>
              <a:off x="2597" y="3806"/>
              <a:ext cx="144" cy="144"/>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2006" name="Line 21"/>
            <p:cNvSpPr>
              <a:spLocks noChangeShapeType="1"/>
            </p:cNvSpPr>
            <p:nvPr/>
          </p:nvSpPr>
          <p:spPr bwMode="auto">
            <a:xfrm>
              <a:off x="2761" y="3672"/>
              <a:ext cx="144" cy="144"/>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2007" name="Line 22"/>
            <p:cNvSpPr>
              <a:spLocks noChangeShapeType="1"/>
            </p:cNvSpPr>
            <p:nvPr/>
          </p:nvSpPr>
          <p:spPr bwMode="auto">
            <a:xfrm flipH="1">
              <a:off x="2539" y="3260"/>
              <a:ext cx="100" cy="96"/>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2008" name="Line 23"/>
            <p:cNvSpPr>
              <a:spLocks noChangeShapeType="1"/>
            </p:cNvSpPr>
            <p:nvPr/>
          </p:nvSpPr>
          <p:spPr bwMode="auto">
            <a:xfrm flipH="1">
              <a:off x="2367" y="3452"/>
              <a:ext cx="100" cy="96"/>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2009" name="Line 24"/>
            <p:cNvSpPr>
              <a:spLocks noChangeShapeType="1"/>
            </p:cNvSpPr>
            <p:nvPr/>
          </p:nvSpPr>
          <p:spPr bwMode="auto">
            <a:xfrm flipH="1">
              <a:off x="2203" y="3636"/>
              <a:ext cx="100" cy="96"/>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2010" name="Line 25"/>
            <p:cNvSpPr>
              <a:spLocks noChangeShapeType="1"/>
            </p:cNvSpPr>
            <p:nvPr/>
          </p:nvSpPr>
          <p:spPr bwMode="auto">
            <a:xfrm>
              <a:off x="3183" y="3680"/>
              <a:ext cx="143" cy="144"/>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2011" name="Line 26"/>
            <p:cNvSpPr>
              <a:spLocks noChangeShapeType="1"/>
            </p:cNvSpPr>
            <p:nvPr/>
          </p:nvSpPr>
          <p:spPr bwMode="auto">
            <a:xfrm>
              <a:off x="2823" y="4012"/>
              <a:ext cx="143" cy="144"/>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2012" name="Line 27"/>
            <p:cNvSpPr>
              <a:spLocks noChangeShapeType="1"/>
            </p:cNvSpPr>
            <p:nvPr/>
          </p:nvSpPr>
          <p:spPr bwMode="auto">
            <a:xfrm>
              <a:off x="2963" y="3862"/>
              <a:ext cx="144" cy="144"/>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2013" name="Line 28"/>
            <p:cNvSpPr>
              <a:spLocks noChangeShapeType="1"/>
            </p:cNvSpPr>
            <p:nvPr/>
          </p:nvSpPr>
          <p:spPr bwMode="auto">
            <a:xfrm flipH="1">
              <a:off x="2011" y="3826"/>
              <a:ext cx="100" cy="96"/>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2014" name="Text Box 29"/>
            <p:cNvSpPr txBox="1">
              <a:spLocks noChangeArrowheads="1"/>
            </p:cNvSpPr>
            <p:nvPr/>
          </p:nvSpPr>
          <p:spPr bwMode="auto">
            <a:xfrm>
              <a:off x="1734" y="3339"/>
              <a:ext cx="218"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nchorCtr="1">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a:lnSpc>
                  <a:spcPct val="100000"/>
                </a:lnSpc>
              </a:pPr>
              <a:r>
                <a:rPr lang="en-US" altLang="en-US">
                  <a:solidFill>
                    <a:srgbClr val="0000FF"/>
                  </a:solidFill>
                </a:rPr>
                <a:t>L</a:t>
              </a:r>
            </a:p>
          </p:txBody>
        </p:sp>
        <p:sp>
          <p:nvSpPr>
            <p:cNvPr id="42015" name="Text Box 30"/>
            <p:cNvSpPr txBox="1">
              <a:spLocks noChangeArrowheads="1"/>
            </p:cNvSpPr>
            <p:nvPr/>
          </p:nvSpPr>
          <p:spPr bwMode="auto">
            <a:xfrm>
              <a:off x="3293" y="3841"/>
              <a:ext cx="304"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nchorCtr="1">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a:lnSpc>
                  <a:spcPct val="100000"/>
                </a:lnSpc>
              </a:pPr>
              <a:r>
                <a:rPr lang="en-US" altLang="en-US">
                  <a:solidFill>
                    <a:srgbClr val="0000FF"/>
                  </a:solidFill>
                </a:rPr>
                <a:t>R</a:t>
              </a:r>
              <a:r>
                <a:rPr lang="en-US" altLang="en-US" baseline="30000">
                  <a:solidFill>
                    <a:srgbClr val="0000FF"/>
                  </a:solidFill>
                </a:rPr>
                <a:t>0</a:t>
              </a:r>
            </a:p>
          </p:txBody>
        </p:sp>
        <p:sp>
          <p:nvSpPr>
            <p:cNvPr id="42016" name="Text Box 31"/>
            <p:cNvSpPr txBox="1">
              <a:spLocks noChangeArrowheads="1"/>
            </p:cNvSpPr>
            <p:nvPr/>
          </p:nvSpPr>
          <p:spPr bwMode="auto">
            <a:xfrm>
              <a:off x="3005" y="4191"/>
              <a:ext cx="304"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nchorCtr="1">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a:lnSpc>
                  <a:spcPct val="100000"/>
                </a:lnSpc>
              </a:pPr>
              <a:r>
                <a:rPr lang="en-US" altLang="en-US">
                  <a:solidFill>
                    <a:srgbClr val="0000FF"/>
                  </a:solidFill>
                </a:rPr>
                <a:t>R</a:t>
              </a:r>
              <a:r>
                <a:rPr lang="en-US" altLang="en-US" baseline="30000">
                  <a:solidFill>
                    <a:srgbClr val="0000FF"/>
                  </a:solidFill>
                </a:rPr>
                <a:t>2</a:t>
              </a:r>
            </a:p>
          </p:txBody>
        </p:sp>
      </p:grpSp>
    </p:spTree>
    <p:extLst>
      <p:ext uri="{BB962C8B-B14F-4D97-AF65-F5344CB8AC3E}">
        <p14:creationId xmlns:p14="http://schemas.microsoft.com/office/powerpoint/2010/main" val="250537750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ChangeArrowheads="1"/>
          </p:cNvSpPr>
          <p:nvPr/>
        </p:nvSpPr>
        <p:spPr bwMode="auto">
          <a:xfrm>
            <a:off x="0" y="152656"/>
            <a:ext cx="9144000" cy="1609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chemeClr val="bg1"/>
                </a:solidFill>
                <a:latin typeface="Arial" charset="0"/>
              </a:defRPr>
            </a:lvl9pPr>
          </a:lstStyle>
          <a:p>
            <a:pPr algn="ctr" eaLnBrk="1">
              <a:lnSpc>
                <a:spcPct val="100000"/>
              </a:lnSpc>
            </a:pPr>
            <a:r>
              <a:rPr lang="en-US" altLang="en-US" sz="3300" b="1">
                <a:solidFill>
                  <a:srgbClr val="000000"/>
                </a:solidFill>
              </a:rPr>
              <a:t>Practical embarrassingly parallel computation with dynamic process creation and master-slave approach</a:t>
            </a:r>
          </a:p>
        </p:txBody>
      </p:sp>
      <p:sp>
        <p:nvSpPr>
          <p:cNvPr id="6148" name="Text Box 3"/>
          <p:cNvSpPr txBox="1">
            <a:spLocks noChangeArrowheads="1"/>
          </p:cNvSpPr>
          <p:nvPr/>
        </p:nvSpPr>
        <p:spPr bwMode="auto">
          <a:xfrm>
            <a:off x="8686080" y="6552688"/>
            <a:ext cx="456480" cy="285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a:spcBef>
                <a:spcPts val="794"/>
              </a:spcBef>
            </a:pPr>
            <a:r>
              <a:rPr lang="en-US" altLang="en-US" sz="1300">
                <a:solidFill>
                  <a:srgbClr val="000000"/>
                </a:solidFill>
              </a:rPr>
              <a:t>3.5</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7600" y="1905000"/>
            <a:ext cx="6657975" cy="3562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8170203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1"/>
          <p:cNvSpPr txBox="1">
            <a:spLocks noChangeArrowheads="1"/>
          </p:cNvSpPr>
          <p:nvPr/>
        </p:nvSpPr>
        <p:spPr bwMode="auto">
          <a:xfrm>
            <a:off x="414720" y="622146"/>
            <a:ext cx="8501760" cy="33425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lstStyle>
            <a:lvl1pPr marL="430213" indent="-323850"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1pPr>
            <a:lvl2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2pPr>
            <a:lvl3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3pPr>
            <a:lvl4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4pPr>
            <a:lvl5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9pPr>
          </a:lstStyle>
          <a:p>
            <a:pPr eaLnBrk="1">
              <a:spcBef>
                <a:spcPts val="635"/>
              </a:spcBef>
              <a:buSzPct val="45000"/>
              <a:buFont typeface="Wingdings" pitchFamily="2" charset="2"/>
              <a:buChar char=""/>
            </a:pPr>
            <a:r>
              <a:rPr lang="en-US" altLang="en-US" sz="2500" b="1">
                <a:solidFill>
                  <a:srgbClr val="000000"/>
                </a:solidFill>
              </a:rPr>
              <a:t>Application of the left generator L to a seed  generates one random sequence; application of the right generator R to the same seed generates a different sequence. </a:t>
            </a:r>
          </a:p>
          <a:p>
            <a:pPr eaLnBrk="1">
              <a:spcBef>
                <a:spcPts val="635"/>
              </a:spcBef>
              <a:buSzPct val="45000"/>
              <a:buFont typeface="Wingdings" pitchFamily="2" charset="2"/>
              <a:buChar char=""/>
            </a:pPr>
            <a:r>
              <a:rPr lang="en-US" altLang="en-US" sz="2500" b="1">
                <a:solidFill>
                  <a:srgbClr val="000000"/>
                </a:solidFill>
              </a:rPr>
              <a:t>By applying the right generator to elements of the left generator's sequence (or vice versa), a tree of random numbers can be generated. </a:t>
            </a:r>
          </a:p>
          <a:p>
            <a:pPr eaLnBrk="1">
              <a:spcBef>
                <a:spcPts val="635"/>
              </a:spcBef>
              <a:buSzPct val="45000"/>
              <a:buFont typeface="Wingdings" pitchFamily="2" charset="2"/>
              <a:buChar char=""/>
            </a:pPr>
            <a:r>
              <a:rPr lang="en-US" altLang="en-US" sz="2500" b="1">
                <a:solidFill>
                  <a:srgbClr val="000000"/>
                </a:solidFill>
              </a:rPr>
              <a:t> for new right sequences. </a:t>
            </a:r>
          </a:p>
        </p:txBody>
      </p:sp>
      <p:sp>
        <p:nvSpPr>
          <p:cNvPr id="43011" name="Line 2"/>
          <p:cNvSpPr>
            <a:spLocks noChangeShapeType="1"/>
          </p:cNvSpPr>
          <p:nvPr/>
        </p:nvSpPr>
        <p:spPr bwMode="auto">
          <a:xfrm>
            <a:off x="3248640" y="4121713"/>
            <a:ext cx="207360" cy="207382"/>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3012" name="Line 3"/>
          <p:cNvSpPr>
            <a:spLocks noChangeShapeType="1"/>
          </p:cNvSpPr>
          <p:nvPr/>
        </p:nvSpPr>
        <p:spPr bwMode="auto">
          <a:xfrm>
            <a:off x="3935520" y="4654569"/>
            <a:ext cx="207360" cy="207382"/>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grpSp>
        <p:nvGrpSpPr>
          <p:cNvPr id="43013" name="Group 4"/>
          <p:cNvGrpSpPr>
            <a:grpSpLocks/>
          </p:cNvGrpSpPr>
          <p:nvPr/>
        </p:nvGrpSpPr>
        <p:grpSpPr bwMode="auto">
          <a:xfrm>
            <a:off x="2496960" y="4542237"/>
            <a:ext cx="2682720" cy="1863556"/>
            <a:chOff x="1734" y="3154"/>
            <a:chExt cx="1863" cy="1294"/>
          </a:xfrm>
        </p:grpSpPr>
        <p:sp>
          <p:nvSpPr>
            <p:cNvPr id="43014" name="Oval 5"/>
            <p:cNvSpPr>
              <a:spLocks noChangeArrowheads="1"/>
            </p:cNvSpPr>
            <p:nvPr/>
          </p:nvSpPr>
          <p:spPr bwMode="auto">
            <a:xfrm>
              <a:off x="2665" y="3576"/>
              <a:ext cx="95" cy="95"/>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43015" name="Text Box 6"/>
            <p:cNvSpPr txBox="1">
              <a:spLocks noChangeArrowheads="1"/>
            </p:cNvSpPr>
            <p:nvPr/>
          </p:nvSpPr>
          <p:spPr bwMode="auto">
            <a:xfrm>
              <a:off x="3133" y="4033"/>
              <a:ext cx="304"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nchorCtr="1">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a:lnSpc>
                  <a:spcPct val="100000"/>
                </a:lnSpc>
              </a:pPr>
              <a:r>
                <a:rPr lang="en-US" altLang="en-US">
                  <a:solidFill>
                    <a:srgbClr val="0000FF"/>
                  </a:solidFill>
                </a:rPr>
                <a:t>R</a:t>
              </a:r>
              <a:r>
                <a:rPr lang="en-US" altLang="en-US" baseline="30000">
                  <a:solidFill>
                    <a:srgbClr val="0000FF"/>
                  </a:solidFill>
                </a:rPr>
                <a:t>1</a:t>
              </a:r>
            </a:p>
          </p:txBody>
        </p:sp>
        <p:sp>
          <p:nvSpPr>
            <p:cNvPr id="43016" name="Oval 7"/>
            <p:cNvSpPr>
              <a:spLocks noChangeArrowheads="1"/>
            </p:cNvSpPr>
            <p:nvPr/>
          </p:nvSpPr>
          <p:spPr bwMode="auto">
            <a:xfrm>
              <a:off x="2866" y="3356"/>
              <a:ext cx="95" cy="95"/>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43017" name="Oval 8"/>
            <p:cNvSpPr>
              <a:spLocks noChangeArrowheads="1"/>
            </p:cNvSpPr>
            <p:nvPr/>
          </p:nvSpPr>
          <p:spPr bwMode="auto">
            <a:xfrm>
              <a:off x="2637" y="3154"/>
              <a:ext cx="95" cy="95"/>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43018" name="Oval 9"/>
            <p:cNvSpPr>
              <a:spLocks noChangeArrowheads="1"/>
            </p:cNvSpPr>
            <p:nvPr/>
          </p:nvSpPr>
          <p:spPr bwMode="auto">
            <a:xfrm>
              <a:off x="3096" y="3596"/>
              <a:ext cx="95" cy="95"/>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43019" name="Oval 10"/>
            <p:cNvSpPr>
              <a:spLocks noChangeArrowheads="1"/>
            </p:cNvSpPr>
            <p:nvPr/>
          </p:nvSpPr>
          <p:spPr bwMode="auto">
            <a:xfrm>
              <a:off x="2445" y="3346"/>
              <a:ext cx="95" cy="95"/>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43020" name="Oval 11"/>
            <p:cNvSpPr>
              <a:spLocks noChangeArrowheads="1"/>
            </p:cNvSpPr>
            <p:nvPr/>
          </p:nvSpPr>
          <p:spPr bwMode="auto">
            <a:xfrm>
              <a:off x="2301" y="3538"/>
              <a:ext cx="95" cy="95"/>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43021" name="Oval 12"/>
            <p:cNvSpPr>
              <a:spLocks noChangeArrowheads="1"/>
            </p:cNvSpPr>
            <p:nvPr/>
          </p:nvSpPr>
          <p:spPr bwMode="auto">
            <a:xfrm>
              <a:off x="2117" y="3720"/>
              <a:ext cx="95" cy="95"/>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43022" name="Oval 13"/>
            <p:cNvSpPr>
              <a:spLocks noChangeArrowheads="1"/>
            </p:cNvSpPr>
            <p:nvPr/>
          </p:nvSpPr>
          <p:spPr bwMode="auto">
            <a:xfrm>
              <a:off x="2876" y="3778"/>
              <a:ext cx="95" cy="95"/>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43023" name="Oval 14"/>
            <p:cNvSpPr>
              <a:spLocks noChangeArrowheads="1"/>
            </p:cNvSpPr>
            <p:nvPr/>
          </p:nvSpPr>
          <p:spPr bwMode="auto">
            <a:xfrm>
              <a:off x="2493" y="3730"/>
              <a:ext cx="95" cy="95"/>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43024" name="Oval 15"/>
            <p:cNvSpPr>
              <a:spLocks noChangeArrowheads="1"/>
            </p:cNvSpPr>
            <p:nvPr/>
          </p:nvSpPr>
          <p:spPr bwMode="auto">
            <a:xfrm>
              <a:off x="2733" y="3922"/>
              <a:ext cx="95" cy="95"/>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43025" name="Line 16"/>
            <p:cNvSpPr>
              <a:spLocks noChangeShapeType="1"/>
            </p:cNvSpPr>
            <p:nvPr/>
          </p:nvSpPr>
          <p:spPr bwMode="auto">
            <a:xfrm>
              <a:off x="2959" y="3458"/>
              <a:ext cx="144" cy="144"/>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3026" name="Line 17"/>
            <p:cNvSpPr>
              <a:spLocks noChangeShapeType="1"/>
            </p:cNvSpPr>
            <p:nvPr/>
          </p:nvSpPr>
          <p:spPr bwMode="auto">
            <a:xfrm>
              <a:off x="2541" y="3442"/>
              <a:ext cx="144" cy="144"/>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3027" name="Line 18"/>
            <p:cNvSpPr>
              <a:spLocks noChangeShapeType="1"/>
            </p:cNvSpPr>
            <p:nvPr/>
          </p:nvSpPr>
          <p:spPr bwMode="auto">
            <a:xfrm>
              <a:off x="2385" y="3614"/>
              <a:ext cx="144" cy="144"/>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3028" name="Line 19"/>
            <p:cNvSpPr>
              <a:spLocks noChangeShapeType="1"/>
            </p:cNvSpPr>
            <p:nvPr/>
          </p:nvSpPr>
          <p:spPr bwMode="auto">
            <a:xfrm>
              <a:off x="2597" y="3806"/>
              <a:ext cx="144" cy="144"/>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3029" name="Line 20"/>
            <p:cNvSpPr>
              <a:spLocks noChangeShapeType="1"/>
            </p:cNvSpPr>
            <p:nvPr/>
          </p:nvSpPr>
          <p:spPr bwMode="auto">
            <a:xfrm>
              <a:off x="2761" y="3672"/>
              <a:ext cx="144" cy="144"/>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3030" name="Line 21"/>
            <p:cNvSpPr>
              <a:spLocks noChangeShapeType="1"/>
            </p:cNvSpPr>
            <p:nvPr/>
          </p:nvSpPr>
          <p:spPr bwMode="auto">
            <a:xfrm flipH="1">
              <a:off x="2539" y="3260"/>
              <a:ext cx="100" cy="96"/>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3031" name="Line 22"/>
            <p:cNvSpPr>
              <a:spLocks noChangeShapeType="1"/>
            </p:cNvSpPr>
            <p:nvPr/>
          </p:nvSpPr>
          <p:spPr bwMode="auto">
            <a:xfrm flipH="1">
              <a:off x="2367" y="3452"/>
              <a:ext cx="100" cy="96"/>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3032" name="Line 23"/>
            <p:cNvSpPr>
              <a:spLocks noChangeShapeType="1"/>
            </p:cNvSpPr>
            <p:nvPr/>
          </p:nvSpPr>
          <p:spPr bwMode="auto">
            <a:xfrm flipH="1">
              <a:off x="2203" y="3636"/>
              <a:ext cx="100" cy="96"/>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3033" name="Line 24"/>
            <p:cNvSpPr>
              <a:spLocks noChangeShapeType="1"/>
            </p:cNvSpPr>
            <p:nvPr/>
          </p:nvSpPr>
          <p:spPr bwMode="auto">
            <a:xfrm>
              <a:off x="3183" y="3680"/>
              <a:ext cx="143" cy="144"/>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3034" name="Line 25"/>
            <p:cNvSpPr>
              <a:spLocks noChangeShapeType="1"/>
            </p:cNvSpPr>
            <p:nvPr/>
          </p:nvSpPr>
          <p:spPr bwMode="auto">
            <a:xfrm>
              <a:off x="2823" y="4012"/>
              <a:ext cx="143" cy="144"/>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3035" name="Line 26"/>
            <p:cNvSpPr>
              <a:spLocks noChangeShapeType="1"/>
            </p:cNvSpPr>
            <p:nvPr/>
          </p:nvSpPr>
          <p:spPr bwMode="auto">
            <a:xfrm>
              <a:off x="2963" y="3862"/>
              <a:ext cx="144" cy="144"/>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3036" name="Line 27"/>
            <p:cNvSpPr>
              <a:spLocks noChangeShapeType="1"/>
            </p:cNvSpPr>
            <p:nvPr/>
          </p:nvSpPr>
          <p:spPr bwMode="auto">
            <a:xfrm flipH="1">
              <a:off x="2011" y="3826"/>
              <a:ext cx="100" cy="96"/>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3037" name="Text Box 28"/>
            <p:cNvSpPr txBox="1">
              <a:spLocks noChangeArrowheads="1"/>
            </p:cNvSpPr>
            <p:nvPr/>
          </p:nvSpPr>
          <p:spPr bwMode="auto">
            <a:xfrm>
              <a:off x="1734" y="3339"/>
              <a:ext cx="218"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nchorCtr="1">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a:lnSpc>
                  <a:spcPct val="100000"/>
                </a:lnSpc>
              </a:pPr>
              <a:r>
                <a:rPr lang="en-US" altLang="en-US">
                  <a:solidFill>
                    <a:srgbClr val="0000FF"/>
                  </a:solidFill>
                </a:rPr>
                <a:t>L</a:t>
              </a:r>
            </a:p>
          </p:txBody>
        </p:sp>
        <p:sp>
          <p:nvSpPr>
            <p:cNvPr id="43038" name="Text Box 29"/>
            <p:cNvSpPr txBox="1">
              <a:spLocks noChangeArrowheads="1"/>
            </p:cNvSpPr>
            <p:nvPr/>
          </p:nvSpPr>
          <p:spPr bwMode="auto">
            <a:xfrm>
              <a:off x="3293" y="3841"/>
              <a:ext cx="304"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nchorCtr="1">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a:lnSpc>
                  <a:spcPct val="100000"/>
                </a:lnSpc>
              </a:pPr>
              <a:r>
                <a:rPr lang="en-US" altLang="en-US">
                  <a:solidFill>
                    <a:srgbClr val="0000FF"/>
                  </a:solidFill>
                </a:rPr>
                <a:t>R</a:t>
              </a:r>
              <a:r>
                <a:rPr lang="en-US" altLang="en-US" baseline="30000">
                  <a:solidFill>
                    <a:srgbClr val="0000FF"/>
                  </a:solidFill>
                </a:rPr>
                <a:t>0</a:t>
              </a:r>
            </a:p>
          </p:txBody>
        </p:sp>
        <p:sp>
          <p:nvSpPr>
            <p:cNvPr id="43039" name="Text Box 30"/>
            <p:cNvSpPr txBox="1">
              <a:spLocks noChangeArrowheads="1"/>
            </p:cNvSpPr>
            <p:nvPr/>
          </p:nvSpPr>
          <p:spPr bwMode="auto">
            <a:xfrm>
              <a:off x="3005" y="4191"/>
              <a:ext cx="304"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nchorCtr="1">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a:lnSpc>
                  <a:spcPct val="100000"/>
                </a:lnSpc>
              </a:pPr>
              <a:r>
                <a:rPr lang="en-US" altLang="en-US">
                  <a:solidFill>
                    <a:srgbClr val="0000FF"/>
                  </a:solidFill>
                </a:rPr>
                <a:t>R</a:t>
              </a:r>
              <a:r>
                <a:rPr lang="en-US" altLang="en-US" baseline="30000">
                  <a:solidFill>
                    <a:srgbClr val="0000FF"/>
                  </a:solidFill>
                </a:rPr>
                <a:t>2</a:t>
              </a:r>
            </a:p>
          </p:txBody>
        </p:sp>
      </p:grpSp>
    </p:spTree>
    <p:extLst>
      <p:ext uri="{BB962C8B-B14F-4D97-AF65-F5344CB8AC3E}">
        <p14:creationId xmlns:p14="http://schemas.microsoft.com/office/powerpoint/2010/main" val="227293307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1"/>
          <p:cNvSpPr txBox="1">
            <a:spLocks noChangeArrowheads="1"/>
          </p:cNvSpPr>
          <p:nvPr/>
        </p:nvSpPr>
        <p:spPr bwMode="auto">
          <a:xfrm>
            <a:off x="1105920" y="622145"/>
            <a:ext cx="6842880" cy="24885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lstStyle>
            <a:lvl1pPr marL="430213" indent="-323850"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1pPr>
            <a:lvl2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2pPr>
            <a:lvl3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3pPr>
            <a:lvl4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4pPr>
            <a:lvl5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9pPr>
          </a:lstStyle>
          <a:p>
            <a:pPr eaLnBrk="1">
              <a:spcBef>
                <a:spcPts val="635"/>
              </a:spcBef>
              <a:buSzPct val="45000"/>
              <a:buFont typeface="Wingdings" pitchFamily="2" charset="2"/>
              <a:buChar char=""/>
            </a:pPr>
            <a:r>
              <a:rPr lang="en-US" altLang="en-US" sz="2500" b="1">
                <a:solidFill>
                  <a:srgbClr val="000000"/>
                </a:solidFill>
              </a:rPr>
              <a:t>By convention, the right generator R is used to generate random values for use in computation, while the left generator L is applied to values computed by R to obtain the starting points R</a:t>
            </a:r>
            <a:r>
              <a:rPr lang="en-US" altLang="en-US" sz="2500" b="1" baseline="30000">
                <a:solidFill>
                  <a:srgbClr val="000000"/>
                </a:solidFill>
              </a:rPr>
              <a:t>0</a:t>
            </a:r>
            <a:r>
              <a:rPr lang="en-US" altLang="en-US" sz="2500" b="1">
                <a:solidFill>
                  <a:srgbClr val="000000"/>
                </a:solidFill>
              </a:rPr>
              <a:t>, R</a:t>
            </a:r>
            <a:r>
              <a:rPr lang="en-US" altLang="en-US" sz="2500" b="1" baseline="30000">
                <a:solidFill>
                  <a:srgbClr val="000000"/>
                </a:solidFill>
              </a:rPr>
              <a:t>1</a:t>
            </a:r>
            <a:r>
              <a:rPr lang="en-US" altLang="en-US" sz="2500" b="1">
                <a:solidFill>
                  <a:srgbClr val="000000"/>
                </a:solidFill>
              </a:rPr>
              <a:t> , etc., for new right sequences. </a:t>
            </a:r>
          </a:p>
        </p:txBody>
      </p:sp>
      <p:sp>
        <p:nvSpPr>
          <p:cNvPr id="44035" name="Line 2"/>
          <p:cNvSpPr>
            <a:spLocks noChangeShapeType="1"/>
          </p:cNvSpPr>
          <p:nvPr/>
        </p:nvSpPr>
        <p:spPr bwMode="auto">
          <a:xfrm>
            <a:off x="4161600" y="3825041"/>
            <a:ext cx="207360" cy="207382"/>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grpSp>
        <p:nvGrpSpPr>
          <p:cNvPr id="44036" name="Group 3"/>
          <p:cNvGrpSpPr>
            <a:grpSpLocks/>
          </p:cNvGrpSpPr>
          <p:nvPr/>
        </p:nvGrpSpPr>
        <p:grpSpPr bwMode="auto">
          <a:xfrm>
            <a:off x="2723040" y="3712710"/>
            <a:ext cx="2682720" cy="1863556"/>
            <a:chOff x="1891" y="2578"/>
            <a:chExt cx="1863" cy="1294"/>
          </a:xfrm>
        </p:grpSpPr>
        <p:sp>
          <p:nvSpPr>
            <p:cNvPr id="44037" name="Oval 4"/>
            <p:cNvSpPr>
              <a:spLocks noChangeArrowheads="1"/>
            </p:cNvSpPr>
            <p:nvPr/>
          </p:nvSpPr>
          <p:spPr bwMode="auto">
            <a:xfrm>
              <a:off x="2822" y="3000"/>
              <a:ext cx="95" cy="95"/>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44038" name="Text Box 5"/>
            <p:cNvSpPr txBox="1">
              <a:spLocks noChangeArrowheads="1"/>
            </p:cNvSpPr>
            <p:nvPr/>
          </p:nvSpPr>
          <p:spPr bwMode="auto">
            <a:xfrm>
              <a:off x="3290" y="3457"/>
              <a:ext cx="304"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nchorCtr="1">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a:lnSpc>
                  <a:spcPct val="100000"/>
                </a:lnSpc>
              </a:pPr>
              <a:r>
                <a:rPr lang="en-US" altLang="en-US">
                  <a:solidFill>
                    <a:srgbClr val="0000FF"/>
                  </a:solidFill>
                </a:rPr>
                <a:t>R</a:t>
              </a:r>
              <a:r>
                <a:rPr lang="en-US" altLang="en-US" baseline="30000">
                  <a:solidFill>
                    <a:srgbClr val="0000FF"/>
                  </a:solidFill>
                </a:rPr>
                <a:t>1</a:t>
              </a:r>
            </a:p>
          </p:txBody>
        </p:sp>
        <p:sp>
          <p:nvSpPr>
            <p:cNvPr id="44039" name="Oval 6"/>
            <p:cNvSpPr>
              <a:spLocks noChangeArrowheads="1"/>
            </p:cNvSpPr>
            <p:nvPr/>
          </p:nvSpPr>
          <p:spPr bwMode="auto">
            <a:xfrm>
              <a:off x="3023" y="2780"/>
              <a:ext cx="95" cy="95"/>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44040" name="Oval 7"/>
            <p:cNvSpPr>
              <a:spLocks noChangeArrowheads="1"/>
            </p:cNvSpPr>
            <p:nvPr/>
          </p:nvSpPr>
          <p:spPr bwMode="auto">
            <a:xfrm>
              <a:off x="2794" y="2578"/>
              <a:ext cx="95" cy="95"/>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44041" name="Oval 8"/>
            <p:cNvSpPr>
              <a:spLocks noChangeArrowheads="1"/>
            </p:cNvSpPr>
            <p:nvPr/>
          </p:nvSpPr>
          <p:spPr bwMode="auto">
            <a:xfrm>
              <a:off x="3253" y="3020"/>
              <a:ext cx="95" cy="95"/>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44042" name="Oval 9"/>
            <p:cNvSpPr>
              <a:spLocks noChangeArrowheads="1"/>
            </p:cNvSpPr>
            <p:nvPr/>
          </p:nvSpPr>
          <p:spPr bwMode="auto">
            <a:xfrm>
              <a:off x="2602" y="2770"/>
              <a:ext cx="95" cy="95"/>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44043" name="Oval 10"/>
            <p:cNvSpPr>
              <a:spLocks noChangeArrowheads="1"/>
            </p:cNvSpPr>
            <p:nvPr/>
          </p:nvSpPr>
          <p:spPr bwMode="auto">
            <a:xfrm>
              <a:off x="2458" y="2962"/>
              <a:ext cx="95" cy="95"/>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44044" name="Oval 11"/>
            <p:cNvSpPr>
              <a:spLocks noChangeArrowheads="1"/>
            </p:cNvSpPr>
            <p:nvPr/>
          </p:nvSpPr>
          <p:spPr bwMode="auto">
            <a:xfrm>
              <a:off x="2274" y="3144"/>
              <a:ext cx="95" cy="95"/>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44045" name="Oval 12"/>
            <p:cNvSpPr>
              <a:spLocks noChangeArrowheads="1"/>
            </p:cNvSpPr>
            <p:nvPr/>
          </p:nvSpPr>
          <p:spPr bwMode="auto">
            <a:xfrm>
              <a:off x="3033" y="3202"/>
              <a:ext cx="95" cy="95"/>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44046" name="Oval 13"/>
            <p:cNvSpPr>
              <a:spLocks noChangeArrowheads="1"/>
            </p:cNvSpPr>
            <p:nvPr/>
          </p:nvSpPr>
          <p:spPr bwMode="auto">
            <a:xfrm>
              <a:off x="2650" y="3154"/>
              <a:ext cx="95" cy="95"/>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44047" name="Oval 14"/>
            <p:cNvSpPr>
              <a:spLocks noChangeArrowheads="1"/>
            </p:cNvSpPr>
            <p:nvPr/>
          </p:nvSpPr>
          <p:spPr bwMode="auto">
            <a:xfrm>
              <a:off x="2890" y="3346"/>
              <a:ext cx="95" cy="95"/>
            </a:xfrm>
            <a:prstGeom prst="ellipse">
              <a:avLst/>
            </a:prstGeom>
            <a:solidFill>
              <a:srgbClr val="00B8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44048" name="Line 15"/>
            <p:cNvSpPr>
              <a:spLocks noChangeShapeType="1"/>
            </p:cNvSpPr>
            <p:nvPr/>
          </p:nvSpPr>
          <p:spPr bwMode="auto">
            <a:xfrm>
              <a:off x="3116" y="2882"/>
              <a:ext cx="144" cy="144"/>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4049" name="Line 16"/>
            <p:cNvSpPr>
              <a:spLocks noChangeShapeType="1"/>
            </p:cNvSpPr>
            <p:nvPr/>
          </p:nvSpPr>
          <p:spPr bwMode="auto">
            <a:xfrm>
              <a:off x="2698" y="2866"/>
              <a:ext cx="144" cy="144"/>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4050" name="Line 17"/>
            <p:cNvSpPr>
              <a:spLocks noChangeShapeType="1"/>
            </p:cNvSpPr>
            <p:nvPr/>
          </p:nvSpPr>
          <p:spPr bwMode="auto">
            <a:xfrm>
              <a:off x="2542" y="3038"/>
              <a:ext cx="144" cy="144"/>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4051" name="Line 18"/>
            <p:cNvSpPr>
              <a:spLocks noChangeShapeType="1"/>
            </p:cNvSpPr>
            <p:nvPr/>
          </p:nvSpPr>
          <p:spPr bwMode="auto">
            <a:xfrm>
              <a:off x="2754" y="3230"/>
              <a:ext cx="144" cy="144"/>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4052" name="Line 19"/>
            <p:cNvSpPr>
              <a:spLocks noChangeShapeType="1"/>
            </p:cNvSpPr>
            <p:nvPr/>
          </p:nvSpPr>
          <p:spPr bwMode="auto">
            <a:xfrm>
              <a:off x="2918" y="3096"/>
              <a:ext cx="144" cy="144"/>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4053" name="Line 20"/>
            <p:cNvSpPr>
              <a:spLocks noChangeShapeType="1"/>
            </p:cNvSpPr>
            <p:nvPr/>
          </p:nvSpPr>
          <p:spPr bwMode="auto">
            <a:xfrm flipH="1">
              <a:off x="2696" y="2684"/>
              <a:ext cx="100" cy="96"/>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4054" name="Line 21"/>
            <p:cNvSpPr>
              <a:spLocks noChangeShapeType="1"/>
            </p:cNvSpPr>
            <p:nvPr/>
          </p:nvSpPr>
          <p:spPr bwMode="auto">
            <a:xfrm flipH="1">
              <a:off x="2524" y="2876"/>
              <a:ext cx="100" cy="96"/>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4055" name="Line 22"/>
            <p:cNvSpPr>
              <a:spLocks noChangeShapeType="1"/>
            </p:cNvSpPr>
            <p:nvPr/>
          </p:nvSpPr>
          <p:spPr bwMode="auto">
            <a:xfrm flipH="1">
              <a:off x="2360" y="3060"/>
              <a:ext cx="100" cy="96"/>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4056" name="Line 23"/>
            <p:cNvSpPr>
              <a:spLocks noChangeShapeType="1"/>
            </p:cNvSpPr>
            <p:nvPr/>
          </p:nvSpPr>
          <p:spPr bwMode="auto">
            <a:xfrm>
              <a:off x="3340" y="3104"/>
              <a:ext cx="143" cy="144"/>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4057" name="Line 24"/>
            <p:cNvSpPr>
              <a:spLocks noChangeShapeType="1"/>
            </p:cNvSpPr>
            <p:nvPr/>
          </p:nvSpPr>
          <p:spPr bwMode="auto">
            <a:xfrm>
              <a:off x="2980" y="3436"/>
              <a:ext cx="143" cy="144"/>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4058" name="Line 25"/>
            <p:cNvSpPr>
              <a:spLocks noChangeShapeType="1"/>
            </p:cNvSpPr>
            <p:nvPr/>
          </p:nvSpPr>
          <p:spPr bwMode="auto">
            <a:xfrm>
              <a:off x="3120" y="3286"/>
              <a:ext cx="144" cy="144"/>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4059" name="Line 26"/>
            <p:cNvSpPr>
              <a:spLocks noChangeShapeType="1"/>
            </p:cNvSpPr>
            <p:nvPr/>
          </p:nvSpPr>
          <p:spPr bwMode="auto">
            <a:xfrm flipH="1">
              <a:off x="2168" y="3250"/>
              <a:ext cx="100" cy="96"/>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4060" name="Text Box 27"/>
            <p:cNvSpPr txBox="1">
              <a:spLocks noChangeArrowheads="1"/>
            </p:cNvSpPr>
            <p:nvPr/>
          </p:nvSpPr>
          <p:spPr bwMode="auto">
            <a:xfrm>
              <a:off x="1891" y="2763"/>
              <a:ext cx="218"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nchorCtr="1">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a:lnSpc>
                  <a:spcPct val="100000"/>
                </a:lnSpc>
              </a:pPr>
              <a:r>
                <a:rPr lang="en-US" altLang="en-US">
                  <a:solidFill>
                    <a:srgbClr val="0000FF"/>
                  </a:solidFill>
                </a:rPr>
                <a:t>L</a:t>
              </a:r>
            </a:p>
          </p:txBody>
        </p:sp>
        <p:sp>
          <p:nvSpPr>
            <p:cNvPr id="44061" name="Text Box 28"/>
            <p:cNvSpPr txBox="1">
              <a:spLocks noChangeArrowheads="1"/>
            </p:cNvSpPr>
            <p:nvPr/>
          </p:nvSpPr>
          <p:spPr bwMode="auto">
            <a:xfrm>
              <a:off x="3450" y="3265"/>
              <a:ext cx="304"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nchorCtr="1">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a:lnSpc>
                  <a:spcPct val="100000"/>
                </a:lnSpc>
              </a:pPr>
              <a:r>
                <a:rPr lang="en-US" altLang="en-US">
                  <a:solidFill>
                    <a:srgbClr val="0000FF"/>
                  </a:solidFill>
                </a:rPr>
                <a:t>R</a:t>
              </a:r>
              <a:r>
                <a:rPr lang="en-US" altLang="en-US" baseline="30000">
                  <a:solidFill>
                    <a:srgbClr val="0000FF"/>
                  </a:solidFill>
                </a:rPr>
                <a:t>0</a:t>
              </a:r>
            </a:p>
          </p:txBody>
        </p:sp>
        <p:sp>
          <p:nvSpPr>
            <p:cNvPr id="44062" name="Text Box 29"/>
            <p:cNvSpPr txBox="1">
              <a:spLocks noChangeArrowheads="1"/>
            </p:cNvSpPr>
            <p:nvPr/>
          </p:nvSpPr>
          <p:spPr bwMode="auto">
            <a:xfrm>
              <a:off x="3162" y="3615"/>
              <a:ext cx="304"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nchorCtr="1">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a:lnSpc>
                  <a:spcPct val="100000"/>
                </a:lnSpc>
              </a:pPr>
              <a:r>
                <a:rPr lang="en-US" altLang="en-US">
                  <a:solidFill>
                    <a:srgbClr val="0000FF"/>
                  </a:solidFill>
                </a:rPr>
                <a:t>R</a:t>
              </a:r>
              <a:r>
                <a:rPr lang="en-US" altLang="en-US" baseline="30000">
                  <a:solidFill>
                    <a:srgbClr val="0000FF"/>
                  </a:solidFill>
                </a:rPr>
                <a:t>2</a:t>
              </a:r>
            </a:p>
          </p:txBody>
        </p:sp>
      </p:grpSp>
    </p:spTree>
    <p:extLst>
      <p:ext uri="{BB962C8B-B14F-4D97-AF65-F5344CB8AC3E}">
        <p14:creationId xmlns:p14="http://schemas.microsoft.com/office/powerpoint/2010/main" val="291671140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1"/>
          <p:cNvSpPr txBox="1">
            <a:spLocks noChangeArrowheads="1"/>
          </p:cNvSpPr>
          <p:nvPr/>
        </p:nvSpPr>
        <p:spPr bwMode="auto">
          <a:xfrm>
            <a:off x="1105920" y="276509"/>
            <a:ext cx="7050240" cy="10945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algn="ctr" eaLnBrk="1">
              <a:lnSpc>
                <a:spcPct val="100000"/>
              </a:lnSpc>
            </a:pPr>
            <a:r>
              <a:rPr lang="en-US" altLang="en-US" sz="4000" b="1">
                <a:solidFill>
                  <a:srgbClr val="000000"/>
                </a:solidFill>
              </a:rPr>
              <a:t>Random Tree Method</a:t>
            </a:r>
          </a:p>
        </p:txBody>
      </p:sp>
      <p:sp>
        <p:nvSpPr>
          <p:cNvPr id="45059" name="Text Box 2"/>
          <p:cNvSpPr txBox="1">
            <a:spLocks noChangeArrowheads="1"/>
          </p:cNvSpPr>
          <p:nvPr/>
        </p:nvSpPr>
        <p:spPr bwMode="auto">
          <a:xfrm>
            <a:off x="1105920" y="1451673"/>
            <a:ext cx="7050240" cy="40785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lstStyle>
            <a:lvl1pPr marL="430213" indent="-323850"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1pPr>
            <a:lvl2pPr marL="862013" indent="-322263"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2pPr>
            <a:lvl3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3pPr>
            <a:lvl4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4pPr>
            <a:lvl5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9pPr>
          </a:lstStyle>
          <a:p>
            <a:pPr eaLnBrk="1">
              <a:spcBef>
                <a:spcPts val="635"/>
              </a:spcBef>
              <a:buSzPct val="45000"/>
              <a:buFont typeface="Wingdings" pitchFamily="2" charset="2"/>
              <a:buChar char=""/>
            </a:pPr>
            <a:r>
              <a:rPr lang="en-GB" altLang="en-US" sz="2500" b="1">
                <a:solidFill>
                  <a:srgbClr val="FFCC66"/>
                </a:solidFill>
              </a:rPr>
              <a:t>Advantages:</a:t>
            </a:r>
          </a:p>
          <a:p>
            <a:pPr lvl="1" eaLnBrk="1">
              <a:spcBef>
                <a:spcPts val="544"/>
              </a:spcBef>
              <a:buSzPct val="45000"/>
              <a:buFont typeface="Wingdings" pitchFamily="2" charset="2"/>
              <a:buChar char=""/>
            </a:pPr>
            <a:r>
              <a:rPr lang="en-GB" altLang="en-US" sz="2200" b="1">
                <a:solidFill>
                  <a:srgbClr val="000000"/>
                </a:solidFill>
              </a:rPr>
              <a:t>Useful to generate new random sequences in a reproducible and noncentralized fashion. This is valuable, in applications in which new tasks and hence new random generators must be created dynamically.</a:t>
            </a:r>
          </a:p>
          <a:p>
            <a:pPr eaLnBrk="1">
              <a:spcBef>
                <a:spcPts val="635"/>
              </a:spcBef>
              <a:buSzPct val="45000"/>
              <a:buFont typeface="Wingdings" pitchFamily="2" charset="2"/>
              <a:buChar char=""/>
            </a:pPr>
            <a:r>
              <a:rPr lang="en-GB" altLang="en-US" sz="2500" b="1">
                <a:solidFill>
                  <a:srgbClr val="FFCC66"/>
                </a:solidFill>
              </a:rPr>
              <a:t>Disadvantages:</a:t>
            </a:r>
          </a:p>
          <a:p>
            <a:pPr lvl="1" eaLnBrk="1">
              <a:spcBef>
                <a:spcPts val="544"/>
              </a:spcBef>
              <a:buSzPct val="45000"/>
              <a:buFont typeface="Wingdings" pitchFamily="2" charset="2"/>
              <a:buChar char=""/>
            </a:pPr>
            <a:r>
              <a:rPr lang="en-GB" altLang="en-US" sz="2200" b="1">
                <a:solidFill>
                  <a:srgbClr val="000000"/>
                </a:solidFill>
              </a:rPr>
              <a:t>There is no guarantee that different right sequences will not overlap. If two starting points happen to be close to each other, the two right sequences that are generated will be highly correlated.</a:t>
            </a:r>
          </a:p>
        </p:txBody>
      </p:sp>
    </p:spTree>
    <p:extLst>
      <p:ext uri="{BB962C8B-B14F-4D97-AF65-F5344CB8AC3E}">
        <p14:creationId xmlns:p14="http://schemas.microsoft.com/office/powerpoint/2010/main" val="399557932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1"/>
          <p:cNvSpPr txBox="1">
            <a:spLocks noChangeArrowheads="1"/>
          </p:cNvSpPr>
          <p:nvPr/>
        </p:nvSpPr>
        <p:spPr bwMode="auto">
          <a:xfrm>
            <a:off x="424800" y="275070"/>
            <a:ext cx="7879680" cy="692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algn="ctr" eaLnBrk="1">
              <a:lnSpc>
                <a:spcPct val="100000"/>
              </a:lnSpc>
            </a:pPr>
            <a:r>
              <a:rPr lang="en-US" altLang="en-US" sz="4000" b="1">
                <a:solidFill>
                  <a:srgbClr val="000000"/>
                </a:solidFill>
              </a:rPr>
              <a:t>The Leapfrog Method</a:t>
            </a:r>
          </a:p>
        </p:txBody>
      </p:sp>
      <p:sp>
        <p:nvSpPr>
          <p:cNvPr id="46083" name="Text Box 2"/>
          <p:cNvSpPr txBox="1">
            <a:spLocks noChangeArrowheads="1"/>
          </p:cNvSpPr>
          <p:nvPr/>
        </p:nvSpPr>
        <p:spPr bwMode="auto">
          <a:xfrm>
            <a:off x="701280" y="1009547"/>
            <a:ext cx="8097120" cy="49080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lstStyle>
            <a:lvl1pPr marL="449263" indent="-342900"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1pPr>
            <a:lvl2pPr marL="800100" indent="-342900"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2pPr>
            <a:lvl3pPr marL="1257300" indent="-342900"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3pPr>
            <a:lvl4pPr marL="1714500" indent="-342900"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4pPr>
            <a:lvl5pPr marL="2171700" indent="-342900"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5pPr>
            <a:lvl6pPr marL="2628900" indent="-3429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6pPr>
            <a:lvl7pPr marL="3086100" indent="-3429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7pPr>
            <a:lvl8pPr marL="3543300" indent="-3429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8pPr>
            <a:lvl9pPr marL="4000500" indent="-3429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9pPr>
          </a:lstStyle>
          <a:p>
            <a:pPr eaLnBrk="1">
              <a:spcBef>
                <a:spcPts val="726"/>
              </a:spcBef>
              <a:buSzPct val="45000"/>
              <a:buFont typeface="Wingdings" pitchFamily="2" charset="2"/>
              <a:buChar char=""/>
            </a:pPr>
            <a:r>
              <a:rPr lang="en-US" altLang="en-US" sz="2900" b="1">
                <a:solidFill>
                  <a:srgbClr val="000000"/>
                </a:solidFill>
              </a:rPr>
              <a:t>A variant of the random tree method </a:t>
            </a:r>
          </a:p>
          <a:p>
            <a:pPr eaLnBrk="1">
              <a:spcBef>
                <a:spcPts val="726"/>
              </a:spcBef>
              <a:buSzPct val="45000"/>
              <a:buFont typeface="Wingdings" pitchFamily="2" charset="2"/>
              <a:buChar char=""/>
            </a:pPr>
            <a:r>
              <a:rPr lang="en-US" altLang="en-US" sz="2900" b="1">
                <a:solidFill>
                  <a:srgbClr val="000000"/>
                </a:solidFill>
              </a:rPr>
              <a:t>Used to generate sequences that can be guaranteed not to overlap for a certain period. </a:t>
            </a:r>
          </a:p>
          <a:p>
            <a:pPr eaLnBrk="1">
              <a:spcBef>
                <a:spcPts val="726"/>
              </a:spcBef>
              <a:buSzPct val="45000"/>
              <a:buFont typeface="Wingdings" pitchFamily="2" charset="2"/>
              <a:buChar char=""/>
            </a:pPr>
            <a:r>
              <a:rPr lang="en-US" altLang="en-US" sz="2900" b="1">
                <a:solidFill>
                  <a:srgbClr val="000000"/>
                </a:solidFill>
              </a:rPr>
              <a:t>Useful where a program requires a fixed number of generators.</a:t>
            </a:r>
          </a:p>
          <a:p>
            <a:pPr lvl="1" eaLnBrk="1">
              <a:spcBef>
                <a:spcPts val="726"/>
              </a:spcBef>
              <a:buSzPct val="45000"/>
              <a:buFont typeface="Wingdings" pitchFamily="2" charset="2"/>
              <a:buChar char=""/>
            </a:pPr>
            <a:r>
              <a:rPr lang="en-US" altLang="en-US" sz="2900" b="1">
                <a:solidFill>
                  <a:srgbClr val="000000"/>
                </a:solidFill>
              </a:rPr>
              <a:t>For example, one generator for each task where we know the number of tasks at run time.</a:t>
            </a:r>
          </a:p>
        </p:txBody>
      </p:sp>
    </p:spTree>
    <p:extLst>
      <p:ext uri="{BB962C8B-B14F-4D97-AF65-F5344CB8AC3E}">
        <p14:creationId xmlns:p14="http://schemas.microsoft.com/office/powerpoint/2010/main" val="190143058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106" name="Group 1"/>
          <p:cNvGrpSpPr>
            <a:grpSpLocks/>
          </p:cNvGrpSpPr>
          <p:nvPr/>
        </p:nvGrpSpPr>
        <p:grpSpPr bwMode="auto">
          <a:xfrm>
            <a:off x="2567520" y="318274"/>
            <a:ext cx="3702240" cy="4631526"/>
            <a:chOff x="1812" y="87"/>
            <a:chExt cx="2571" cy="3216"/>
          </a:xfrm>
        </p:grpSpPr>
        <p:sp>
          <p:nvSpPr>
            <p:cNvPr id="47109" name="Line 2"/>
            <p:cNvSpPr>
              <a:spLocks noChangeShapeType="1"/>
            </p:cNvSpPr>
            <p:nvPr/>
          </p:nvSpPr>
          <p:spPr bwMode="auto">
            <a:xfrm>
              <a:off x="1967" y="172"/>
              <a:ext cx="1" cy="2448"/>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7110" name="Line 3"/>
            <p:cNvSpPr>
              <a:spLocks noChangeShapeType="1"/>
            </p:cNvSpPr>
            <p:nvPr/>
          </p:nvSpPr>
          <p:spPr bwMode="auto">
            <a:xfrm>
              <a:off x="2256" y="641"/>
              <a:ext cx="192" cy="1"/>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7111" name="Line 4"/>
            <p:cNvSpPr>
              <a:spLocks noChangeShapeType="1"/>
            </p:cNvSpPr>
            <p:nvPr/>
          </p:nvSpPr>
          <p:spPr bwMode="auto">
            <a:xfrm>
              <a:off x="2256" y="881"/>
              <a:ext cx="192" cy="1"/>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7112" name="Line 5"/>
            <p:cNvSpPr>
              <a:spLocks noChangeShapeType="1"/>
            </p:cNvSpPr>
            <p:nvPr/>
          </p:nvSpPr>
          <p:spPr bwMode="auto">
            <a:xfrm>
              <a:off x="2256" y="1169"/>
              <a:ext cx="192" cy="1"/>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7113" name="Line 6"/>
            <p:cNvSpPr>
              <a:spLocks noChangeShapeType="1"/>
            </p:cNvSpPr>
            <p:nvPr/>
          </p:nvSpPr>
          <p:spPr bwMode="auto">
            <a:xfrm>
              <a:off x="2256" y="1409"/>
              <a:ext cx="192" cy="1"/>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7114" name="Line 7"/>
            <p:cNvSpPr>
              <a:spLocks noChangeShapeType="1"/>
            </p:cNvSpPr>
            <p:nvPr/>
          </p:nvSpPr>
          <p:spPr bwMode="auto">
            <a:xfrm>
              <a:off x="2256" y="1649"/>
              <a:ext cx="192" cy="1"/>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7115" name="Line 8"/>
            <p:cNvSpPr>
              <a:spLocks noChangeShapeType="1"/>
            </p:cNvSpPr>
            <p:nvPr/>
          </p:nvSpPr>
          <p:spPr bwMode="auto">
            <a:xfrm>
              <a:off x="2256" y="1937"/>
              <a:ext cx="192" cy="1"/>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7116" name="Line 9"/>
            <p:cNvSpPr>
              <a:spLocks noChangeShapeType="1"/>
            </p:cNvSpPr>
            <p:nvPr/>
          </p:nvSpPr>
          <p:spPr bwMode="auto">
            <a:xfrm>
              <a:off x="2256" y="2177"/>
              <a:ext cx="192" cy="1"/>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7117" name="Line 10"/>
            <p:cNvSpPr>
              <a:spLocks noChangeShapeType="1"/>
            </p:cNvSpPr>
            <p:nvPr/>
          </p:nvSpPr>
          <p:spPr bwMode="auto">
            <a:xfrm>
              <a:off x="2256" y="2417"/>
              <a:ext cx="192" cy="1"/>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7118" name="Line 11"/>
            <p:cNvSpPr>
              <a:spLocks noChangeShapeType="1"/>
            </p:cNvSpPr>
            <p:nvPr/>
          </p:nvSpPr>
          <p:spPr bwMode="auto">
            <a:xfrm>
              <a:off x="2256" y="2657"/>
              <a:ext cx="192" cy="1"/>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7119" name="Text Box 12"/>
            <p:cNvSpPr txBox="1">
              <a:spLocks noChangeArrowheads="1"/>
            </p:cNvSpPr>
            <p:nvPr/>
          </p:nvSpPr>
          <p:spPr bwMode="auto">
            <a:xfrm>
              <a:off x="1812" y="449"/>
              <a:ext cx="393"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hangingPunct="1">
                <a:lnSpc>
                  <a:spcPct val="100000"/>
                </a:lnSpc>
              </a:pPr>
              <a:r>
                <a:rPr lang="en-US" altLang="en-US">
                  <a:solidFill>
                    <a:srgbClr val="000000"/>
                  </a:solidFill>
                </a:rPr>
                <a:t>L_0</a:t>
              </a:r>
            </a:p>
          </p:txBody>
        </p:sp>
        <p:sp>
          <p:nvSpPr>
            <p:cNvPr id="47120" name="Text Box 13"/>
            <p:cNvSpPr txBox="1">
              <a:spLocks noChangeArrowheads="1"/>
            </p:cNvSpPr>
            <p:nvPr/>
          </p:nvSpPr>
          <p:spPr bwMode="auto">
            <a:xfrm>
              <a:off x="1812" y="737"/>
              <a:ext cx="393"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hangingPunct="1">
                <a:lnSpc>
                  <a:spcPct val="100000"/>
                </a:lnSpc>
              </a:pPr>
              <a:r>
                <a:rPr lang="en-US" altLang="en-US">
                  <a:solidFill>
                    <a:srgbClr val="000000"/>
                  </a:solidFill>
                </a:rPr>
                <a:t>L_1</a:t>
              </a:r>
            </a:p>
          </p:txBody>
        </p:sp>
        <p:sp>
          <p:nvSpPr>
            <p:cNvPr id="47121" name="Text Box 14"/>
            <p:cNvSpPr txBox="1">
              <a:spLocks noChangeArrowheads="1"/>
            </p:cNvSpPr>
            <p:nvPr/>
          </p:nvSpPr>
          <p:spPr bwMode="auto">
            <a:xfrm>
              <a:off x="1812" y="1025"/>
              <a:ext cx="393"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hangingPunct="1">
                <a:lnSpc>
                  <a:spcPct val="100000"/>
                </a:lnSpc>
              </a:pPr>
              <a:r>
                <a:rPr lang="en-US" altLang="en-US">
                  <a:solidFill>
                    <a:srgbClr val="000000"/>
                  </a:solidFill>
                </a:rPr>
                <a:t>L_2</a:t>
              </a:r>
            </a:p>
          </p:txBody>
        </p:sp>
        <p:sp>
          <p:nvSpPr>
            <p:cNvPr id="47122" name="Text Box 15"/>
            <p:cNvSpPr txBox="1">
              <a:spLocks noChangeArrowheads="1"/>
            </p:cNvSpPr>
            <p:nvPr/>
          </p:nvSpPr>
          <p:spPr bwMode="auto">
            <a:xfrm>
              <a:off x="1812" y="1265"/>
              <a:ext cx="393"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hangingPunct="1">
                <a:lnSpc>
                  <a:spcPct val="100000"/>
                </a:lnSpc>
              </a:pPr>
              <a:r>
                <a:rPr lang="en-US" altLang="en-US">
                  <a:solidFill>
                    <a:srgbClr val="000000"/>
                  </a:solidFill>
                </a:rPr>
                <a:t>L_3</a:t>
              </a:r>
            </a:p>
          </p:txBody>
        </p:sp>
        <p:sp>
          <p:nvSpPr>
            <p:cNvPr id="47123" name="Text Box 16"/>
            <p:cNvSpPr txBox="1">
              <a:spLocks noChangeArrowheads="1"/>
            </p:cNvSpPr>
            <p:nvPr/>
          </p:nvSpPr>
          <p:spPr bwMode="auto">
            <a:xfrm>
              <a:off x="1819" y="1505"/>
              <a:ext cx="393"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hangingPunct="1">
                <a:lnSpc>
                  <a:spcPct val="100000"/>
                </a:lnSpc>
              </a:pPr>
              <a:r>
                <a:rPr lang="en-US" altLang="en-US">
                  <a:solidFill>
                    <a:srgbClr val="000000"/>
                  </a:solidFill>
                </a:rPr>
                <a:t>L_4</a:t>
              </a:r>
            </a:p>
          </p:txBody>
        </p:sp>
        <p:sp>
          <p:nvSpPr>
            <p:cNvPr id="47124" name="Text Box 17"/>
            <p:cNvSpPr txBox="1">
              <a:spLocks noChangeArrowheads="1"/>
            </p:cNvSpPr>
            <p:nvPr/>
          </p:nvSpPr>
          <p:spPr bwMode="auto">
            <a:xfrm>
              <a:off x="1819" y="1793"/>
              <a:ext cx="393"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hangingPunct="1">
                <a:lnSpc>
                  <a:spcPct val="100000"/>
                </a:lnSpc>
              </a:pPr>
              <a:r>
                <a:rPr lang="en-US" altLang="en-US">
                  <a:solidFill>
                    <a:srgbClr val="000000"/>
                  </a:solidFill>
                </a:rPr>
                <a:t>L_5</a:t>
              </a:r>
            </a:p>
          </p:txBody>
        </p:sp>
        <p:sp>
          <p:nvSpPr>
            <p:cNvPr id="47125" name="Text Box 18"/>
            <p:cNvSpPr txBox="1">
              <a:spLocks noChangeArrowheads="1"/>
            </p:cNvSpPr>
            <p:nvPr/>
          </p:nvSpPr>
          <p:spPr bwMode="auto">
            <a:xfrm>
              <a:off x="1812" y="2033"/>
              <a:ext cx="393"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hangingPunct="1">
                <a:lnSpc>
                  <a:spcPct val="100000"/>
                </a:lnSpc>
              </a:pPr>
              <a:r>
                <a:rPr lang="en-US" altLang="en-US">
                  <a:solidFill>
                    <a:srgbClr val="000000"/>
                  </a:solidFill>
                </a:rPr>
                <a:t>L_6</a:t>
              </a:r>
            </a:p>
          </p:txBody>
        </p:sp>
        <p:sp>
          <p:nvSpPr>
            <p:cNvPr id="47126" name="Text Box 19"/>
            <p:cNvSpPr txBox="1">
              <a:spLocks noChangeArrowheads="1"/>
            </p:cNvSpPr>
            <p:nvPr/>
          </p:nvSpPr>
          <p:spPr bwMode="auto">
            <a:xfrm>
              <a:off x="1812" y="2273"/>
              <a:ext cx="393"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hangingPunct="1">
                <a:lnSpc>
                  <a:spcPct val="100000"/>
                </a:lnSpc>
              </a:pPr>
              <a:r>
                <a:rPr lang="en-US" altLang="en-US">
                  <a:solidFill>
                    <a:srgbClr val="000000"/>
                  </a:solidFill>
                </a:rPr>
                <a:t>L_7</a:t>
              </a:r>
            </a:p>
          </p:txBody>
        </p:sp>
        <p:sp>
          <p:nvSpPr>
            <p:cNvPr id="47127" name="Text Box 20"/>
            <p:cNvSpPr txBox="1">
              <a:spLocks noChangeArrowheads="1"/>
            </p:cNvSpPr>
            <p:nvPr/>
          </p:nvSpPr>
          <p:spPr bwMode="auto">
            <a:xfrm>
              <a:off x="1812" y="2513"/>
              <a:ext cx="393"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hangingPunct="1">
                <a:lnSpc>
                  <a:spcPct val="100000"/>
                </a:lnSpc>
              </a:pPr>
              <a:r>
                <a:rPr lang="en-US" altLang="en-US">
                  <a:solidFill>
                    <a:srgbClr val="000000"/>
                  </a:solidFill>
                </a:rPr>
                <a:t>L_8</a:t>
              </a:r>
            </a:p>
          </p:txBody>
        </p:sp>
        <p:sp>
          <p:nvSpPr>
            <p:cNvPr id="47128" name="Line 21"/>
            <p:cNvSpPr>
              <a:spLocks noChangeShapeType="1"/>
            </p:cNvSpPr>
            <p:nvPr/>
          </p:nvSpPr>
          <p:spPr bwMode="auto">
            <a:xfrm>
              <a:off x="2976" y="641"/>
              <a:ext cx="1" cy="2256"/>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7129" name="Line 22"/>
            <p:cNvSpPr>
              <a:spLocks noChangeShapeType="1"/>
            </p:cNvSpPr>
            <p:nvPr/>
          </p:nvSpPr>
          <p:spPr bwMode="auto">
            <a:xfrm>
              <a:off x="4320" y="1169"/>
              <a:ext cx="1" cy="1728"/>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7130" name="Line 23"/>
            <p:cNvSpPr>
              <a:spLocks noChangeShapeType="1"/>
            </p:cNvSpPr>
            <p:nvPr/>
          </p:nvSpPr>
          <p:spPr bwMode="auto">
            <a:xfrm>
              <a:off x="3648" y="881"/>
              <a:ext cx="1" cy="2016"/>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7131" name="Oval 24"/>
            <p:cNvSpPr>
              <a:spLocks noChangeArrowheads="1"/>
            </p:cNvSpPr>
            <p:nvPr/>
          </p:nvSpPr>
          <p:spPr bwMode="auto">
            <a:xfrm>
              <a:off x="2906" y="560"/>
              <a:ext cx="144" cy="144"/>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47132" name="Oval 25"/>
            <p:cNvSpPr>
              <a:spLocks noChangeArrowheads="1"/>
            </p:cNvSpPr>
            <p:nvPr/>
          </p:nvSpPr>
          <p:spPr bwMode="auto">
            <a:xfrm>
              <a:off x="2895" y="1313"/>
              <a:ext cx="144" cy="144"/>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47133" name="Oval 26"/>
            <p:cNvSpPr>
              <a:spLocks noChangeArrowheads="1"/>
            </p:cNvSpPr>
            <p:nvPr/>
          </p:nvSpPr>
          <p:spPr bwMode="auto">
            <a:xfrm>
              <a:off x="2906" y="2081"/>
              <a:ext cx="144" cy="144"/>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47134" name="Oval 27"/>
            <p:cNvSpPr>
              <a:spLocks noChangeArrowheads="1"/>
            </p:cNvSpPr>
            <p:nvPr/>
          </p:nvSpPr>
          <p:spPr bwMode="auto">
            <a:xfrm>
              <a:off x="3563" y="848"/>
              <a:ext cx="144" cy="144"/>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47135" name="Oval 28"/>
            <p:cNvSpPr>
              <a:spLocks noChangeArrowheads="1"/>
            </p:cNvSpPr>
            <p:nvPr/>
          </p:nvSpPr>
          <p:spPr bwMode="auto">
            <a:xfrm>
              <a:off x="3563" y="1553"/>
              <a:ext cx="144" cy="144"/>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47136" name="Oval 29"/>
            <p:cNvSpPr>
              <a:spLocks noChangeArrowheads="1"/>
            </p:cNvSpPr>
            <p:nvPr/>
          </p:nvSpPr>
          <p:spPr bwMode="auto">
            <a:xfrm>
              <a:off x="3563" y="2321"/>
              <a:ext cx="144" cy="144"/>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47137" name="Oval 30"/>
            <p:cNvSpPr>
              <a:spLocks noChangeArrowheads="1"/>
            </p:cNvSpPr>
            <p:nvPr/>
          </p:nvSpPr>
          <p:spPr bwMode="auto">
            <a:xfrm>
              <a:off x="4239" y="1073"/>
              <a:ext cx="144" cy="144"/>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47138" name="Oval 31"/>
            <p:cNvSpPr>
              <a:spLocks noChangeArrowheads="1"/>
            </p:cNvSpPr>
            <p:nvPr/>
          </p:nvSpPr>
          <p:spPr bwMode="auto">
            <a:xfrm>
              <a:off x="4239" y="2609"/>
              <a:ext cx="144" cy="144"/>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47139" name="Oval 32"/>
            <p:cNvSpPr>
              <a:spLocks noChangeArrowheads="1"/>
            </p:cNvSpPr>
            <p:nvPr/>
          </p:nvSpPr>
          <p:spPr bwMode="auto">
            <a:xfrm>
              <a:off x="4239" y="1841"/>
              <a:ext cx="144" cy="144"/>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47140" name="Line 33"/>
            <p:cNvSpPr>
              <a:spLocks noChangeShapeType="1"/>
            </p:cNvSpPr>
            <p:nvPr/>
          </p:nvSpPr>
          <p:spPr bwMode="auto">
            <a:xfrm>
              <a:off x="2352" y="3015"/>
              <a:ext cx="1" cy="96"/>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7141" name="Line 34"/>
            <p:cNvSpPr>
              <a:spLocks noChangeShapeType="1"/>
            </p:cNvSpPr>
            <p:nvPr/>
          </p:nvSpPr>
          <p:spPr bwMode="auto">
            <a:xfrm>
              <a:off x="2976" y="3015"/>
              <a:ext cx="1" cy="96"/>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7142" name="Line 35"/>
            <p:cNvSpPr>
              <a:spLocks noChangeShapeType="1"/>
            </p:cNvSpPr>
            <p:nvPr/>
          </p:nvSpPr>
          <p:spPr bwMode="auto">
            <a:xfrm>
              <a:off x="3648" y="3015"/>
              <a:ext cx="1" cy="96"/>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7143" name="Line 36"/>
            <p:cNvSpPr>
              <a:spLocks noChangeShapeType="1"/>
            </p:cNvSpPr>
            <p:nvPr/>
          </p:nvSpPr>
          <p:spPr bwMode="auto">
            <a:xfrm>
              <a:off x="4320" y="3015"/>
              <a:ext cx="1" cy="96"/>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7144" name="Line 37"/>
            <p:cNvSpPr>
              <a:spLocks noChangeShapeType="1"/>
            </p:cNvSpPr>
            <p:nvPr/>
          </p:nvSpPr>
          <p:spPr bwMode="auto">
            <a:xfrm>
              <a:off x="2352" y="3207"/>
              <a:ext cx="1" cy="96"/>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7145" name="Line 38"/>
            <p:cNvSpPr>
              <a:spLocks noChangeShapeType="1"/>
            </p:cNvSpPr>
            <p:nvPr/>
          </p:nvSpPr>
          <p:spPr bwMode="auto">
            <a:xfrm>
              <a:off x="2987" y="3207"/>
              <a:ext cx="1" cy="96"/>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7146" name="Line 39"/>
            <p:cNvSpPr>
              <a:spLocks noChangeShapeType="1"/>
            </p:cNvSpPr>
            <p:nvPr/>
          </p:nvSpPr>
          <p:spPr bwMode="auto">
            <a:xfrm>
              <a:off x="3648" y="3207"/>
              <a:ext cx="1" cy="96"/>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7147" name="Line 40"/>
            <p:cNvSpPr>
              <a:spLocks noChangeShapeType="1"/>
            </p:cNvSpPr>
            <p:nvPr/>
          </p:nvSpPr>
          <p:spPr bwMode="auto">
            <a:xfrm>
              <a:off x="4320" y="3207"/>
              <a:ext cx="1" cy="96"/>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7148" name="Text Box 41"/>
            <p:cNvSpPr txBox="1">
              <a:spLocks noChangeArrowheads="1"/>
            </p:cNvSpPr>
            <p:nvPr/>
          </p:nvSpPr>
          <p:spPr bwMode="auto">
            <a:xfrm>
              <a:off x="2805" y="91"/>
              <a:ext cx="301"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hangingPunct="1">
                <a:lnSpc>
                  <a:spcPct val="100000"/>
                </a:lnSpc>
              </a:pPr>
              <a:r>
                <a:rPr lang="en-US" altLang="en-US">
                  <a:solidFill>
                    <a:srgbClr val="000000"/>
                  </a:solidFill>
                </a:rPr>
                <a:t>R</a:t>
              </a:r>
              <a:r>
                <a:rPr lang="en-US" altLang="en-US" baseline="30000">
                  <a:solidFill>
                    <a:srgbClr val="000000"/>
                  </a:solidFill>
                </a:rPr>
                <a:t>0</a:t>
              </a:r>
            </a:p>
          </p:txBody>
        </p:sp>
        <p:sp>
          <p:nvSpPr>
            <p:cNvPr id="47149" name="Text Box 42"/>
            <p:cNvSpPr txBox="1">
              <a:spLocks noChangeArrowheads="1"/>
            </p:cNvSpPr>
            <p:nvPr/>
          </p:nvSpPr>
          <p:spPr bwMode="auto">
            <a:xfrm>
              <a:off x="3488" y="87"/>
              <a:ext cx="301"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hangingPunct="1">
                <a:lnSpc>
                  <a:spcPct val="100000"/>
                </a:lnSpc>
              </a:pPr>
              <a:r>
                <a:rPr lang="en-US" altLang="en-US">
                  <a:solidFill>
                    <a:srgbClr val="000000"/>
                  </a:solidFill>
                </a:rPr>
                <a:t>R</a:t>
              </a:r>
              <a:r>
                <a:rPr lang="en-US" altLang="en-US" baseline="30000">
                  <a:solidFill>
                    <a:srgbClr val="000000"/>
                  </a:solidFill>
                </a:rPr>
                <a:t>1</a:t>
              </a:r>
            </a:p>
          </p:txBody>
        </p:sp>
      </p:grpSp>
      <p:sp>
        <p:nvSpPr>
          <p:cNvPr id="47107" name="Text Box 43"/>
          <p:cNvSpPr txBox="1">
            <a:spLocks noChangeArrowheads="1"/>
          </p:cNvSpPr>
          <p:nvPr/>
        </p:nvSpPr>
        <p:spPr bwMode="auto">
          <a:xfrm>
            <a:off x="6092640" y="1078674"/>
            <a:ext cx="416544" cy="3627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2452" rIns="81639" bIns="42452">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hangingPunct="1">
              <a:lnSpc>
                <a:spcPct val="100000"/>
              </a:lnSpc>
            </a:pPr>
            <a:r>
              <a:rPr lang="en-US" altLang="en-US">
                <a:solidFill>
                  <a:srgbClr val="000000"/>
                </a:solidFill>
              </a:rPr>
              <a:t>R</a:t>
            </a:r>
            <a:r>
              <a:rPr lang="en-US" altLang="en-US" baseline="30000">
                <a:solidFill>
                  <a:srgbClr val="000000"/>
                </a:solidFill>
              </a:rPr>
              <a:t>2</a:t>
            </a:r>
          </a:p>
        </p:txBody>
      </p:sp>
      <p:sp>
        <p:nvSpPr>
          <p:cNvPr id="47108" name="Text Box 44"/>
          <p:cNvSpPr txBox="1">
            <a:spLocks noChangeArrowheads="1"/>
          </p:cNvSpPr>
          <p:nvPr/>
        </p:nvSpPr>
        <p:spPr bwMode="auto">
          <a:xfrm>
            <a:off x="1175040" y="4908036"/>
            <a:ext cx="7119360" cy="9167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hangingPunct="1">
              <a:lnSpc>
                <a:spcPct val="100000"/>
              </a:lnSpc>
            </a:pPr>
            <a:r>
              <a:rPr lang="en-US" altLang="en-US" b="1">
                <a:solidFill>
                  <a:srgbClr val="000000"/>
                </a:solidFill>
              </a:rPr>
              <a:t>The leapfrog method with n=3. Each of the right generators selects a disjoint subsequence of the sequence constructed by the left generator’s sequence.</a:t>
            </a:r>
          </a:p>
        </p:txBody>
      </p:sp>
    </p:spTree>
    <p:extLst>
      <p:ext uri="{BB962C8B-B14F-4D97-AF65-F5344CB8AC3E}">
        <p14:creationId xmlns:p14="http://schemas.microsoft.com/office/powerpoint/2010/main" val="392182205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1"/>
          <p:cNvSpPr txBox="1">
            <a:spLocks noChangeArrowheads="1"/>
          </p:cNvSpPr>
          <p:nvPr/>
        </p:nvSpPr>
        <p:spPr bwMode="auto">
          <a:xfrm>
            <a:off x="1046880" y="1147802"/>
            <a:ext cx="7050240" cy="39128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lstStyle>
            <a:lvl1pPr marL="430213" indent="-323850"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1pPr>
            <a:lvl2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2pPr>
            <a:lvl3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3pPr>
            <a:lvl4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4pPr>
            <a:lvl5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9pPr>
          </a:lstStyle>
          <a:p>
            <a:pPr eaLnBrk="1">
              <a:spcBef>
                <a:spcPts val="544"/>
              </a:spcBef>
              <a:buSzPct val="45000"/>
              <a:buFont typeface="Wingdings" pitchFamily="2" charset="2"/>
              <a:buChar char=""/>
            </a:pPr>
            <a:r>
              <a:rPr lang="en-GB" altLang="en-US" sz="2900" b="1">
                <a:solidFill>
                  <a:srgbClr val="000000"/>
                </a:solidFill>
              </a:rPr>
              <a:t>Let n be the number of sequences required. Then we define  a</a:t>
            </a:r>
            <a:r>
              <a:rPr lang="en-GB" altLang="en-US" sz="2900" b="1" baseline="-25000">
                <a:solidFill>
                  <a:srgbClr val="000000"/>
                </a:solidFill>
              </a:rPr>
              <a:t>L</a:t>
            </a:r>
            <a:r>
              <a:rPr lang="en-GB" altLang="en-US" sz="2900" b="1">
                <a:solidFill>
                  <a:srgbClr val="000000"/>
                </a:solidFill>
              </a:rPr>
              <a:t> and a</a:t>
            </a:r>
            <a:r>
              <a:rPr lang="en-GB" altLang="en-US" sz="2900" b="1" baseline="-25000">
                <a:solidFill>
                  <a:srgbClr val="000000"/>
                </a:solidFill>
              </a:rPr>
              <a:t>R</a:t>
            </a:r>
            <a:r>
              <a:rPr lang="en-GB" altLang="en-US" sz="2900" b="1">
                <a:solidFill>
                  <a:srgbClr val="000000"/>
                </a:solidFill>
              </a:rPr>
              <a:t>  as a and a</a:t>
            </a:r>
            <a:r>
              <a:rPr lang="en-GB" altLang="en-US" sz="2900" b="1" baseline="30000">
                <a:solidFill>
                  <a:srgbClr val="000000"/>
                </a:solidFill>
              </a:rPr>
              <a:t>n</a:t>
            </a:r>
            <a:r>
              <a:rPr lang="en-GB" altLang="en-US" sz="2900" b="1">
                <a:solidFill>
                  <a:srgbClr val="000000"/>
                </a:solidFill>
              </a:rPr>
              <a:t>, respectively,</a:t>
            </a:r>
          </a:p>
          <a:p>
            <a:pPr eaLnBrk="1">
              <a:spcBef>
                <a:spcPts val="544"/>
              </a:spcBef>
              <a:buSzPct val="45000"/>
              <a:buFont typeface="Wingdings" pitchFamily="2" charset="2"/>
              <a:buChar char=""/>
            </a:pPr>
            <a:r>
              <a:rPr lang="en-GB" altLang="en-US" sz="2900" b="1">
                <a:solidFill>
                  <a:srgbClr val="000000"/>
                </a:solidFill>
              </a:rPr>
              <a:t>L</a:t>
            </a:r>
            <a:r>
              <a:rPr lang="en-GB" altLang="en-US" sz="2900" b="1" baseline="-25000">
                <a:solidFill>
                  <a:srgbClr val="000000"/>
                </a:solidFill>
              </a:rPr>
              <a:t>k+1</a:t>
            </a:r>
            <a:r>
              <a:rPr lang="en-GB" altLang="en-US" sz="2900" b="1">
                <a:solidFill>
                  <a:srgbClr val="000000"/>
                </a:solidFill>
              </a:rPr>
              <a:t> = (a L</a:t>
            </a:r>
            <a:r>
              <a:rPr lang="en-GB" altLang="en-US" sz="2900" b="1" baseline="-25000">
                <a:solidFill>
                  <a:srgbClr val="000000"/>
                </a:solidFill>
              </a:rPr>
              <a:t>k</a:t>
            </a:r>
            <a:r>
              <a:rPr lang="en-GB" altLang="en-US" sz="2900" b="1">
                <a:solidFill>
                  <a:srgbClr val="000000"/>
                </a:solidFill>
              </a:rPr>
              <a:t> + c) mod m</a:t>
            </a:r>
          </a:p>
          <a:p>
            <a:pPr eaLnBrk="1">
              <a:spcBef>
                <a:spcPts val="544"/>
              </a:spcBef>
              <a:buSzPct val="45000"/>
              <a:buFont typeface="Wingdings" pitchFamily="2" charset="2"/>
              <a:buChar char=""/>
            </a:pPr>
            <a:r>
              <a:rPr lang="en-GB" altLang="en-US" sz="2900" b="1">
                <a:solidFill>
                  <a:srgbClr val="000000"/>
                </a:solidFill>
              </a:rPr>
              <a:t>R</a:t>
            </a:r>
            <a:r>
              <a:rPr lang="en-GB" altLang="en-US" sz="2900" b="1" baseline="-25000">
                <a:solidFill>
                  <a:srgbClr val="000000"/>
                </a:solidFill>
              </a:rPr>
              <a:t>k+1</a:t>
            </a:r>
            <a:r>
              <a:rPr lang="en-GB" altLang="en-US" sz="2900" b="1">
                <a:solidFill>
                  <a:srgbClr val="000000"/>
                </a:solidFill>
              </a:rPr>
              <a:t> = (a</a:t>
            </a:r>
            <a:r>
              <a:rPr lang="en-GB" altLang="en-US" sz="2900" b="1" baseline="30000">
                <a:solidFill>
                  <a:srgbClr val="000000"/>
                </a:solidFill>
              </a:rPr>
              <a:t>n</a:t>
            </a:r>
            <a:r>
              <a:rPr lang="en-GB" altLang="en-US" sz="2900" b="1">
                <a:solidFill>
                  <a:srgbClr val="000000"/>
                </a:solidFill>
              </a:rPr>
              <a:t> R</a:t>
            </a:r>
            <a:r>
              <a:rPr lang="en-GB" altLang="en-US" sz="2900" b="1" baseline="-25000">
                <a:solidFill>
                  <a:srgbClr val="000000"/>
                </a:solidFill>
              </a:rPr>
              <a:t>k</a:t>
            </a:r>
            <a:r>
              <a:rPr lang="en-GB" altLang="en-US" sz="2900" b="1">
                <a:solidFill>
                  <a:srgbClr val="000000"/>
                </a:solidFill>
              </a:rPr>
              <a:t> + c) mod m </a:t>
            </a:r>
          </a:p>
          <a:p>
            <a:pPr eaLnBrk="1">
              <a:spcBef>
                <a:spcPts val="544"/>
              </a:spcBef>
              <a:buSzPct val="45000"/>
              <a:buFont typeface="Wingdings" pitchFamily="2" charset="2"/>
              <a:buChar char=""/>
            </a:pPr>
            <a:r>
              <a:rPr lang="en-GB" altLang="en-US" sz="2900" b="1">
                <a:solidFill>
                  <a:srgbClr val="000000"/>
                </a:solidFill>
              </a:rPr>
              <a:t>Create n different right generators R</a:t>
            </a:r>
            <a:r>
              <a:rPr lang="en-GB" altLang="en-US" sz="2900" b="1" baseline="-25000">
                <a:solidFill>
                  <a:srgbClr val="000000"/>
                </a:solidFill>
              </a:rPr>
              <a:t>0</a:t>
            </a:r>
            <a:r>
              <a:rPr lang="en-GB" altLang="en-US" sz="2900" b="1">
                <a:solidFill>
                  <a:srgbClr val="000000"/>
                </a:solidFill>
              </a:rPr>
              <a:t> ... R</a:t>
            </a:r>
            <a:r>
              <a:rPr lang="en-GB" altLang="en-US" sz="2900" b="1" baseline="-25000">
                <a:solidFill>
                  <a:srgbClr val="000000"/>
                </a:solidFill>
              </a:rPr>
              <a:t>n-1</a:t>
            </a:r>
            <a:r>
              <a:rPr lang="en-GB" altLang="en-US" sz="2900" b="1">
                <a:solidFill>
                  <a:srgbClr val="000000"/>
                </a:solidFill>
              </a:rPr>
              <a:t> by taking the first n elements of L as their starting values. </a:t>
            </a:r>
          </a:p>
        </p:txBody>
      </p:sp>
      <p:sp>
        <p:nvSpPr>
          <p:cNvPr id="48131" name="Text Box 3"/>
          <p:cNvSpPr txBox="1">
            <a:spLocks noChangeArrowheads="1"/>
          </p:cNvSpPr>
          <p:nvPr/>
        </p:nvSpPr>
        <p:spPr bwMode="auto">
          <a:xfrm>
            <a:off x="1036800" y="275070"/>
            <a:ext cx="7119360" cy="692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algn="ctr" eaLnBrk="1">
              <a:lnSpc>
                <a:spcPct val="100000"/>
              </a:lnSpc>
            </a:pPr>
            <a:r>
              <a:rPr lang="en-US" altLang="en-US" sz="4000" b="1">
                <a:solidFill>
                  <a:srgbClr val="000000"/>
                </a:solidFill>
              </a:rPr>
              <a:t>The Leapfrog Method</a:t>
            </a:r>
          </a:p>
        </p:txBody>
      </p:sp>
    </p:spTree>
    <p:extLst>
      <p:ext uri="{BB962C8B-B14F-4D97-AF65-F5344CB8AC3E}">
        <p14:creationId xmlns:p14="http://schemas.microsoft.com/office/powerpoint/2010/main" val="250251915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type="body" idx="1"/>
          </p:nvPr>
        </p:nvSpPr>
        <p:spPr/>
        <p:txBody>
          <a:bodyPr/>
          <a:lstStyle/>
          <a:p>
            <a:pPr eaLnBrk="1"/>
            <a:r>
              <a:rPr lang="en-US" altLang="en-US" b="1" smtClean="0"/>
              <a:t>	The name “leapfrog method” refers that the i</a:t>
            </a:r>
            <a:r>
              <a:rPr lang="en-US" altLang="en-US" b="1" i="1" smtClean="0"/>
              <a:t>th</a:t>
            </a:r>
            <a:r>
              <a:rPr lang="en-US" altLang="en-US" b="1" smtClean="0"/>
              <a:t> sequence R</a:t>
            </a:r>
            <a:r>
              <a:rPr lang="en-US" altLang="en-US" b="1" baseline="30000" smtClean="0"/>
              <a:t>i</a:t>
            </a:r>
            <a:r>
              <a:rPr lang="en-US" altLang="en-US" b="1" smtClean="0"/>
              <a:t> consists of L</a:t>
            </a:r>
            <a:r>
              <a:rPr lang="en-US" altLang="en-US" b="1" baseline="-25000" smtClean="0"/>
              <a:t>i</a:t>
            </a:r>
            <a:r>
              <a:rPr lang="en-US" altLang="en-US" b="1" smtClean="0"/>
              <a:t>  and every n</a:t>
            </a:r>
            <a:r>
              <a:rPr lang="en-US" altLang="en-US" b="1" i="1" smtClean="0"/>
              <a:t>th </a:t>
            </a:r>
            <a:r>
              <a:rPr lang="en-US" altLang="en-US" b="1" smtClean="0"/>
              <a:t>subsequent element of the sequence generated by L.</a:t>
            </a:r>
          </a:p>
          <a:p>
            <a:pPr eaLnBrk="1"/>
            <a:r>
              <a:rPr lang="en-US" altLang="en-US" b="1" smtClean="0"/>
              <a:t>	As the method partitions the elements of L, each subsequence has a period of at least P/n, where P is the period of L.</a:t>
            </a:r>
          </a:p>
          <a:p>
            <a:pPr eaLnBrk="1"/>
            <a:r>
              <a:rPr lang="en-US" altLang="en-US" b="1" smtClean="0"/>
              <a:t>	The n subsequences are disjoint for their first P/n elements.</a:t>
            </a:r>
          </a:p>
          <a:p>
            <a:pPr eaLnBrk="1"/>
            <a:endParaRPr lang="en-US" altLang="en-US" smtClean="0"/>
          </a:p>
        </p:txBody>
      </p:sp>
      <p:sp>
        <p:nvSpPr>
          <p:cNvPr id="49155" name="Text Box 4"/>
          <p:cNvSpPr txBox="1">
            <a:spLocks noChangeArrowheads="1"/>
          </p:cNvSpPr>
          <p:nvPr/>
        </p:nvSpPr>
        <p:spPr bwMode="auto">
          <a:xfrm>
            <a:off x="1036800" y="275070"/>
            <a:ext cx="7119360" cy="692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algn="ctr" eaLnBrk="1">
              <a:lnSpc>
                <a:spcPct val="100000"/>
              </a:lnSpc>
            </a:pPr>
            <a:r>
              <a:rPr lang="en-US" altLang="en-US" sz="4000" b="1">
                <a:solidFill>
                  <a:srgbClr val="000000"/>
                </a:solidFill>
              </a:rPr>
              <a:t>The Leapfrog Method</a:t>
            </a:r>
          </a:p>
        </p:txBody>
      </p:sp>
    </p:spTree>
    <p:extLst>
      <p:ext uri="{BB962C8B-B14F-4D97-AF65-F5344CB8AC3E}">
        <p14:creationId xmlns:p14="http://schemas.microsoft.com/office/powerpoint/2010/main" val="131354902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1"/>
          <p:cNvSpPr txBox="1">
            <a:spLocks noChangeArrowheads="1"/>
          </p:cNvSpPr>
          <p:nvPr/>
        </p:nvSpPr>
        <p:spPr bwMode="auto">
          <a:xfrm>
            <a:off x="1185120" y="2184710"/>
            <a:ext cx="7050240" cy="37746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lstStyle>
            <a:lvl1pPr marL="430213" indent="-323850"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1pPr>
            <a:lvl2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2pPr>
            <a:lvl3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3pPr>
            <a:lvl4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4pPr>
            <a:lvl5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9pPr>
          </a:lstStyle>
          <a:p>
            <a:pPr eaLnBrk="1">
              <a:spcBef>
                <a:spcPts val="544"/>
              </a:spcBef>
              <a:buSzPct val="45000"/>
              <a:buFont typeface="Wingdings" pitchFamily="2" charset="2"/>
              <a:buChar char=""/>
            </a:pPr>
            <a:r>
              <a:rPr lang="en-US" altLang="en-US" sz="2200" b="1">
                <a:solidFill>
                  <a:srgbClr val="000000"/>
                </a:solidFill>
              </a:rPr>
              <a:t>The generator for the </a:t>
            </a:r>
            <a:r>
              <a:rPr lang="en-US" altLang="en-US" sz="2200" b="1" i="1">
                <a:solidFill>
                  <a:srgbClr val="000000"/>
                </a:solidFill>
              </a:rPr>
              <a:t>r</a:t>
            </a:r>
            <a:r>
              <a:rPr lang="en-US" altLang="en-US" sz="2200" b="1">
                <a:solidFill>
                  <a:srgbClr val="000000"/>
                </a:solidFill>
              </a:rPr>
              <a:t> th subsequence, R</a:t>
            </a:r>
            <a:r>
              <a:rPr lang="en-US" altLang="en-US" sz="2200" b="1" baseline="30000">
                <a:solidFill>
                  <a:srgbClr val="000000"/>
                </a:solidFill>
              </a:rPr>
              <a:t>r</a:t>
            </a:r>
            <a:r>
              <a:rPr lang="en-US" altLang="en-US" sz="2200" b="1">
                <a:solidFill>
                  <a:srgbClr val="000000"/>
                </a:solidFill>
              </a:rPr>
              <a:t> , is defined by a</a:t>
            </a:r>
            <a:r>
              <a:rPr lang="en-US" altLang="en-US" sz="2200" b="1" baseline="30000">
                <a:solidFill>
                  <a:srgbClr val="000000"/>
                </a:solidFill>
              </a:rPr>
              <a:t>n</a:t>
            </a:r>
            <a:r>
              <a:rPr lang="en-US" altLang="en-US" sz="2200" b="1">
                <a:solidFill>
                  <a:srgbClr val="000000"/>
                </a:solidFill>
              </a:rPr>
              <a:t> and R</a:t>
            </a:r>
            <a:r>
              <a:rPr lang="en-US" altLang="en-US" sz="2200" b="1" baseline="30000">
                <a:solidFill>
                  <a:srgbClr val="000000"/>
                </a:solidFill>
              </a:rPr>
              <a:t>r</a:t>
            </a:r>
            <a:r>
              <a:rPr lang="en-US" altLang="en-US" sz="2200" b="1" baseline="-25000">
                <a:solidFill>
                  <a:srgbClr val="000000"/>
                </a:solidFill>
              </a:rPr>
              <a:t>0</a:t>
            </a:r>
            <a:r>
              <a:rPr lang="en-US" altLang="en-US" sz="2200" b="1">
                <a:solidFill>
                  <a:srgbClr val="000000"/>
                </a:solidFill>
              </a:rPr>
              <a:t> = L</a:t>
            </a:r>
            <a:r>
              <a:rPr lang="en-US" altLang="en-US" sz="2200" b="1" baseline="-25000">
                <a:solidFill>
                  <a:srgbClr val="000000"/>
                </a:solidFill>
              </a:rPr>
              <a:t>r</a:t>
            </a:r>
            <a:r>
              <a:rPr lang="en-US" altLang="en-US" sz="2200" b="1">
                <a:solidFill>
                  <a:srgbClr val="000000"/>
                </a:solidFill>
              </a:rPr>
              <a:t>. </a:t>
            </a:r>
          </a:p>
          <a:p>
            <a:pPr eaLnBrk="1">
              <a:spcBef>
                <a:spcPts val="544"/>
              </a:spcBef>
              <a:buSzPct val="45000"/>
              <a:buFont typeface="Wingdings" pitchFamily="2" charset="2"/>
              <a:buChar char=""/>
            </a:pPr>
            <a:r>
              <a:rPr lang="en-US" altLang="en-US" sz="2200" b="1">
                <a:solidFill>
                  <a:srgbClr val="000000"/>
                </a:solidFill>
              </a:rPr>
              <a:t>First, compute a</a:t>
            </a:r>
            <a:r>
              <a:rPr lang="en-US" altLang="en-US" sz="2200" b="1" baseline="30000">
                <a:solidFill>
                  <a:srgbClr val="000000"/>
                </a:solidFill>
              </a:rPr>
              <a:t>r</a:t>
            </a:r>
            <a:r>
              <a:rPr lang="en-US" altLang="en-US" sz="2200" b="1">
                <a:solidFill>
                  <a:srgbClr val="000000"/>
                </a:solidFill>
              </a:rPr>
              <a:t> and a</a:t>
            </a:r>
            <a:r>
              <a:rPr lang="en-US" altLang="en-US" sz="2200" b="1" baseline="30000">
                <a:solidFill>
                  <a:srgbClr val="000000"/>
                </a:solidFill>
              </a:rPr>
              <a:t>n</a:t>
            </a:r>
            <a:r>
              <a:rPr lang="en-US" altLang="en-US" sz="2200" b="1">
                <a:solidFill>
                  <a:srgbClr val="000000"/>
                </a:solidFill>
              </a:rPr>
              <a:t> </a:t>
            </a:r>
          </a:p>
          <a:p>
            <a:pPr eaLnBrk="1">
              <a:spcBef>
                <a:spcPts val="544"/>
              </a:spcBef>
              <a:buSzPct val="45000"/>
              <a:buFont typeface="Wingdings" pitchFamily="2" charset="2"/>
              <a:buChar char=""/>
            </a:pPr>
            <a:r>
              <a:rPr lang="en-US" altLang="en-US" sz="2200" b="1">
                <a:solidFill>
                  <a:srgbClr val="000000"/>
                </a:solidFill>
              </a:rPr>
              <a:t>Then, compute members of the sequence R</a:t>
            </a:r>
            <a:r>
              <a:rPr lang="en-US" altLang="en-US" sz="2200" b="1" baseline="30000">
                <a:solidFill>
                  <a:srgbClr val="000000"/>
                </a:solidFill>
              </a:rPr>
              <a:t>r</a:t>
            </a:r>
            <a:r>
              <a:rPr lang="en-US" altLang="en-US" sz="2200" b="1">
                <a:solidFill>
                  <a:srgbClr val="000000"/>
                </a:solidFill>
              </a:rPr>
              <a:t> as follows, to obtain </a:t>
            </a:r>
            <a:r>
              <a:rPr lang="en-US" altLang="en-US" sz="2200" b="1" i="1">
                <a:solidFill>
                  <a:srgbClr val="000000"/>
                </a:solidFill>
              </a:rPr>
              <a:t>n</a:t>
            </a:r>
            <a:r>
              <a:rPr lang="en-US" altLang="en-US" sz="2200" b="1">
                <a:solidFill>
                  <a:srgbClr val="000000"/>
                </a:solidFill>
              </a:rPr>
              <a:t> generators, each defined by a triple (R</a:t>
            </a:r>
            <a:r>
              <a:rPr lang="en-US" altLang="en-US" sz="2200" b="1" baseline="30000">
                <a:solidFill>
                  <a:srgbClr val="000000"/>
                </a:solidFill>
              </a:rPr>
              <a:t>r</a:t>
            </a:r>
            <a:r>
              <a:rPr lang="en-US" altLang="en-US" sz="2200" b="1" baseline="-25000">
                <a:solidFill>
                  <a:srgbClr val="000000"/>
                </a:solidFill>
              </a:rPr>
              <a:t>0</a:t>
            </a:r>
            <a:r>
              <a:rPr lang="en-US" altLang="en-US" sz="2200" b="1">
                <a:solidFill>
                  <a:srgbClr val="000000"/>
                </a:solidFill>
              </a:rPr>
              <a:t>, a</a:t>
            </a:r>
            <a:r>
              <a:rPr lang="en-US" altLang="en-US" sz="2200" b="1" baseline="30000">
                <a:solidFill>
                  <a:srgbClr val="000000"/>
                </a:solidFill>
              </a:rPr>
              <a:t>n</a:t>
            </a:r>
            <a:r>
              <a:rPr lang="en-US" altLang="en-US" sz="2200" b="1">
                <a:solidFill>
                  <a:srgbClr val="000000"/>
                </a:solidFill>
              </a:rPr>
              <a:t>, m) , for </a:t>
            </a:r>
          </a:p>
          <a:p>
            <a:pPr eaLnBrk="1">
              <a:spcBef>
                <a:spcPts val="544"/>
              </a:spcBef>
            </a:pPr>
            <a:r>
              <a:rPr lang="en-US" altLang="en-US" sz="2200" b="1">
                <a:solidFill>
                  <a:srgbClr val="000000"/>
                </a:solidFill>
              </a:rPr>
              <a:t>		0 &lt;= r &lt; n .</a:t>
            </a:r>
          </a:p>
          <a:p>
            <a:pPr lvl="1" eaLnBrk="1">
              <a:spcBef>
                <a:spcPts val="544"/>
              </a:spcBef>
              <a:buSzPct val="45000"/>
            </a:pPr>
            <a:r>
              <a:rPr lang="en-GB" altLang="en-US" sz="2200" b="1">
                <a:solidFill>
                  <a:srgbClr val="000000"/>
                </a:solidFill>
              </a:rPr>
              <a:t>		R</a:t>
            </a:r>
            <a:r>
              <a:rPr lang="en-GB" altLang="en-US" sz="2200" b="1" baseline="30000">
                <a:solidFill>
                  <a:srgbClr val="000000"/>
                </a:solidFill>
              </a:rPr>
              <a:t>r</a:t>
            </a:r>
            <a:r>
              <a:rPr lang="en-GB" altLang="en-US" sz="2200" b="1" baseline="-25000">
                <a:solidFill>
                  <a:srgbClr val="000000"/>
                </a:solidFill>
              </a:rPr>
              <a:t>0</a:t>
            </a:r>
            <a:r>
              <a:rPr lang="en-GB" altLang="en-US" sz="2200" b="1">
                <a:solidFill>
                  <a:srgbClr val="000000"/>
                </a:solidFill>
              </a:rPr>
              <a:t> = (a</a:t>
            </a:r>
            <a:r>
              <a:rPr lang="en-GB" altLang="en-US" sz="2200" b="1" baseline="30000">
                <a:solidFill>
                  <a:srgbClr val="000000"/>
                </a:solidFill>
              </a:rPr>
              <a:t>r</a:t>
            </a:r>
            <a:r>
              <a:rPr lang="en-GB" altLang="en-US" sz="2200" b="1">
                <a:solidFill>
                  <a:srgbClr val="000000"/>
                </a:solidFill>
              </a:rPr>
              <a:t> L</a:t>
            </a:r>
            <a:r>
              <a:rPr lang="en-GB" altLang="en-US" sz="2200" b="1" baseline="-25000">
                <a:solidFill>
                  <a:srgbClr val="000000"/>
                </a:solidFill>
              </a:rPr>
              <a:t>0</a:t>
            </a:r>
            <a:r>
              <a:rPr lang="en-GB" altLang="en-US" sz="2200" b="1">
                <a:solidFill>
                  <a:srgbClr val="000000"/>
                </a:solidFill>
              </a:rPr>
              <a:t>) mod m </a:t>
            </a:r>
          </a:p>
          <a:p>
            <a:pPr lvl="2" eaLnBrk="1">
              <a:spcBef>
                <a:spcPts val="635"/>
              </a:spcBef>
              <a:buSzPct val="45000"/>
            </a:pPr>
            <a:r>
              <a:rPr lang="en-GB" altLang="en-US" sz="2200" b="1">
                <a:solidFill>
                  <a:srgbClr val="000000"/>
                </a:solidFill>
              </a:rPr>
              <a:t>R</a:t>
            </a:r>
            <a:r>
              <a:rPr lang="en-GB" altLang="en-US" sz="2200" b="1" baseline="30000">
                <a:solidFill>
                  <a:srgbClr val="000000"/>
                </a:solidFill>
              </a:rPr>
              <a:t>r</a:t>
            </a:r>
            <a:r>
              <a:rPr lang="en-GB" altLang="en-US" sz="2200" b="1" baseline="-25000">
                <a:solidFill>
                  <a:srgbClr val="000000"/>
                </a:solidFill>
              </a:rPr>
              <a:t>i+1</a:t>
            </a:r>
            <a:r>
              <a:rPr lang="en-GB" altLang="en-US" sz="2200" b="1">
                <a:solidFill>
                  <a:srgbClr val="000000"/>
                </a:solidFill>
              </a:rPr>
              <a:t> = (a</a:t>
            </a:r>
            <a:r>
              <a:rPr lang="en-GB" altLang="en-US" sz="2200" b="1" baseline="30000">
                <a:solidFill>
                  <a:srgbClr val="000000"/>
                </a:solidFill>
              </a:rPr>
              <a:t>n</a:t>
            </a:r>
            <a:r>
              <a:rPr lang="en-GB" altLang="en-US" sz="2200" b="1">
                <a:solidFill>
                  <a:srgbClr val="000000"/>
                </a:solidFill>
              </a:rPr>
              <a:t> R</a:t>
            </a:r>
            <a:r>
              <a:rPr lang="en-GB" altLang="en-US" sz="2200" b="1" baseline="30000">
                <a:solidFill>
                  <a:srgbClr val="000000"/>
                </a:solidFill>
              </a:rPr>
              <a:t>r</a:t>
            </a:r>
            <a:r>
              <a:rPr lang="en-GB" altLang="en-US" sz="2200" b="1" baseline="-25000">
                <a:solidFill>
                  <a:srgbClr val="000000"/>
                </a:solidFill>
              </a:rPr>
              <a:t>i</a:t>
            </a:r>
            <a:r>
              <a:rPr lang="en-GB" altLang="en-US" sz="2200" b="1">
                <a:solidFill>
                  <a:srgbClr val="000000"/>
                </a:solidFill>
              </a:rPr>
              <a:t>) mod m</a:t>
            </a:r>
            <a:r>
              <a:rPr lang="en-GB" altLang="en-US" sz="2500" b="1">
                <a:solidFill>
                  <a:srgbClr val="000000"/>
                </a:solidFill>
              </a:rPr>
              <a:t> </a:t>
            </a:r>
          </a:p>
        </p:txBody>
      </p:sp>
      <p:sp>
        <p:nvSpPr>
          <p:cNvPr id="50179" name="Text Box 3"/>
          <p:cNvSpPr txBox="1">
            <a:spLocks noChangeArrowheads="1"/>
          </p:cNvSpPr>
          <p:nvPr/>
        </p:nvSpPr>
        <p:spPr bwMode="auto">
          <a:xfrm>
            <a:off x="1036800" y="275070"/>
            <a:ext cx="7119360" cy="692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algn="ctr" eaLnBrk="1">
              <a:lnSpc>
                <a:spcPct val="100000"/>
              </a:lnSpc>
            </a:pPr>
            <a:r>
              <a:rPr lang="en-US" altLang="en-US" sz="4000" b="1">
                <a:solidFill>
                  <a:srgbClr val="000000"/>
                </a:solidFill>
              </a:rPr>
              <a:t>The Leapfrog Method</a:t>
            </a:r>
          </a:p>
        </p:txBody>
      </p:sp>
    </p:spTree>
    <p:extLst>
      <p:ext uri="{BB962C8B-B14F-4D97-AF65-F5344CB8AC3E}">
        <p14:creationId xmlns:p14="http://schemas.microsoft.com/office/powerpoint/2010/main" val="3312268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1"/>
          <p:cNvSpPr txBox="1">
            <a:spLocks noChangeArrowheads="1"/>
          </p:cNvSpPr>
          <p:nvPr/>
        </p:nvSpPr>
        <p:spPr bwMode="auto">
          <a:xfrm>
            <a:off x="1105920" y="276509"/>
            <a:ext cx="7050240" cy="10945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algn="ctr" eaLnBrk="1">
              <a:lnSpc>
                <a:spcPct val="100000"/>
              </a:lnSpc>
            </a:pPr>
            <a:r>
              <a:rPr lang="en-US" altLang="en-US" sz="4000" b="1">
                <a:solidFill>
                  <a:srgbClr val="000000"/>
                </a:solidFill>
              </a:rPr>
              <a:t>Modified Leapfrog</a:t>
            </a:r>
          </a:p>
        </p:txBody>
      </p:sp>
      <p:sp>
        <p:nvSpPr>
          <p:cNvPr id="51203" name="Text Box 2"/>
          <p:cNvSpPr txBox="1">
            <a:spLocks noChangeArrowheads="1"/>
          </p:cNvSpPr>
          <p:nvPr/>
        </p:nvSpPr>
        <p:spPr bwMode="auto">
          <a:xfrm>
            <a:off x="1105920" y="1451673"/>
            <a:ext cx="7050240" cy="40785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lstStyle>
            <a:lvl1pPr marL="430213" indent="-323850"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1pPr>
            <a:lvl2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2pPr>
            <a:lvl3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3pPr>
            <a:lvl4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4pPr>
            <a:lvl5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9pPr>
          </a:lstStyle>
          <a:p>
            <a:pPr eaLnBrk="1">
              <a:spcBef>
                <a:spcPts val="544"/>
              </a:spcBef>
              <a:buSzPct val="45000"/>
              <a:buFont typeface="Wingdings" pitchFamily="2" charset="2"/>
              <a:buChar char=""/>
            </a:pPr>
            <a:r>
              <a:rPr lang="en-US" altLang="en-US" sz="2200" b="1">
                <a:solidFill>
                  <a:srgbClr val="000000"/>
                </a:solidFill>
              </a:rPr>
              <a:t>A variant of the leapfrog method</a:t>
            </a:r>
          </a:p>
          <a:p>
            <a:pPr eaLnBrk="1">
              <a:spcBef>
                <a:spcPts val="544"/>
              </a:spcBef>
              <a:buSzPct val="45000"/>
              <a:buFont typeface="Wingdings" pitchFamily="2" charset="2"/>
              <a:buChar char=""/>
            </a:pPr>
            <a:r>
              <a:rPr lang="en-GB" altLang="en-US" sz="2200" b="1">
                <a:solidFill>
                  <a:srgbClr val="000000"/>
                </a:solidFill>
              </a:rPr>
              <a:t>Used in situations, where we know the maximum number, n , of   random values needed in a subsequence but not the number of subsequences required. </a:t>
            </a:r>
          </a:p>
          <a:p>
            <a:pPr eaLnBrk="1">
              <a:spcBef>
                <a:spcPts val="544"/>
              </a:spcBef>
              <a:buSzPct val="45000"/>
              <a:buFont typeface="Wingdings" pitchFamily="2" charset="2"/>
              <a:buChar char=""/>
            </a:pPr>
            <a:r>
              <a:rPr lang="en-US" altLang="en-US" sz="2200" b="1">
                <a:solidFill>
                  <a:srgbClr val="000000"/>
                </a:solidFill>
              </a:rPr>
              <a:t>The role of </a:t>
            </a:r>
            <a:r>
              <a:rPr lang="en-US" altLang="en-US" sz="2200" b="1" i="1">
                <a:solidFill>
                  <a:srgbClr val="000000"/>
                </a:solidFill>
              </a:rPr>
              <a:t>L</a:t>
            </a:r>
            <a:r>
              <a:rPr lang="en-US" altLang="en-US" sz="2200" b="1">
                <a:solidFill>
                  <a:srgbClr val="000000"/>
                </a:solidFill>
              </a:rPr>
              <a:t> and </a:t>
            </a:r>
            <a:r>
              <a:rPr lang="en-US" altLang="en-US" sz="2200" b="1" i="1">
                <a:solidFill>
                  <a:srgbClr val="000000"/>
                </a:solidFill>
              </a:rPr>
              <a:t>R</a:t>
            </a:r>
            <a:r>
              <a:rPr lang="en-US" altLang="en-US" sz="2200" b="1">
                <a:solidFill>
                  <a:srgbClr val="000000"/>
                </a:solidFill>
              </a:rPr>
              <a:t> are reversed so that the elements of subsequence </a:t>
            </a:r>
            <a:r>
              <a:rPr lang="en-US" altLang="en-US" sz="2200" b="1" i="1">
                <a:solidFill>
                  <a:srgbClr val="000000"/>
                </a:solidFill>
              </a:rPr>
              <a:t>i</a:t>
            </a:r>
            <a:r>
              <a:rPr lang="en-US" altLang="en-US" sz="2200" b="1">
                <a:solidFill>
                  <a:srgbClr val="000000"/>
                </a:solidFill>
              </a:rPr>
              <a:t> are the contiguous elements </a:t>
            </a:r>
          </a:p>
          <a:p>
            <a:pPr eaLnBrk="1">
              <a:spcBef>
                <a:spcPts val="544"/>
              </a:spcBef>
              <a:buSzPct val="45000"/>
              <a:buFont typeface="Wingdings" pitchFamily="2" charset="2"/>
              <a:buChar char=""/>
            </a:pPr>
            <a:r>
              <a:rPr lang="en-GB" altLang="en-US" sz="2200" b="1">
                <a:solidFill>
                  <a:srgbClr val="000000"/>
                </a:solidFill>
              </a:rPr>
              <a:t>L</a:t>
            </a:r>
            <a:r>
              <a:rPr lang="en-GB" altLang="en-US" sz="2200" b="1" baseline="-25000">
                <a:solidFill>
                  <a:srgbClr val="000000"/>
                </a:solidFill>
              </a:rPr>
              <a:t>k+1</a:t>
            </a:r>
            <a:r>
              <a:rPr lang="en-GB" altLang="en-US" sz="2200" b="1">
                <a:solidFill>
                  <a:srgbClr val="000000"/>
                </a:solidFill>
              </a:rPr>
              <a:t> = a</a:t>
            </a:r>
            <a:r>
              <a:rPr lang="en-GB" altLang="en-US" sz="2200" b="1" baseline="30000">
                <a:solidFill>
                  <a:srgbClr val="000000"/>
                </a:solidFill>
              </a:rPr>
              <a:t>n</a:t>
            </a:r>
            <a:r>
              <a:rPr lang="en-GB" altLang="en-US" sz="2200" b="1">
                <a:solidFill>
                  <a:srgbClr val="000000"/>
                </a:solidFill>
              </a:rPr>
              <a:t> L</a:t>
            </a:r>
            <a:r>
              <a:rPr lang="en-GB" altLang="en-US" sz="2200" b="1" baseline="-25000">
                <a:solidFill>
                  <a:srgbClr val="000000"/>
                </a:solidFill>
              </a:rPr>
              <a:t>k</a:t>
            </a:r>
            <a:r>
              <a:rPr lang="en-GB" altLang="en-US" sz="2200" b="1">
                <a:solidFill>
                  <a:srgbClr val="000000"/>
                </a:solidFill>
              </a:rPr>
              <a:t> mod m</a:t>
            </a:r>
          </a:p>
          <a:p>
            <a:pPr eaLnBrk="1">
              <a:spcBef>
                <a:spcPts val="544"/>
              </a:spcBef>
              <a:buSzPct val="45000"/>
              <a:buFont typeface="Wingdings" pitchFamily="2" charset="2"/>
              <a:buChar char=""/>
            </a:pPr>
            <a:r>
              <a:rPr lang="en-GB" altLang="en-US" sz="2200" b="1">
                <a:solidFill>
                  <a:srgbClr val="000000"/>
                </a:solidFill>
              </a:rPr>
              <a:t>R</a:t>
            </a:r>
            <a:r>
              <a:rPr lang="en-GB" altLang="en-US" sz="2200" b="1" baseline="-25000">
                <a:solidFill>
                  <a:srgbClr val="000000"/>
                </a:solidFill>
              </a:rPr>
              <a:t>k+1</a:t>
            </a:r>
            <a:r>
              <a:rPr lang="en-GB" altLang="en-US" sz="2200" b="1">
                <a:solidFill>
                  <a:srgbClr val="000000"/>
                </a:solidFill>
              </a:rPr>
              <a:t> = a R</a:t>
            </a:r>
            <a:r>
              <a:rPr lang="en-GB" altLang="en-US" sz="2200" b="1" baseline="-25000">
                <a:solidFill>
                  <a:srgbClr val="000000"/>
                </a:solidFill>
              </a:rPr>
              <a:t>k</a:t>
            </a:r>
            <a:r>
              <a:rPr lang="en-GB" altLang="en-US" sz="2200" b="1">
                <a:solidFill>
                  <a:srgbClr val="000000"/>
                </a:solidFill>
              </a:rPr>
              <a:t> mod m</a:t>
            </a:r>
          </a:p>
          <a:p>
            <a:pPr eaLnBrk="1">
              <a:spcBef>
                <a:spcPts val="544"/>
              </a:spcBef>
              <a:buSzPct val="45000"/>
              <a:buFont typeface="Wingdings" pitchFamily="2" charset="2"/>
              <a:buChar char=""/>
            </a:pPr>
            <a:r>
              <a:rPr lang="en-US" altLang="en-US" sz="2200" b="1">
                <a:solidFill>
                  <a:srgbClr val="000000"/>
                </a:solidFill>
              </a:rPr>
              <a:t>It is not a good idea to choose </a:t>
            </a:r>
            <a:r>
              <a:rPr lang="en-US" altLang="en-US" sz="2200" b="1" i="1">
                <a:solidFill>
                  <a:srgbClr val="000000"/>
                </a:solidFill>
              </a:rPr>
              <a:t>n</a:t>
            </a:r>
            <a:r>
              <a:rPr lang="en-US" altLang="en-US" sz="2200" b="1">
                <a:solidFill>
                  <a:srgbClr val="000000"/>
                </a:solidFill>
              </a:rPr>
              <a:t> as a power of two, as this can lead to serious long-term correlations.</a:t>
            </a:r>
          </a:p>
        </p:txBody>
      </p:sp>
    </p:spTree>
    <p:extLst>
      <p:ext uri="{BB962C8B-B14F-4D97-AF65-F5344CB8AC3E}">
        <p14:creationId xmlns:p14="http://schemas.microsoft.com/office/powerpoint/2010/main" val="245893445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226" name="Group 1"/>
          <p:cNvGrpSpPr>
            <a:grpSpLocks/>
          </p:cNvGrpSpPr>
          <p:nvPr/>
        </p:nvGrpSpPr>
        <p:grpSpPr bwMode="auto">
          <a:xfrm>
            <a:off x="6013440" y="3041600"/>
            <a:ext cx="221760" cy="907295"/>
            <a:chOff x="4176" y="2112"/>
            <a:chExt cx="154" cy="630"/>
          </a:xfrm>
        </p:grpSpPr>
        <p:sp>
          <p:nvSpPr>
            <p:cNvPr id="52266" name="Line 2"/>
            <p:cNvSpPr>
              <a:spLocks noChangeShapeType="1"/>
            </p:cNvSpPr>
            <p:nvPr/>
          </p:nvSpPr>
          <p:spPr bwMode="auto">
            <a:xfrm>
              <a:off x="4257" y="2193"/>
              <a:ext cx="1" cy="550"/>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67" name="Oval 3"/>
            <p:cNvSpPr>
              <a:spLocks noChangeArrowheads="1"/>
            </p:cNvSpPr>
            <p:nvPr/>
          </p:nvSpPr>
          <p:spPr bwMode="auto">
            <a:xfrm>
              <a:off x="4187" y="2112"/>
              <a:ext cx="144" cy="144"/>
            </a:xfrm>
            <a:prstGeom prst="ellipse">
              <a:avLst/>
            </a:prstGeom>
            <a:solidFill>
              <a:srgbClr val="EEB00B"/>
            </a:solidFill>
            <a:ln w="126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52268" name="Oval 4"/>
            <p:cNvSpPr>
              <a:spLocks noChangeArrowheads="1"/>
            </p:cNvSpPr>
            <p:nvPr/>
          </p:nvSpPr>
          <p:spPr bwMode="auto">
            <a:xfrm>
              <a:off x="4176" y="2359"/>
              <a:ext cx="144" cy="144"/>
            </a:xfrm>
            <a:prstGeom prst="ellipse">
              <a:avLst/>
            </a:prstGeom>
            <a:solidFill>
              <a:srgbClr val="EEB00B"/>
            </a:solidFill>
            <a:ln w="126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52269" name="Oval 5"/>
            <p:cNvSpPr>
              <a:spLocks noChangeArrowheads="1"/>
            </p:cNvSpPr>
            <p:nvPr/>
          </p:nvSpPr>
          <p:spPr bwMode="auto">
            <a:xfrm>
              <a:off x="4187" y="2599"/>
              <a:ext cx="144" cy="144"/>
            </a:xfrm>
            <a:prstGeom prst="ellipse">
              <a:avLst/>
            </a:prstGeom>
            <a:solidFill>
              <a:srgbClr val="EEB00B"/>
            </a:solidFill>
            <a:ln w="126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grpSp>
      <p:grpSp>
        <p:nvGrpSpPr>
          <p:cNvPr id="52227" name="Group 6"/>
          <p:cNvGrpSpPr>
            <a:grpSpLocks/>
          </p:cNvGrpSpPr>
          <p:nvPr/>
        </p:nvGrpSpPr>
        <p:grpSpPr bwMode="auto">
          <a:xfrm>
            <a:off x="2442240" y="207382"/>
            <a:ext cx="4890240" cy="4562399"/>
            <a:chOff x="1696" y="144"/>
            <a:chExt cx="3396" cy="3168"/>
          </a:xfrm>
        </p:grpSpPr>
        <p:sp>
          <p:nvSpPr>
            <p:cNvPr id="52229" name="Line 7"/>
            <p:cNvSpPr>
              <a:spLocks noChangeShapeType="1"/>
            </p:cNvSpPr>
            <p:nvPr/>
          </p:nvSpPr>
          <p:spPr bwMode="auto">
            <a:xfrm>
              <a:off x="2236" y="458"/>
              <a:ext cx="1" cy="2448"/>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30" name="Line 8"/>
            <p:cNvSpPr>
              <a:spLocks noChangeShapeType="1"/>
            </p:cNvSpPr>
            <p:nvPr/>
          </p:nvSpPr>
          <p:spPr bwMode="auto">
            <a:xfrm>
              <a:off x="2140" y="650"/>
              <a:ext cx="192" cy="1"/>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31" name="Line 9"/>
            <p:cNvSpPr>
              <a:spLocks noChangeShapeType="1"/>
            </p:cNvSpPr>
            <p:nvPr/>
          </p:nvSpPr>
          <p:spPr bwMode="auto">
            <a:xfrm>
              <a:off x="2140" y="890"/>
              <a:ext cx="192" cy="1"/>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32" name="Line 10"/>
            <p:cNvSpPr>
              <a:spLocks noChangeShapeType="1"/>
            </p:cNvSpPr>
            <p:nvPr/>
          </p:nvSpPr>
          <p:spPr bwMode="auto">
            <a:xfrm>
              <a:off x="2140" y="1178"/>
              <a:ext cx="192" cy="1"/>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33" name="Line 11"/>
            <p:cNvSpPr>
              <a:spLocks noChangeShapeType="1"/>
            </p:cNvSpPr>
            <p:nvPr/>
          </p:nvSpPr>
          <p:spPr bwMode="auto">
            <a:xfrm>
              <a:off x="2140" y="1418"/>
              <a:ext cx="192" cy="1"/>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34" name="Line 12"/>
            <p:cNvSpPr>
              <a:spLocks noChangeShapeType="1"/>
            </p:cNvSpPr>
            <p:nvPr/>
          </p:nvSpPr>
          <p:spPr bwMode="auto">
            <a:xfrm>
              <a:off x="2140" y="1658"/>
              <a:ext cx="192" cy="1"/>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35" name="Line 13"/>
            <p:cNvSpPr>
              <a:spLocks noChangeShapeType="1"/>
            </p:cNvSpPr>
            <p:nvPr/>
          </p:nvSpPr>
          <p:spPr bwMode="auto">
            <a:xfrm>
              <a:off x="2140" y="1946"/>
              <a:ext cx="192" cy="1"/>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36" name="Line 14"/>
            <p:cNvSpPr>
              <a:spLocks noChangeShapeType="1"/>
            </p:cNvSpPr>
            <p:nvPr/>
          </p:nvSpPr>
          <p:spPr bwMode="auto">
            <a:xfrm>
              <a:off x="2140" y="2186"/>
              <a:ext cx="192" cy="1"/>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37" name="Line 15"/>
            <p:cNvSpPr>
              <a:spLocks noChangeShapeType="1"/>
            </p:cNvSpPr>
            <p:nvPr/>
          </p:nvSpPr>
          <p:spPr bwMode="auto">
            <a:xfrm>
              <a:off x="2140" y="2426"/>
              <a:ext cx="192" cy="1"/>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38" name="Line 16"/>
            <p:cNvSpPr>
              <a:spLocks noChangeShapeType="1"/>
            </p:cNvSpPr>
            <p:nvPr/>
          </p:nvSpPr>
          <p:spPr bwMode="auto">
            <a:xfrm>
              <a:off x="2140" y="2666"/>
              <a:ext cx="192" cy="1"/>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39" name="Text Box 17"/>
            <p:cNvSpPr txBox="1">
              <a:spLocks noChangeArrowheads="1"/>
            </p:cNvSpPr>
            <p:nvPr/>
          </p:nvSpPr>
          <p:spPr bwMode="auto">
            <a:xfrm>
              <a:off x="1696" y="458"/>
              <a:ext cx="393"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hangingPunct="1">
                <a:lnSpc>
                  <a:spcPct val="100000"/>
                </a:lnSpc>
              </a:pPr>
              <a:r>
                <a:rPr lang="en-US" altLang="en-US">
                  <a:solidFill>
                    <a:srgbClr val="000000"/>
                  </a:solidFill>
                </a:rPr>
                <a:t>L_0</a:t>
              </a:r>
            </a:p>
          </p:txBody>
        </p:sp>
        <p:sp>
          <p:nvSpPr>
            <p:cNvPr id="52240" name="Text Box 18"/>
            <p:cNvSpPr txBox="1">
              <a:spLocks noChangeArrowheads="1"/>
            </p:cNvSpPr>
            <p:nvPr/>
          </p:nvSpPr>
          <p:spPr bwMode="auto">
            <a:xfrm>
              <a:off x="1696" y="746"/>
              <a:ext cx="393"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hangingPunct="1">
                <a:lnSpc>
                  <a:spcPct val="100000"/>
                </a:lnSpc>
              </a:pPr>
              <a:r>
                <a:rPr lang="en-US" altLang="en-US">
                  <a:solidFill>
                    <a:srgbClr val="000000"/>
                  </a:solidFill>
                </a:rPr>
                <a:t>L_1</a:t>
              </a:r>
            </a:p>
          </p:txBody>
        </p:sp>
        <p:sp>
          <p:nvSpPr>
            <p:cNvPr id="52241" name="Text Box 19"/>
            <p:cNvSpPr txBox="1">
              <a:spLocks noChangeArrowheads="1"/>
            </p:cNvSpPr>
            <p:nvPr/>
          </p:nvSpPr>
          <p:spPr bwMode="auto">
            <a:xfrm>
              <a:off x="1696" y="1034"/>
              <a:ext cx="393"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hangingPunct="1">
                <a:lnSpc>
                  <a:spcPct val="100000"/>
                </a:lnSpc>
              </a:pPr>
              <a:r>
                <a:rPr lang="en-US" altLang="en-US">
                  <a:solidFill>
                    <a:srgbClr val="000000"/>
                  </a:solidFill>
                </a:rPr>
                <a:t>L_2</a:t>
              </a:r>
            </a:p>
          </p:txBody>
        </p:sp>
        <p:sp>
          <p:nvSpPr>
            <p:cNvPr id="52242" name="Text Box 20"/>
            <p:cNvSpPr txBox="1">
              <a:spLocks noChangeArrowheads="1"/>
            </p:cNvSpPr>
            <p:nvPr/>
          </p:nvSpPr>
          <p:spPr bwMode="auto">
            <a:xfrm>
              <a:off x="1696" y="1274"/>
              <a:ext cx="393"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hangingPunct="1">
                <a:lnSpc>
                  <a:spcPct val="100000"/>
                </a:lnSpc>
              </a:pPr>
              <a:r>
                <a:rPr lang="en-US" altLang="en-US">
                  <a:solidFill>
                    <a:srgbClr val="000000"/>
                  </a:solidFill>
                </a:rPr>
                <a:t>L_3</a:t>
              </a:r>
            </a:p>
          </p:txBody>
        </p:sp>
        <p:sp>
          <p:nvSpPr>
            <p:cNvPr id="52243" name="Text Box 21"/>
            <p:cNvSpPr txBox="1">
              <a:spLocks noChangeArrowheads="1"/>
            </p:cNvSpPr>
            <p:nvPr/>
          </p:nvSpPr>
          <p:spPr bwMode="auto">
            <a:xfrm>
              <a:off x="1703" y="1514"/>
              <a:ext cx="393"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hangingPunct="1">
                <a:lnSpc>
                  <a:spcPct val="100000"/>
                </a:lnSpc>
              </a:pPr>
              <a:r>
                <a:rPr lang="en-US" altLang="en-US">
                  <a:solidFill>
                    <a:srgbClr val="000000"/>
                  </a:solidFill>
                </a:rPr>
                <a:t>L_4</a:t>
              </a:r>
            </a:p>
          </p:txBody>
        </p:sp>
        <p:sp>
          <p:nvSpPr>
            <p:cNvPr id="52244" name="Text Box 22"/>
            <p:cNvSpPr txBox="1">
              <a:spLocks noChangeArrowheads="1"/>
            </p:cNvSpPr>
            <p:nvPr/>
          </p:nvSpPr>
          <p:spPr bwMode="auto">
            <a:xfrm>
              <a:off x="1703" y="1802"/>
              <a:ext cx="393"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hangingPunct="1">
                <a:lnSpc>
                  <a:spcPct val="100000"/>
                </a:lnSpc>
              </a:pPr>
              <a:r>
                <a:rPr lang="en-US" altLang="en-US">
                  <a:solidFill>
                    <a:srgbClr val="000000"/>
                  </a:solidFill>
                </a:rPr>
                <a:t>L_5</a:t>
              </a:r>
            </a:p>
          </p:txBody>
        </p:sp>
        <p:sp>
          <p:nvSpPr>
            <p:cNvPr id="52245" name="Text Box 23"/>
            <p:cNvSpPr txBox="1">
              <a:spLocks noChangeArrowheads="1"/>
            </p:cNvSpPr>
            <p:nvPr/>
          </p:nvSpPr>
          <p:spPr bwMode="auto">
            <a:xfrm>
              <a:off x="1696" y="2042"/>
              <a:ext cx="393"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hangingPunct="1">
                <a:lnSpc>
                  <a:spcPct val="100000"/>
                </a:lnSpc>
              </a:pPr>
              <a:r>
                <a:rPr lang="en-US" altLang="en-US">
                  <a:solidFill>
                    <a:srgbClr val="000000"/>
                  </a:solidFill>
                </a:rPr>
                <a:t>L_6</a:t>
              </a:r>
            </a:p>
          </p:txBody>
        </p:sp>
        <p:sp>
          <p:nvSpPr>
            <p:cNvPr id="52246" name="Text Box 24"/>
            <p:cNvSpPr txBox="1">
              <a:spLocks noChangeArrowheads="1"/>
            </p:cNvSpPr>
            <p:nvPr/>
          </p:nvSpPr>
          <p:spPr bwMode="auto">
            <a:xfrm>
              <a:off x="1696" y="2282"/>
              <a:ext cx="393"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hangingPunct="1">
                <a:lnSpc>
                  <a:spcPct val="100000"/>
                </a:lnSpc>
              </a:pPr>
              <a:r>
                <a:rPr lang="en-US" altLang="en-US">
                  <a:solidFill>
                    <a:srgbClr val="000000"/>
                  </a:solidFill>
                </a:rPr>
                <a:t>L_7</a:t>
              </a:r>
            </a:p>
          </p:txBody>
        </p:sp>
        <p:sp>
          <p:nvSpPr>
            <p:cNvPr id="52247" name="Text Box 25"/>
            <p:cNvSpPr txBox="1">
              <a:spLocks noChangeArrowheads="1"/>
            </p:cNvSpPr>
            <p:nvPr/>
          </p:nvSpPr>
          <p:spPr bwMode="auto">
            <a:xfrm>
              <a:off x="1696" y="2522"/>
              <a:ext cx="393"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hangingPunct="1">
                <a:lnSpc>
                  <a:spcPct val="100000"/>
                </a:lnSpc>
              </a:pPr>
              <a:r>
                <a:rPr lang="en-US" altLang="en-US">
                  <a:solidFill>
                    <a:srgbClr val="000000"/>
                  </a:solidFill>
                </a:rPr>
                <a:t>L_8</a:t>
              </a:r>
            </a:p>
          </p:txBody>
        </p:sp>
        <p:sp>
          <p:nvSpPr>
            <p:cNvPr id="52248" name="Line 26"/>
            <p:cNvSpPr>
              <a:spLocks noChangeShapeType="1"/>
            </p:cNvSpPr>
            <p:nvPr/>
          </p:nvSpPr>
          <p:spPr bwMode="auto">
            <a:xfrm>
              <a:off x="2860" y="650"/>
              <a:ext cx="1" cy="550"/>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49" name="Oval 27"/>
            <p:cNvSpPr>
              <a:spLocks noChangeArrowheads="1"/>
            </p:cNvSpPr>
            <p:nvPr/>
          </p:nvSpPr>
          <p:spPr bwMode="auto">
            <a:xfrm>
              <a:off x="2790" y="569"/>
              <a:ext cx="144" cy="144"/>
            </a:xfrm>
            <a:prstGeom prst="ellipse">
              <a:avLst/>
            </a:prstGeom>
            <a:solidFill>
              <a:srgbClr val="EEB00B"/>
            </a:solidFill>
            <a:ln w="126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52250" name="Oval 28"/>
            <p:cNvSpPr>
              <a:spLocks noChangeArrowheads="1"/>
            </p:cNvSpPr>
            <p:nvPr/>
          </p:nvSpPr>
          <p:spPr bwMode="auto">
            <a:xfrm>
              <a:off x="2779" y="816"/>
              <a:ext cx="144" cy="144"/>
            </a:xfrm>
            <a:prstGeom prst="ellipse">
              <a:avLst/>
            </a:prstGeom>
            <a:solidFill>
              <a:srgbClr val="EEB00B"/>
            </a:solidFill>
            <a:ln w="126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52251" name="Oval 29"/>
            <p:cNvSpPr>
              <a:spLocks noChangeArrowheads="1"/>
            </p:cNvSpPr>
            <p:nvPr/>
          </p:nvSpPr>
          <p:spPr bwMode="auto">
            <a:xfrm>
              <a:off x="2790" y="1056"/>
              <a:ext cx="144" cy="144"/>
            </a:xfrm>
            <a:prstGeom prst="ellipse">
              <a:avLst/>
            </a:prstGeom>
            <a:solidFill>
              <a:srgbClr val="EEB00B"/>
            </a:solidFill>
            <a:ln w="126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52252" name="Oval 30"/>
            <p:cNvSpPr>
              <a:spLocks noChangeArrowheads="1"/>
            </p:cNvSpPr>
            <p:nvPr/>
          </p:nvSpPr>
          <p:spPr bwMode="auto">
            <a:xfrm>
              <a:off x="4732" y="2784"/>
              <a:ext cx="144" cy="144"/>
            </a:xfrm>
            <a:prstGeom prst="ellipse">
              <a:avLst/>
            </a:prstGeom>
            <a:solidFill>
              <a:srgbClr val="EEB00B"/>
            </a:solidFill>
            <a:ln w="126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52253" name="Line 31"/>
            <p:cNvSpPr>
              <a:spLocks noChangeShapeType="1"/>
            </p:cNvSpPr>
            <p:nvPr/>
          </p:nvSpPr>
          <p:spPr bwMode="auto">
            <a:xfrm>
              <a:off x="2236" y="3024"/>
              <a:ext cx="1" cy="96"/>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54" name="Line 32"/>
            <p:cNvSpPr>
              <a:spLocks noChangeShapeType="1"/>
            </p:cNvSpPr>
            <p:nvPr/>
          </p:nvSpPr>
          <p:spPr bwMode="auto">
            <a:xfrm>
              <a:off x="4813" y="3024"/>
              <a:ext cx="1" cy="96"/>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55" name="Line 33"/>
            <p:cNvSpPr>
              <a:spLocks noChangeShapeType="1"/>
            </p:cNvSpPr>
            <p:nvPr/>
          </p:nvSpPr>
          <p:spPr bwMode="auto">
            <a:xfrm>
              <a:off x="2236" y="3216"/>
              <a:ext cx="1" cy="96"/>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56" name="Line 34"/>
            <p:cNvSpPr>
              <a:spLocks noChangeShapeType="1"/>
            </p:cNvSpPr>
            <p:nvPr/>
          </p:nvSpPr>
          <p:spPr bwMode="auto">
            <a:xfrm>
              <a:off x="4812" y="3216"/>
              <a:ext cx="1" cy="96"/>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57" name="Text Box 35"/>
            <p:cNvSpPr txBox="1">
              <a:spLocks noChangeArrowheads="1"/>
            </p:cNvSpPr>
            <p:nvPr/>
          </p:nvSpPr>
          <p:spPr bwMode="auto">
            <a:xfrm>
              <a:off x="2689" y="144"/>
              <a:ext cx="331"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hangingPunct="1">
                <a:lnSpc>
                  <a:spcPct val="100000"/>
                </a:lnSpc>
              </a:pPr>
              <a:r>
                <a:rPr lang="en-US" altLang="en-US">
                  <a:solidFill>
                    <a:srgbClr val="EAEAEA"/>
                  </a:solidFill>
                </a:rPr>
                <a:t>R0</a:t>
              </a:r>
            </a:p>
          </p:txBody>
        </p:sp>
        <p:sp>
          <p:nvSpPr>
            <p:cNvPr id="52258" name="Text Box 36"/>
            <p:cNvSpPr txBox="1">
              <a:spLocks noChangeArrowheads="1"/>
            </p:cNvSpPr>
            <p:nvPr/>
          </p:nvSpPr>
          <p:spPr bwMode="auto">
            <a:xfrm>
              <a:off x="3405" y="144"/>
              <a:ext cx="331"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hangingPunct="1">
                <a:lnSpc>
                  <a:spcPct val="100000"/>
                </a:lnSpc>
              </a:pPr>
              <a:r>
                <a:rPr lang="en-US" altLang="en-US">
                  <a:solidFill>
                    <a:srgbClr val="EAEAEA"/>
                  </a:solidFill>
                </a:rPr>
                <a:t>R1</a:t>
              </a:r>
            </a:p>
          </p:txBody>
        </p:sp>
        <p:grpSp>
          <p:nvGrpSpPr>
            <p:cNvPr id="52259" name="Group 37"/>
            <p:cNvGrpSpPr>
              <a:grpSpLocks/>
            </p:cNvGrpSpPr>
            <p:nvPr/>
          </p:nvGrpSpPr>
          <p:grpSpPr bwMode="auto">
            <a:xfrm>
              <a:off x="3425" y="1392"/>
              <a:ext cx="154" cy="630"/>
              <a:chOff x="3425" y="1392"/>
              <a:chExt cx="154" cy="630"/>
            </a:xfrm>
          </p:grpSpPr>
          <p:sp>
            <p:nvSpPr>
              <p:cNvPr id="52262" name="Line 38"/>
              <p:cNvSpPr>
                <a:spLocks noChangeShapeType="1"/>
              </p:cNvSpPr>
              <p:nvPr/>
            </p:nvSpPr>
            <p:spPr bwMode="auto">
              <a:xfrm>
                <a:off x="3506" y="1473"/>
                <a:ext cx="1" cy="550"/>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63" name="Oval 39"/>
              <p:cNvSpPr>
                <a:spLocks noChangeArrowheads="1"/>
              </p:cNvSpPr>
              <p:nvPr/>
            </p:nvSpPr>
            <p:spPr bwMode="auto">
              <a:xfrm>
                <a:off x="3436" y="1392"/>
                <a:ext cx="144" cy="144"/>
              </a:xfrm>
              <a:prstGeom prst="ellipse">
                <a:avLst/>
              </a:prstGeom>
              <a:solidFill>
                <a:srgbClr val="EEB00B"/>
              </a:solidFill>
              <a:ln w="126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52264" name="Oval 40"/>
              <p:cNvSpPr>
                <a:spLocks noChangeArrowheads="1"/>
              </p:cNvSpPr>
              <p:nvPr/>
            </p:nvSpPr>
            <p:spPr bwMode="auto">
              <a:xfrm>
                <a:off x="3425" y="1639"/>
                <a:ext cx="144" cy="144"/>
              </a:xfrm>
              <a:prstGeom prst="ellipse">
                <a:avLst/>
              </a:prstGeom>
              <a:solidFill>
                <a:srgbClr val="EEB00B"/>
              </a:solidFill>
              <a:ln w="126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52265" name="Oval 41"/>
              <p:cNvSpPr>
                <a:spLocks noChangeArrowheads="1"/>
              </p:cNvSpPr>
              <p:nvPr/>
            </p:nvSpPr>
            <p:spPr bwMode="auto">
              <a:xfrm>
                <a:off x="3436" y="1879"/>
                <a:ext cx="144" cy="144"/>
              </a:xfrm>
              <a:prstGeom prst="ellipse">
                <a:avLst/>
              </a:prstGeom>
              <a:solidFill>
                <a:srgbClr val="EEB00B"/>
              </a:solidFill>
              <a:ln w="126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grpSp>
        <p:sp>
          <p:nvSpPr>
            <p:cNvPr id="52260" name="Text Box 42"/>
            <p:cNvSpPr txBox="1">
              <a:spLocks noChangeArrowheads="1"/>
            </p:cNvSpPr>
            <p:nvPr/>
          </p:nvSpPr>
          <p:spPr bwMode="auto">
            <a:xfrm>
              <a:off x="4033" y="144"/>
              <a:ext cx="331"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hangingPunct="1">
                <a:lnSpc>
                  <a:spcPct val="100000"/>
                </a:lnSpc>
              </a:pPr>
              <a:r>
                <a:rPr lang="en-US" altLang="en-US">
                  <a:solidFill>
                    <a:srgbClr val="EAEAEA"/>
                  </a:solidFill>
                </a:rPr>
                <a:t>R2</a:t>
              </a:r>
            </a:p>
          </p:txBody>
        </p:sp>
        <p:sp>
          <p:nvSpPr>
            <p:cNvPr id="52261" name="Text Box 43"/>
            <p:cNvSpPr txBox="1">
              <a:spLocks noChangeArrowheads="1"/>
            </p:cNvSpPr>
            <p:nvPr/>
          </p:nvSpPr>
          <p:spPr bwMode="auto">
            <a:xfrm>
              <a:off x="4805" y="192"/>
              <a:ext cx="287"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hangingPunct="1">
                <a:lnSpc>
                  <a:spcPct val="100000"/>
                </a:lnSpc>
              </a:pPr>
              <a:r>
                <a:rPr lang="en-US" altLang="en-US">
                  <a:solidFill>
                    <a:srgbClr val="EAEAEA"/>
                  </a:solidFill>
                </a:rPr>
                <a:t>…</a:t>
              </a:r>
            </a:p>
          </p:txBody>
        </p:sp>
      </p:grpSp>
      <p:sp>
        <p:nvSpPr>
          <p:cNvPr id="52228" name="Text Box 44"/>
          <p:cNvSpPr txBox="1">
            <a:spLocks noChangeArrowheads="1"/>
          </p:cNvSpPr>
          <p:nvPr/>
        </p:nvSpPr>
        <p:spPr bwMode="auto">
          <a:xfrm>
            <a:off x="1298880" y="5253671"/>
            <a:ext cx="6788160" cy="9167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hangingPunct="1">
              <a:lnSpc>
                <a:spcPct val="100000"/>
              </a:lnSpc>
            </a:pPr>
            <a:r>
              <a:rPr lang="en-US" altLang="en-US" b="1" i="1">
                <a:solidFill>
                  <a:srgbClr val="0000FF"/>
                </a:solidFill>
              </a:rPr>
              <a:t>Figure</a:t>
            </a:r>
            <a:r>
              <a:rPr lang="en-US" altLang="en-US" b="1" i="1">
                <a:solidFill>
                  <a:srgbClr val="FFFF00"/>
                </a:solidFill>
              </a:rPr>
              <a:t>:</a:t>
            </a:r>
            <a:r>
              <a:rPr lang="en-US" altLang="en-US" b="1" i="1">
                <a:solidFill>
                  <a:srgbClr val="000000"/>
                </a:solidFill>
              </a:rPr>
              <a:t> Modified leapfrog with n=3 . Each subsequence contains three contiguous numbers from the main sequence.</a:t>
            </a:r>
            <a:r>
              <a:rPr lang="en-US" altLang="en-US" b="1">
                <a:solidFill>
                  <a:srgbClr val="000000"/>
                </a:solidFill>
              </a:rPr>
              <a:t> </a:t>
            </a:r>
          </a:p>
        </p:txBody>
      </p:sp>
    </p:spTree>
    <p:extLst>
      <p:ext uri="{BB962C8B-B14F-4D97-AF65-F5344CB8AC3E}">
        <p14:creationId xmlns:p14="http://schemas.microsoft.com/office/powerpoint/2010/main" val="124548428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ChangeArrowheads="1"/>
          </p:cNvSpPr>
          <p:nvPr/>
        </p:nvSpPr>
        <p:spPr bwMode="auto">
          <a:xfrm>
            <a:off x="0" y="1294697"/>
            <a:ext cx="9144000" cy="11013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chemeClr val="bg1"/>
                </a:solidFill>
                <a:latin typeface="Arial" charset="0"/>
              </a:defRPr>
            </a:lvl9pPr>
          </a:lstStyle>
          <a:p>
            <a:pPr algn="ctr" eaLnBrk="1">
              <a:lnSpc>
                <a:spcPct val="100000"/>
              </a:lnSpc>
            </a:pPr>
            <a:r>
              <a:rPr lang="en-US" altLang="en-US" sz="3300" b="1">
                <a:solidFill>
                  <a:srgbClr val="000000"/>
                </a:solidFill>
              </a:rPr>
              <a:t>Embarrassingly Parallel Computation</a:t>
            </a:r>
          </a:p>
          <a:p>
            <a:pPr algn="ctr" eaLnBrk="1">
              <a:lnSpc>
                <a:spcPct val="100000"/>
              </a:lnSpc>
            </a:pPr>
            <a:r>
              <a:rPr lang="en-US" altLang="en-US" sz="3300" b="1">
                <a:solidFill>
                  <a:srgbClr val="000000"/>
                </a:solidFill>
              </a:rPr>
              <a:t> Examples</a:t>
            </a:r>
          </a:p>
        </p:txBody>
      </p:sp>
      <p:sp>
        <p:nvSpPr>
          <p:cNvPr id="7171" name="Rectangle 2"/>
          <p:cNvSpPr>
            <a:spLocks noChangeArrowheads="1"/>
          </p:cNvSpPr>
          <p:nvPr/>
        </p:nvSpPr>
        <p:spPr bwMode="auto">
          <a:xfrm>
            <a:off x="838081" y="3047360"/>
            <a:ext cx="4572000" cy="17785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a:lnSpc>
                <a:spcPct val="100000"/>
              </a:lnSpc>
            </a:pPr>
            <a:r>
              <a:rPr lang="en-US" altLang="en-US" sz="2200" dirty="0">
                <a:solidFill>
                  <a:srgbClr val="333399"/>
                </a:solidFill>
              </a:rPr>
              <a:t>• Low level image processing</a:t>
            </a:r>
          </a:p>
          <a:p>
            <a:pPr eaLnBrk="1">
              <a:lnSpc>
                <a:spcPct val="100000"/>
              </a:lnSpc>
            </a:pPr>
            <a:endParaRPr lang="en-US" altLang="en-US" sz="2200" dirty="0">
              <a:solidFill>
                <a:srgbClr val="333399"/>
              </a:solidFill>
            </a:endParaRPr>
          </a:p>
          <a:p>
            <a:pPr eaLnBrk="1">
              <a:lnSpc>
                <a:spcPct val="100000"/>
              </a:lnSpc>
            </a:pPr>
            <a:r>
              <a:rPr lang="en-US" altLang="en-US" sz="2200" dirty="0">
                <a:solidFill>
                  <a:srgbClr val="333399"/>
                </a:solidFill>
              </a:rPr>
              <a:t>• Mandelbrot set</a:t>
            </a:r>
          </a:p>
          <a:p>
            <a:pPr eaLnBrk="1">
              <a:lnSpc>
                <a:spcPct val="100000"/>
              </a:lnSpc>
            </a:pPr>
            <a:endParaRPr lang="en-US" altLang="en-US" sz="2200" dirty="0">
              <a:solidFill>
                <a:srgbClr val="333399"/>
              </a:solidFill>
            </a:endParaRPr>
          </a:p>
          <a:p>
            <a:pPr eaLnBrk="1">
              <a:lnSpc>
                <a:spcPct val="100000"/>
              </a:lnSpc>
            </a:pPr>
            <a:r>
              <a:rPr lang="en-US" altLang="en-US" sz="2200" dirty="0">
                <a:solidFill>
                  <a:srgbClr val="333399"/>
                </a:solidFill>
              </a:rPr>
              <a:t>• Monte Carlo Calculations</a:t>
            </a:r>
          </a:p>
        </p:txBody>
      </p:sp>
      <p:sp>
        <p:nvSpPr>
          <p:cNvPr id="7172" name="Text Box 3"/>
          <p:cNvSpPr txBox="1">
            <a:spLocks noChangeArrowheads="1"/>
          </p:cNvSpPr>
          <p:nvPr/>
        </p:nvSpPr>
        <p:spPr bwMode="auto">
          <a:xfrm>
            <a:off x="8686080" y="6552688"/>
            <a:ext cx="456480" cy="285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a:spcBef>
                <a:spcPts val="794"/>
              </a:spcBef>
            </a:pPr>
            <a:r>
              <a:rPr lang="en-US" altLang="en-US" sz="1300">
                <a:solidFill>
                  <a:srgbClr val="000000"/>
                </a:solidFill>
              </a:rPr>
              <a:t>3.6</a:t>
            </a:r>
          </a:p>
        </p:txBody>
      </p:sp>
    </p:spTree>
    <p:extLst>
      <p:ext uri="{BB962C8B-B14F-4D97-AF65-F5344CB8AC3E}">
        <p14:creationId xmlns:p14="http://schemas.microsoft.com/office/powerpoint/2010/main" val="169549323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1"/>
          <p:cNvSpPr txBox="1">
            <a:spLocks noChangeArrowheads="1"/>
          </p:cNvSpPr>
          <p:nvPr/>
        </p:nvSpPr>
        <p:spPr bwMode="auto">
          <a:xfrm>
            <a:off x="1105920" y="172818"/>
            <a:ext cx="7050240" cy="13018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algn="ctr" eaLnBrk="1">
              <a:lnSpc>
                <a:spcPct val="100000"/>
              </a:lnSpc>
            </a:pPr>
            <a:r>
              <a:rPr lang="en-US" altLang="en-US" sz="4000" b="1">
                <a:solidFill>
                  <a:srgbClr val="000000"/>
                </a:solidFill>
              </a:rPr>
              <a:t>Some Tests For Random Number Generators</a:t>
            </a:r>
          </a:p>
        </p:txBody>
      </p:sp>
      <p:sp>
        <p:nvSpPr>
          <p:cNvPr id="53251" name="Text Box 2"/>
          <p:cNvSpPr txBox="1">
            <a:spLocks noChangeArrowheads="1"/>
          </p:cNvSpPr>
          <p:nvPr/>
        </p:nvSpPr>
        <p:spPr bwMode="auto">
          <a:xfrm>
            <a:off x="1105920" y="1451673"/>
            <a:ext cx="7050240" cy="40785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lstStyle>
            <a:lvl1pPr marL="430213" indent="-323850"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1pPr>
            <a:lvl2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2pPr>
            <a:lvl3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3pPr>
            <a:lvl4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4pPr>
            <a:lvl5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9pPr>
          </a:lstStyle>
          <a:p>
            <a:pPr eaLnBrk="1">
              <a:spcBef>
                <a:spcPts val="544"/>
              </a:spcBef>
              <a:buSzPct val="45000"/>
              <a:buFont typeface="Wingdings" pitchFamily="2" charset="2"/>
              <a:buChar char=""/>
            </a:pPr>
            <a:r>
              <a:rPr lang="en-US" altLang="en-US" sz="2200" b="1">
                <a:solidFill>
                  <a:srgbClr val="000000"/>
                </a:solidFill>
              </a:rPr>
              <a:t>The basic idea behind the statistical tests is that the rabdom number streams obtained from a generator should have the properties of a random sample drawn from the uniform distribution. </a:t>
            </a:r>
          </a:p>
          <a:p>
            <a:pPr eaLnBrk="1">
              <a:spcBef>
                <a:spcPts val="544"/>
              </a:spcBef>
              <a:buSzPct val="45000"/>
              <a:buFont typeface="Wingdings" pitchFamily="2" charset="2"/>
              <a:buChar char=""/>
            </a:pPr>
            <a:r>
              <a:rPr lang="en-US" altLang="en-US" sz="2200" b="1">
                <a:solidFill>
                  <a:srgbClr val="000000"/>
                </a:solidFill>
              </a:rPr>
              <a:t>Tests are designed so that the expected value of some test statistic is known for uniform distribution.</a:t>
            </a:r>
          </a:p>
          <a:p>
            <a:pPr eaLnBrk="1">
              <a:spcBef>
                <a:spcPts val="544"/>
              </a:spcBef>
              <a:buSzPct val="45000"/>
              <a:buFont typeface="Wingdings" pitchFamily="2" charset="2"/>
              <a:buChar char=""/>
            </a:pPr>
            <a:r>
              <a:rPr lang="en-US" altLang="en-US" sz="2200" b="1">
                <a:solidFill>
                  <a:srgbClr val="000000"/>
                </a:solidFill>
              </a:rPr>
              <a:t>The empirically generated random number stream is then subject to the same test, and the statistic obtained is compared against the expected value.  </a:t>
            </a:r>
          </a:p>
          <a:p>
            <a:pPr eaLnBrk="1">
              <a:spcBef>
                <a:spcPts val="544"/>
              </a:spcBef>
            </a:pPr>
            <a:endParaRPr lang="en-US" altLang="en-US" sz="2200" b="1">
              <a:solidFill>
                <a:srgbClr val="000000"/>
              </a:solidFill>
            </a:endParaRPr>
          </a:p>
        </p:txBody>
      </p:sp>
    </p:spTree>
    <p:extLst>
      <p:ext uri="{BB962C8B-B14F-4D97-AF65-F5344CB8AC3E}">
        <p14:creationId xmlns:p14="http://schemas.microsoft.com/office/powerpoint/2010/main" val="269865414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1"/>
          <p:cNvSpPr txBox="1">
            <a:spLocks noChangeArrowheads="1"/>
          </p:cNvSpPr>
          <p:nvPr/>
        </p:nvSpPr>
        <p:spPr bwMode="auto">
          <a:xfrm>
            <a:off x="1105920" y="276509"/>
            <a:ext cx="7050240" cy="8295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algn="ctr" eaLnBrk="1">
              <a:lnSpc>
                <a:spcPct val="100000"/>
              </a:lnSpc>
            </a:pPr>
            <a:r>
              <a:rPr lang="en-US" altLang="en-US" sz="4000" b="1">
                <a:solidFill>
                  <a:srgbClr val="000000"/>
                </a:solidFill>
              </a:rPr>
              <a:t>Frequency Test</a:t>
            </a:r>
          </a:p>
        </p:txBody>
      </p:sp>
      <p:sp>
        <p:nvSpPr>
          <p:cNvPr id="54275" name="Text Box 2"/>
          <p:cNvSpPr txBox="1">
            <a:spLocks noChangeArrowheads="1"/>
          </p:cNvSpPr>
          <p:nvPr/>
        </p:nvSpPr>
        <p:spPr bwMode="auto">
          <a:xfrm>
            <a:off x="1105920" y="1106036"/>
            <a:ext cx="7050240" cy="4424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lstStyle>
            <a:lvl1pPr marL="430213" indent="-323850"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1pPr>
            <a:lvl2pPr marL="862013" indent="-322263"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2pPr>
            <a:lvl3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3pPr>
            <a:lvl4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4pPr>
            <a:lvl5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9pPr>
          </a:lstStyle>
          <a:p>
            <a:pPr eaLnBrk="1">
              <a:spcBef>
                <a:spcPts val="635"/>
              </a:spcBef>
              <a:buSzPct val="45000"/>
              <a:buFont typeface="Wingdings" pitchFamily="2" charset="2"/>
              <a:buChar char=""/>
            </a:pPr>
            <a:r>
              <a:rPr lang="en-US" altLang="en-US" sz="2500" b="1">
                <a:solidFill>
                  <a:srgbClr val="000000"/>
                </a:solidFill>
              </a:rPr>
              <a:t>The focus of the test is the proportion of zeroes and ones for the entire sequence.</a:t>
            </a:r>
          </a:p>
          <a:p>
            <a:pPr eaLnBrk="1">
              <a:spcBef>
                <a:spcPts val="635"/>
              </a:spcBef>
              <a:buSzPct val="45000"/>
              <a:buFont typeface="Wingdings" pitchFamily="2" charset="2"/>
              <a:buChar char=""/>
            </a:pPr>
            <a:r>
              <a:rPr lang="en-US" altLang="en-US" sz="2500" b="1">
                <a:solidFill>
                  <a:srgbClr val="FFCC66"/>
                </a:solidFill>
              </a:rPr>
              <a:t>Example:</a:t>
            </a:r>
          </a:p>
          <a:p>
            <a:pPr lvl="1" eaLnBrk="1">
              <a:spcBef>
                <a:spcPts val="544"/>
              </a:spcBef>
              <a:buSzPct val="45000"/>
              <a:buFont typeface="Wingdings" pitchFamily="2" charset="2"/>
              <a:buChar char=""/>
            </a:pPr>
            <a:r>
              <a:rPr lang="en-US" altLang="en-US" sz="2200" b="1">
                <a:solidFill>
                  <a:srgbClr val="000000"/>
                </a:solidFill>
              </a:rPr>
              <a:t>(input) E=1100100100001111110110101010001000100001011010001100001000110100110001001100011001100010100010111000</a:t>
            </a:r>
          </a:p>
          <a:p>
            <a:pPr lvl="1" eaLnBrk="1">
              <a:spcBef>
                <a:spcPts val="544"/>
              </a:spcBef>
              <a:buSzPct val="45000"/>
              <a:buFont typeface="Wingdings" pitchFamily="2" charset="2"/>
              <a:buChar char=""/>
            </a:pPr>
            <a:r>
              <a:rPr lang="en-US" altLang="en-US" sz="2200" b="1">
                <a:solidFill>
                  <a:srgbClr val="000000"/>
                </a:solidFill>
              </a:rPr>
              <a:t>(input) n = 100</a:t>
            </a:r>
          </a:p>
          <a:p>
            <a:pPr lvl="1" eaLnBrk="1">
              <a:spcBef>
                <a:spcPts val="544"/>
              </a:spcBef>
              <a:buSzPct val="45000"/>
              <a:buFont typeface="Wingdings" pitchFamily="2" charset="2"/>
              <a:buChar char=""/>
            </a:pPr>
            <a:r>
              <a:rPr lang="en-US" altLang="en-US" sz="2200" b="1">
                <a:solidFill>
                  <a:srgbClr val="000000"/>
                </a:solidFill>
              </a:rPr>
              <a:t>(output) P-value = 0.109599</a:t>
            </a:r>
          </a:p>
          <a:p>
            <a:pPr lvl="1" eaLnBrk="1">
              <a:spcBef>
                <a:spcPts val="544"/>
              </a:spcBef>
              <a:buSzPct val="45000"/>
              <a:buFont typeface="Wingdings" pitchFamily="2" charset="2"/>
              <a:buChar char=""/>
            </a:pPr>
            <a:r>
              <a:rPr lang="en-US" altLang="en-US" sz="2200" b="1">
                <a:solidFill>
                  <a:srgbClr val="000000"/>
                </a:solidFill>
              </a:rPr>
              <a:t>(conclusion) Since P-value &gt;= 0.01, accept the sequence as random.</a:t>
            </a:r>
          </a:p>
        </p:txBody>
      </p:sp>
    </p:spTree>
    <p:extLst>
      <p:ext uri="{BB962C8B-B14F-4D97-AF65-F5344CB8AC3E}">
        <p14:creationId xmlns:p14="http://schemas.microsoft.com/office/powerpoint/2010/main" val="141202353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1"/>
          <p:cNvSpPr txBox="1">
            <a:spLocks noChangeArrowheads="1"/>
          </p:cNvSpPr>
          <p:nvPr/>
        </p:nvSpPr>
        <p:spPr bwMode="auto">
          <a:xfrm>
            <a:off x="1105920" y="275070"/>
            <a:ext cx="7050240" cy="692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algn="ctr" eaLnBrk="1">
              <a:lnSpc>
                <a:spcPct val="100000"/>
              </a:lnSpc>
            </a:pPr>
            <a:r>
              <a:rPr lang="en-US" altLang="en-US" sz="4000" b="1">
                <a:solidFill>
                  <a:srgbClr val="000000"/>
                </a:solidFill>
              </a:rPr>
              <a:t>Runs Test</a:t>
            </a:r>
          </a:p>
        </p:txBody>
      </p:sp>
      <p:sp>
        <p:nvSpPr>
          <p:cNvPr id="55299" name="Text Box 2"/>
          <p:cNvSpPr txBox="1">
            <a:spLocks noChangeArrowheads="1"/>
          </p:cNvSpPr>
          <p:nvPr/>
        </p:nvSpPr>
        <p:spPr bwMode="auto">
          <a:xfrm>
            <a:off x="1175040" y="1036909"/>
            <a:ext cx="7119360" cy="49325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lstStyle>
            <a:lvl1pPr marL="430213" indent="-323850"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1pPr>
            <a:lvl2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2pPr>
            <a:lvl3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3pPr>
            <a:lvl4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4pPr>
            <a:lvl5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9pPr>
          </a:lstStyle>
          <a:p>
            <a:pPr eaLnBrk="1">
              <a:lnSpc>
                <a:spcPct val="90000"/>
              </a:lnSpc>
              <a:spcBef>
                <a:spcPts val="635"/>
              </a:spcBef>
              <a:buSzPct val="45000"/>
              <a:buFont typeface="Wingdings" pitchFamily="2" charset="2"/>
              <a:buChar char=""/>
            </a:pPr>
            <a:r>
              <a:rPr lang="en-US" altLang="en-US" sz="2500" b="1">
                <a:solidFill>
                  <a:srgbClr val="000000"/>
                </a:solidFill>
              </a:rPr>
              <a:t>A run is an uninterrupted sequence of identical bits.</a:t>
            </a:r>
          </a:p>
          <a:p>
            <a:pPr eaLnBrk="1">
              <a:lnSpc>
                <a:spcPct val="90000"/>
              </a:lnSpc>
              <a:spcBef>
                <a:spcPts val="635"/>
              </a:spcBef>
              <a:buSzPct val="45000"/>
              <a:buFont typeface="Wingdings" pitchFamily="2" charset="2"/>
              <a:buChar char=""/>
            </a:pPr>
            <a:r>
              <a:rPr lang="en-US" altLang="en-US" sz="2500" b="1">
                <a:solidFill>
                  <a:srgbClr val="000000"/>
                </a:solidFill>
              </a:rPr>
              <a:t>The focus of this test is the total number of runs in the sequence.</a:t>
            </a:r>
          </a:p>
          <a:p>
            <a:pPr eaLnBrk="1">
              <a:lnSpc>
                <a:spcPct val="90000"/>
              </a:lnSpc>
              <a:spcBef>
                <a:spcPts val="635"/>
              </a:spcBef>
              <a:buSzPct val="45000"/>
              <a:buFont typeface="Wingdings" pitchFamily="2" charset="2"/>
              <a:buChar char=""/>
            </a:pPr>
            <a:r>
              <a:rPr lang="en-US" altLang="en-US" sz="2500" b="1">
                <a:solidFill>
                  <a:srgbClr val="000000"/>
                </a:solidFill>
              </a:rPr>
              <a:t>A run of length k consists of exactly k identical bits and is bounded before and after with a bit of the opposite value. </a:t>
            </a:r>
          </a:p>
          <a:p>
            <a:pPr eaLnBrk="1">
              <a:lnSpc>
                <a:spcPct val="90000"/>
              </a:lnSpc>
              <a:spcBef>
                <a:spcPts val="635"/>
              </a:spcBef>
              <a:buSzPct val="45000"/>
              <a:buFont typeface="Wingdings" pitchFamily="2" charset="2"/>
              <a:buChar char=""/>
            </a:pPr>
            <a:r>
              <a:rPr lang="en-US" altLang="en-US" sz="2500" b="1">
                <a:solidFill>
                  <a:srgbClr val="000000"/>
                </a:solidFill>
              </a:rPr>
              <a:t>The purpose of the runs test is to determine whether the number of runs of ones and zeros of various lengths is as expected for a random sequence. </a:t>
            </a:r>
          </a:p>
          <a:p>
            <a:pPr eaLnBrk="1">
              <a:lnSpc>
                <a:spcPct val="90000"/>
              </a:lnSpc>
              <a:spcBef>
                <a:spcPts val="635"/>
              </a:spcBef>
              <a:buSzPct val="45000"/>
              <a:buFont typeface="Wingdings" pitchFamily="2" charset="2"/>
              <a:buChar char=""/>
            </a:pPr>
            <a:r>
              <a:rPr lang="en-US" altLang="en-US" sz="2500" b="1">
                <a:solidFill>
                  <a:srgbClr val="000000"/>
                </a:solidFill>
              </a:rPr>
              <a:t>Determines whether the oscillation between such zeros and ones is too fast or too slow.</a:t>
            </a:r>
          </a:p>
        </p:txBody>
      </p:sp>
    </p:spTree>
    <p:extLst>
      <p:ext uri="{BB962C8B-B14F-4D97-AF65-F5344CB8AC3E}">
        <p14:creationId xmlns:p14="http://schemas.microsoft.com/office/powerpoint/2010/main" val="64127694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1"/>
          <p:cNvSpPr txBox="1">
            <a:spLocks noChangeArrowheads="1"/>
          </p:cNvSpPr>
          <p:nvPr/>
        </p:nvSpPr>
        <p:spPr bwMode="auto">
          <a:xfrm>
            <a:off x="1105920" y="276509"/>
            <a:ext cx="7050240" cy="10945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algn="ctr" eaLnBrk="1">
              <a:lnSpc>
                <a:spcPct val="100000"/>
              </a:lnSpc>
            </a:pPr>
            <a:r>
              <a:rPr lang="en-US" altLang="en-US" sz="4000" b="1">
                <a:solidFill>
                  <a:srgbClr val="000000"/>
                </a:solidFill>
              </a:rPr>
              <a:t>Runs Test</a:t>
            </a:r>
          </a:p>
        </p:txBody>
      </p:sp>
      <p:sp>
        <p:nvSpPr>
          <p:cNvPr id="56323" name="Text Box 2"/>
          <p:cNvSpPr txBox="1">
            <a:spLocks noChangeArrowheads="1"/>
          </p:cNvSpPr>
          <p:nvPr/>
        </p:nvSpPr>
        <p:spPr bwMode="auto">
          <a:xfrm>
            <a:off x="1105920" y="1451673"/>
            <a:ext cx="7188480" cy="43550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lstStyle>
            <a:lvl1pPr marL="430213" indent="-323850"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1pPr>
            <a:lvl2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2pPr>
            <a:lvl3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3pPr>
            <a:lvl4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4pPr>
            <a:lvl5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9pPr>
          </a:lstStyle>
          <a:p>
            <a:pPr eaLnBrk="1">
              <a:spcBef>
                <a:spcPts val="635"/>
              </a:spcBef>
              <a:buSzPct val="45000"/>
              <a:buFont typeface="Wingdings" pitchFamily="2" charset="2"/>
              <a:buChar char=""/>
            </a:pPr>
            <a:r>
              <a:rPr lang="en-US" altLang="en-US" sz="2500" b="1">
                <a:solidFill>
                  <a:srgbClr val="000000"/>
                </a:solidFill>
              </a:rPr>
              <a:t>A fast oscillation occurs when there are a lot of changes, e.g., 010101010 oscillates with every bit.</a:t>
            </a:r>
          </a:p>
          <a:p>
            <a:pPr eaLnBrk="1">
              <a:spcBef>
                <a:spcPts val="635"/>
              </a:spcBef>
              <a:buSzPct val="45000"/>
              <a:buFont typeface="Wingdings" pitchFamily="2" charset="2"/>
              <a:buChar char=""/>
            </a:pPr>
            <a:r>
              <a:rPr lang="en-US" altLang="en-US" sz="2500" b="1">
                <a:solidFill>
                  <a:srgbClr val="000000"/>
                </a:solidFill>
              </a:rPr>
              <a:t>(input) E = 1100100100001111110110101010001000100001011010001100001000110100110001001100011001100010100010111000</a:t>
            </a:r>
          </a:p>
          <a:p>
            <a:pPr eaLnBrk="1">
              <a:spcBef>
                <a:spcPts val="635"/>
              </a:spcBef>
              <a:buSzPct val="45000"/>
              <a:buFont typeface="Wingdings" pitchFamily="2" charset="2"/>
              <a:buChar char=""/>
            </a:pPr>
            <a:r>
              <a:rPr lang="en-US" altLang="en-US" sz="2500" b="1">
                <a:solidFill>
                  <a:srgbClr val="000000"/>
                </a:solidFill>
              </a:rPr>
              <a:t>(input) n = 100</a:t>
            </a:r>
          </a:p>
          <a:p>
            <a:pPr eaLnBrk="1">
              <a:spcBef>
                <a:spcPts val="635"/>
              </a:spcBef>
              <a:buSzPct val="45000"/>
              <a:buFont typeface="Wingdings" pitchFamily="2" charset="2"/>
              <a:buChar char=""/>
            </a:pPr>
            <a:r>
              <a:rPr lang="en-US" altLang="en-US" sz="2500" b="1">
                <a:solidFill>
                  <a:srgbClr val="000000"/>
                </a:solidFill>
              </a:rPr>
              <a:t>(output) P-value = 0.500798</a:t>
            </a:r>
          </a:p>
          <a:p>
            <a:pPr eaLnBrk="1">
              <a:spcBef>
                <a:spcPts val="635"/>
              </a:spcBef>
              <a:buSzPct val="45000"/>
              <a:buFont typeface="Wingdings" pitchFamily="2" charset="2"/>
              <a:buChar char=""/>
            </a:pPr>
            <a:r>
              <a:rPr lang="en-US" altLang="en-US" sz="2500" b="1">
                <a:solidFill>
                  <a:srgbClr val="000000"/>
                </a:solidFill>
              </a:rPr>
              <a:t>(conclusion) Since P-value &gt;= 0.01, accept the sequence as random.</a:t>
            </a:r>
          </a:p>
        </p:txBody>
      </p:sp>
    </p:spTree>
    <p:extLst>
      <p:ext uri="{BB962C8B-B14F-4D97-AF65-F5344CB8AC3E}">
        <p14:creationId xmlns:p14="http://schemas.microsoft.com/office/powerpoint/2010/main" val="357989525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1"/>
          <p:cNvSpPr txBox="1">
            <a:spLocks noChangeArrowheads="1"/>
          </p:cNvSpPr>
          <p:nvPr/>
        </p:nvSpPr>
        <p:spPr bwMode="auto">
          <a:xfrm>
            <a:off x="1105920" y="172818"/>
            <a:ext cx="7050240" cy="13018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algn="ctr" eaLnBrk="1">
              <a:lnSpc>
                <a:spcPct val="100000"/>
              </a:lnSpc>
            </a:pPr>
            <a:r>
              <a:rPr lang="en-GB" altLang="en-US" sz="4000" b="1">
                <a:solidFill>
                  <a:srgbClr val="000000"/>
                </a:solidFill>
              </a:rPr>
              <a:t>Testing Parallel Random Number Generators</a:t>
            </a:r>
          </a:p>
        </p:txBody>
      </p:sp>
      <p:sp>
        <p:nvSpPr>
          <p:cNvPr id="57347" name="Text Box 2"/>
          <p:cNvSpPr txBox="1">
            <a:spLocks noChangeArrowheads="1"/>
          </p:cNvSpPr>
          <p:nvPr/>
        </p:nvSpPr>
        <p:spPr bwMode="auto">
          <a:xfrm>
            <a:off x="1105920" y="1451673"/>
            <a:ext cx="7050240" cy="40785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lstStyle>
            <a:lvl1pPr marL="430213" indent="-323850"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1pPr>
            <a:lvl2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2pPr>
            <a:lvl3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3pPr>
            <a:lvl4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4pPr>
            <a:lvl5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9pPr>
          </a:lstStyle>
          <a:p>
            <a:pPr eaLnBrk="1">
              <a:spcBef>
                <a:spcPts val="726"/>
              </a:spcBef>
              <a:buSzPct val="45000"/>
              <a:buFont typeface="Wingdings" pitchFamily="2" charset="2"/>
              <a:buChar char=""/>
            </a:pPr>
            <a:r>
              <a:rPr lang="en-US" altLang="en-US" sz="2900" b="1">
                <a:solidFill>
                  <a:srgbClr val="000000"/>
                </a:solidFill>
              </a:rPr>
              <a:t>A good parallel random number generator must be a good sequential generator.</a:t>
            </a:r>
          </a:p>
          <a:p>
            <a:pPr eaLnBrk="1">
              <a:spcBef>
                <a:spcPts val="726"/>
              </a:spcBef>
              <a:buSzPct val="45000"/>
              <a:buFont typeface="Wingdings" pitchFamily="2" charset="2"/>
              <a:buChar char=""/>
            </a:pPr>
            <a:r>
              <a:rPr lang="en-US" altLang="en-US" sz="2900" b="1">
                <a:solidFill>
                  <a:srgbClr val="000000"/>
                </a:solidFill>
              </a:rPr>
              <a:t>Sequential tests check for correlations within a stream, while parallel tests check for correlations between different streams.</a:t>
            </a:r>
          </a:p>
        </p:txBody>
      </p:sp>
    </p:spTree>
    <p:extLst>
      <p:ext uri="{BB962C8B-B14F-4D97-AF65-F5344CB8AC3E}">
        <p14:creationId xmlns:p14="http://schemas.microsoft.com/office/powerpoint/2010/main" val="332164436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1"/>
          <p:cNvSpPr txBox="1">
            <a:spLocks noChangeArrowheads="1"/>
          </p:cNvSpPr>
          <p:nvPr/>
        </p:nvSpPr>
        <p:spPr bwMode="auto">
          <a:xfrm>
            <a:off x="1105920" y="172818"/>
            <a:ext cx="7050240" cy="13018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algn="ctr" eaLnBrk="1">
              <a:lnSpc>
                <a:spcPct val="100000"/>
              </a:lnSpc>
            </a:pPr>
            <a:r>
              <a:rPr lang="en-US" altLang="en-US" sz="4000" b="1">
                <a:solidFill>
                  <a:srgbClr val="000000"/>
                </a:solidFill>
              </a:rPr>
              <a:t>Testing Parallel Random Number Generators</a:t>
            </a:r>
          </a:p>
        </p:txBody>
      </p:sp>
      <p:sp>
        <p:nvSpPr>
          <p:cNvPr id="58371" name="Text Box 2"/>
          <p:cNvSpPr txBox="1">
            <a:spLocks noChangeArrowheads="1"/>
          </p:cNvSpPr>
          <p:nvPr/>
        </p:nvSpPr>
        <p:spPr bwMode="auto">
          <a:xfrm>
            <a:off x="1105920" y="1451673"/>
            <a:ext cx="7050240" cy="40785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lstStyle>
            <a:lvl1pPr marL="430213" indent="-323850"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1pPr>
            <a:lvl2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2pPr>
            <a:lvl3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3pPr>
            <a:lvl4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4pPr>
            <a:lvl5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9pPr>
          </a:lstStyle>
          <a:p>
            <a:pPr eaLnBrk="1">
              <a:spcBef>
                <a:spcPts val="726"/>
              </a:spcBef>
              <a:buSzPct val="45000"/>
              <a:buFont typeface="Wingdings" pitchFamily="2" charset="2"/>
              <a:buChar char=""/>
            </a:pPr>
            <a:r>
              <a:rPr lang="en-US" altLang="en-US" sz="2900" b="1">
                <a:solidFill>
                  <a:srgbClr val="000000"/>
                </a:solidFill>
              </a:rPr>
              <a:t>Exponential sums</a:t>
            </a:r>
          </a:p>
          <a:p>
            <a:pPr eaLnBrk="1">
              <a:spcBef>
                <a:spcPts val="726"/>
              </a:spcBef>
              <a:buSzPct val="45000"/>
              <a:buFont typeface="Wingdings" pitchFamily="2" charset="2"/>
              <a:buChar char=""/>
            </a:pPr>
            <a:r>
              <a:rPr lang="en-US" altLang="en-US" sz="2900" b="1">
                <a:solidFill>
                  <a:srgbClr val="000000"/>
                </a:solidFill>
              </a:rPr>
              <a:t>Parallel spectral test</a:t>
            </a:r>
          </a:p>
          <a:p>
            <a:pPr eaLnBrk="1">
              <a:spcBef>
                <a:spcPts val="726"/>
              </a:spcBef>
              <a:buSzPct val="45000"/>
              <a:buFont typeface="Wingdings" pitchFamily="2" charset="2"/>
              <a:buChar char=""/>
            </a:pPr>
            <a:r>
              <a:rPr lang="en-US" altLang="en-US" sz="2900" b="1">
                <a:solidFill>
                  <a:srgbClr val="000000"/>
                </a:solidFill>
              </a:rPr>
              <a:t>Interleaved tests</a:t>
            </a:r>
          </a:p>
          <a:p>
            <a:pPr eaLnBrk="1">
              <a:spcBef>
                <a:spcPts val="726"/>
              </a:spcBef>
              <a:buSzPct val="45000"/>
              <a:buFont typeface="Wingdings" pitchFamily="2" charset="2"/>
              <a:buChar char=""/>
            </a:pPr>
            <a:r>
              <a:rPr lang="en-US" altLang="en-US" sz="2900" b="1">
                <a:solidFill>
                  <a:srgbClr val="000000"/>
                </a:solidFill>
              </a:rPr>
              <a:t>Fourier transform test</a:t>
            </a:r>
          </a:p>
          <a:p>
            <a:pPr eaLnBrk="1">
              <a:spcBef>
                <a:spcPts val="726"/>
              </a:spcBef>
              <a:buSzPct val="45000"/>
              <a:buFont typeface="Wingdings" pitchFamily="2" charset="2"/>
              <a:buChar char=""/>
            </a:pPr>
            <a:r>
              <a:rPr lang="en-US" altLang="en-US" sz="2900" b="1">
                <a:solidFill>
                  <a:srgbClr val="000000"/>
                </a:solidFill>
              </a:rPr>
              <a:t>Blocking test</a:t>
            </a:r>
          </a:p>
        </p:txBody>
      </p:sp>
    </p:spTree>
    <p:extLst>
      <p:ext uri="{BB962C8B-B14F-4D97-AF65-F5344CB8AC3E}">
        <p14:creationId xmlns:p14="http://schemas.microsoft.com/office/powerpoint/2010/main" val="36756194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1"/>
          <p:cNvSpPr txBox="1">
            <a:spLocks noChangeArrowheads="1"/>
          </p:cNvSpPr>
          <p:nvPr/>
        </p:nvSpPr>
        <p:spPr bwMode="auto">
          <a:xfrm>
            <a:off x="1105920" y="276509"/>
            <a:ext cx="7050240" cy="10945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nchor="ctr"/>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charset="0"/>
              </a:defRPr>
            </a:lvl9pPr>
          </a:lstStyle>
          <a:p>
            <a:pPr algn="ctr" eaLnBrk="1">
              <a:lnSpc>
                <a:spcPct val="100000"/>
              </a:lnSpc>
            </a:pPr>
            <a:r>
              <a:rPr lang="en-US" altLang="en-US" sz="4000" b="1">
                <a:solidFill>
                  <a:srgbClr val="000000"/>
                </a:solidFill>
              </a:rPr>
              <a:t>Fourier Transform Test</a:t>
            </a:r>
            <a:r>
              <a:rPr lang="en-US" altLang="en-US" sz="4000">
                <a:solidFill>
                  <a:srgbClr val="000000"/>
                </a:solidFill>
              </a:rPr>
              <a:t>	</a:t>
            </a:r>
          </a:p>
        </p:txBody>
      </p:sp>
      <p:sp>
        <p:nvSpPr>
          <p:cNvPr id="59395" name="Text Box 2"/>
          <p:cNvSpPr txBox="1">
            <a:spLocks noChangeArrowheads="1"/>
          </p:cNvSpPr>
          <p:nvPr/>
        </p:nvSpPr>
        <p:spPr bwMode="auto">
          <a:xfrm>
            <a:off x="1105920" y="1451673"/>
            <a:ext cx="7050240" cy="40785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lstStyle>
            <a:lvl1pPr marL="430213" indent="-323850"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1pPr>
            <a:lvl2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2pPr>
            <a:lvl3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3pPr>
            <a:lvl4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4pPr>
            <a:lvl5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9pPr>
          </a:lstStyle>
          <a:p>
            <a:pPr eaLnBrk="1">
              <a:lnSpc>
                <a:spcPct val="90000"/>
              </a:lnSpc>
              <a:spcBef>
                <a:spcPts val="726"/>
              </a:spcBef>
              <a:buSzPct val="45000"/>
              <a:buFont typeface="Wingdings" pitchFamily="2" charset="2"/>
              <a:buChar char=""/>
            </a:pPr>
            <a:r>
              <a:rPr lang="en-US" altLang="en-US" sz="2900" b="1">
                <a:solidFill>
                  <a:srgbClr val="000000"/>
                </a:solidFill>
              </a:rPr>
              <a:t>Fill a two dimensional array with random numbers. Each row of the array is filled with random numbers from a different stream.</a:t>
            </a:r>
          </a:p>
          <a:p>
            <a:pPr eaLnBrk="1">
              <a:lnSpc>
                <a:spcPct val="90000"/>
              </a:lnSpc>
              <a:spcBef>
                <a:spcPts val="726"/>
              </a:spcBef>
              <a:buSzPct val="45000"/>
              <a:buFont typeface="Wingdings" pitchFamily="2" charset="2"/>
              <a:buChar char=""/>
            </a:pPr>
            <a:r>
              <a:rPr lang="en-US" altLang="en-US" sz="2900" b="1">
                <a:solidFill>
                  <a:srgbClr val="000000"/>
                </a:solidFill>
              </a:rPr>
              <a:t>Calculate the Fourier coefficients and compare with the expected values. </a:t>
            </a:r>
          </a:p>
          <a:p>
            <a:pPr eaLnBrk="1">
              <a:lnSpc>
                <a:spcPct val="90000"/>
              </a:lnSpc>
              <a:spcBef>
                <a:spcPts val="726"/>
              </a:spcBef>
              <a:buSzPct val="45000"/>
              <a:buFont typeface="Wingdings" pitchFamily="2" charset="2"/>
              <a:buChar char=""/>
            </a:pPr>
            <a:r>
              <a:rPr lang="en-US" altLang="en-US" sz="2900" b="1">
                <a:solidFill>
                  <a:srgbClr val="000000"/>
                </a:solidFill>
              </a:rPr>
              <a:t>This test is repeated several times and check if there are particular coefficients that are repeatedly “bad”.</a:t>
            </a:r>
          </a:p>
        </p:txBody>
      </p:sp>
    </p:spTree>
    <p:extLst>
      <p:ext uri="{BB962C8B-B14F-4D97-AF65-F5344CB8AC3E}">
        <p14:creationId xmlns:p14="http://schemas.microsoft.com/office/powerpoint/2010/main" val="54233227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1"/>
          <p:cNvSpPr txBox="1">
            <a:spLocks noChangeArrowheads="1"/>
          </p:cNvSpPr>
          <p:nvPr/>
        </p:nvSpPr>
        <p:spPr bwMode="auto">
          <a:xfrm>
            <a:off x="1105920" y="276509"/>
            <a:ext cx="7050240" cy="10945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algn="ctr" eaLnBrk="1">
              <a:lnSpc>
                <a:spcPct val="100000"/>
              </a:lnSpc>
            </a:pPr>
            <a:r>
              <a:rPr lang="en-US" altLang="en-US" sz="4000" b="1">
                <a:solidFill>
                  <a:srgbClr val="000000"/>
                </a:solidFill>
              </a:rPr>
              <a:t>Blocking Test</a:t>
            </a:r>
          </a:p>
        </p:txBody>
      </p:sp>
      <p:sp>
        <p:nvSpPr>
          <p:cNvPr id="60419" name="Text Box 2"/>
          <p:cNvSpPr txBox="1">
            <a:spLocks noChangeArrowheads="1"/>
          </p:cNvSpPr>
          <p:nvPr/>
        </p:nvSpPr>
        <p:spPr bwMode="auto">
          <a:xfrm>
            <a:off x="1105920" y="1451673"/>
            <a:ext cx="7050240" cy="40785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lstStyle>
            <a:lvl1pPr marL="430213" indent="-323850"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1pPr>
            <a:lvl2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2pPr>
            <a:lvl3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3pPr>
            <a:lvl4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4pPr>
            <a:lvl5pPr eaLnBrk="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a:solidFill>
                  <a:schemeClr val="bg1"/>
                </a:solidFill>
                <a:latin typeface="Arial" charset="0"/>
              </a:defRPr>
            </a:lvl9pPr>
          </a:lstStyle>
          <a:p>
            <a:pPr eaLnBrk="1">
              <a:lnSpc>
                <a:spcPct val="90000"/>
              </a:lnSpc>
              <a:spcBef>
                <a:spcPts val="726"/>
              </a:spcBef>
              <a:buSzPct val="45000"/>
              <a:buFont typeface="Wingdings" pitchFamily="2" charset="2"/>
              <a:buChar char=""/>
            </a:pPr>
            <a:r>
              <a:rPr lang="en-US" altLang="en-US" sz="2900" b="1">
                <a:solidFill>
                  <a:srgbClr val="000000"/>
                </a:solidFill>
              </a:rPr>
              <a:t>Use the fact that the sum of independent variables asymptotically approaches the normal distribution to test for the independence of random number streams.</a:t>
            </a:r>
          </a:p>
          <a:p>
            <a:pPr eaLnBrk="1">
              <a:lnSpc>
                <a:spcPct val="90000"/>
              </a:lnSpc>
              <a:spcBef>
                <a:spcPts val="726"/>
              </a:spcBef>
              <a:buSzPct val="45000"/>
              <a:buFont typeface="Wingdings" pitchFamily="2" charset="2"/>
              <a:buChar char=""/>
            </a:pPr>
            <a:r>
              <a:rPr lang="en-US" altLang="en-US" sz="2900" b="1">
                <a:solidFill>
                  <a:srgbClr val="000000"/>
                </a:solidFill>
              </a:rPr>
              <a:t>Add random numbers from several stream and form a sum. </a:t>
            </a:r>
          </a:p>
          <a:p>
            <a:pPr eaLnBrk="1">
              <a:lnSpc>
                <a:spcPct val="90000"/>
              </a:lnSpc>
              <a:spcBef>
                <a:spcPts val="726"/>
              </a:spcBef>
              <a:buSzPct val="45000"/>
              <a:buFont typeface="Wingdings" pitchFamily="2" charset="2"/>
              <a:buChar char=""/>
            </a:pPr>
            <a:r>
              <a:rPr lang="en-US" altLang="en-US" sz="2900" b="1">
                <a:solidFill>
                  <a:srgbClr val="000000"/>
                </a:solidFill>
              </a:rPr>
              <a:t>Generate several such sums and check if their distribution is normal.</a:t>
            </a:r>
          </a:p>
        </p:txBody>
      </p:sp>
    </p:spTree>
    <p:extLst>
      <p:ext uri="{BB962C8B-B14F-4D97-AF65-F5344CB8AC3E}">
        <p14:creationId xmlns:p14="http://schemas.microsoft.com/office/powerpoint/2010/main" val="281048797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1"/>
          <p:cNvSpPr txBox="1">
            <a:spLocks noChangeArrowheads="1"/>
          </p:cNvSpPr>
          <p:nvPr/>
        </p:nvSpPr>
        <p:spPr bwMode="auto">
          <a:xfrm>
            <a:off x="1105920" y="276509"/>
            <a:ext cx="7050240" cy="10945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algn="ctr" eaLnBrk="1">
              <a:lnSpc>
                <a:spcPct val="100000"/>
              </a:lnSpc>
            </a:pPr>
            <a:r>
              <a:rPr lang="en-US" altLang="en-US" sz="4000" b="1">
                <a:solidFill>
                  <a:srgbClr val="000000"/>
                </a:solidFill>
              </a:rPr>
              <a:t>SPRNG</a:t>
            </a:r>
          </a:p>
        </p:txBody>
      </p:sp>
      <p:sp>
        <p:nvSpPr>
          <p:cNvPr id="61443" name="Text Box 2"/>
          <p:cNvSpPr txBox="1">
            <a:spLocks noChangeArrowheads="1"/>
          </p:cNvSpPr>
          <p:nvPr/>
        </p:nvSpPr>
        <p:spPr bwMode="auto">
          <a:xfrm>
            <a:off x="207360" y="1451673"/>
            <a:ext cx="8709120" cy="43550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lstStyle>
            <a:lvl1pPr marL="430213" indent="-323850" eaLnBrk="0">
              <a:tabLst>
                <a:tab pos="431800" algn="l"/>
                <a:tab pos="889000" algn="l"/>
                <a:tab pos="1346200" algn="l"/>
                <a:tab pos="1803400" algn="l"/>
                <a:tab pos="2260600" algn="l"/>
                <a:tab pos="2717800" algn="l"/>
                <a:tab pos="3175000" algn="l"/>
                <a:tab pos="3632200" algn="l"/>
                <a:tab pos="4089400" algn="l"/>
                <a:tab pos="4546600" algn="l"/>
                <a:tab pos="5003800" algn="l"/>
                <a:tab pos="5461000" algn="l"/>
                <a:tab pos="5918200" algn="l"/>
                <a:tab pos="6375400" algn="l"/>
                <a:tab pos="6832600" algn="l"/>
                <a:tab pos="7289800" algn="l"/>
                <a:tab pos="7747000" algn="l"/>
                <a:tab pos="8204200" algn="l"/>
                <a:tab pos="8661400" algn="l"/>
                <a:tab pos="9118600" algn="l"/>
                <a:tab pos="9575800" algn="l"/>
              </a:tabLst>
              <a:defRPr>
                <a:solidFill>
                  <a:schemeClr val="bg1"/>
                </a:solidFill>
                <a:latin typeface="Arial" charset="0"/>
              </a:defRPr>
            </a:lvl1pPr>
            <a:lvl2pPr marL="862013" indent="-322263" eaLnBrk="0">
              <a:tabLst>
                <a:tab pos="431800" algn="l"/>
                <a:tab pos="889000" algn="l"/>
                <a:tab pos="1346200" algn="l"/>
                <a:tab pos="1803400" algn="l"/>
                <a:tab pos="2260600" algn="l"/>
                <a:tab pos="2717800" algn="l"/>
                <a:tab pos="3175000" algn="l"/>
                <a:tab pos="3632200" algn="l"/>
                <a:tab pos="4089400" algn="l"/>
                <a:tab pos="4546600" algn="l"/>
                <a:tab pos="5003800" algn="l"/>
                <a:tab pos="5461000" algn="l"/>
                <a:tab pos="5918200" algn="l"/>
                <a:tab pos="6375400" algn="l"/>
                <a:tab pos="6832600" algn="l"/>
                <a:tab pos="7289800" algn="l"/>
                <a:tab pos="7747000" algn="l"/>
                <a:tab pos="8204200" algn="l"/>
                <a:tab pos="8661400" algn="l"/>
                <a:tab pos="9118600" algn="l"/>
                <a:tab pos="9575800" algn="l"/>
              </a:tabLst>
              <a:defRPr>
                <a:solidFill>
                  <a:schemeClr val="bg1"/>
                </a:solidFill>
                <a:latin typeface="Arial" charset="0"/>
              </a:defRPr>
            </a:lvl2pPr>
            <a:lvl3pPr eaLnBrk="0">
              <a:tabLst>
                <a:tab pos="431800" algn="l"/>
                <a:tab pos="889000" algn="l"/>
                <a:tab pos="1346200" algn="l"/>
                <a:tab pos="1803400" algn="l"/>
                <a:tab pos="2260600" algn="l"/>
                <a:tab pos="2717800" algn="l"/>
                <a:tab pos="3175000" algn="l"/>
                <a:tab pos="3632200" algn="l"/>
                <a:tab pos="4089400" algn="l"/>
                <a:tab pos="4546600" algn="l"/>
                <a:tab pos="5003800" algn="l"/>
                <a:tab pos="5461000" algn="l"/>
                <a:tab pos="5918200" algn="l"/>
                <a:tab pos="6375400" algn="l"/>
                <a:tab pos="6832600" algn="l"/>
                <a:tab pos="7289800" algn="l"/>
                <a:tab pos="7747000" algn="l"/>
                <a:tab pos="8204200" algn="l"/>
                <a:tab pos="8661400" algn="l"/>
                <a:tab pos="9118600" algn="l"/>
                <a:tab pos="9575800" algn="l"/>
              </a:tabLst>
              <a:defRPr>
                <a:solidFill>
                  <a:schemeClr val="bg1"/>
                </a:solidFill>
                <a:latin typeface="Arial" charset="0"/>
              </a:defRPr>
            </a:lvl3pPr>
            <a:lvl4pPr eaLnBrk="0">
              <a:tabLst>
                <a:tab pos="431800" algn="l"/>
                <a:tab pos="889000" algn="l"/>
                <a:tab pos="1346200" algn="l"/>
                <a:tab pos="1803400" algn="l"/>
                <a:tab pos="2260600" algn="l"/>
                <a:tab pos="2717800" algn="l"/>
                <a:tab pos="3175000" algn="l"/>
                <a:tab pos="3632200" algn="l"/>
                <a:tab pos="4089400" algn="l"/>
                <a:tab pos="4546600" algn="l"/>
                <a:tab pos="5003800" algn="l"/>
                <a:tab pos="5461000" algn="l"/>
                <a:tab pos="5918200" algn="l"/>
                <a:tab pos="6375400" algn="l"/>
                <a:tab pos="6832600" algn="l"/>
                <a:tab pos="7289800" algn="l"/>
                <a:tab pos="7747000" algn="l"/>
                <a:tab pos="8204200" algn="l"/>
                <a:tab pos="8661400" algn="l"/>
                <a:tab pos="9118600" algn="l"/>
                <a:tab pos="9575800" algn="l"/>
              </a:tabLst>
              <a:defRPr>
                <a:solidFill>
                  <a:schemeClr val="bg1"/>
                </a:solidFill>
                <a:latin typeface="Arial" charset="0"/>
              </a:defRPr>
            </a:lvl4pPr>
            <a:lvl5pPr eaLnBrk="0">
              <a:tabLst>
                <a:tab pos="431800" algn="l"/>
                <a:tab pos="889000" algn="l"/>
                <a:tab pos="1346200" algn="l"/>
                <a:tab pos="1803400" algn="l"/>
                <a:tab pos="2260600" algn="l"/>
                <a:tab pos="2717800" algn="l"/>
                <a:tab pos="3175000" algn="l"/>
                <a:tab pos="3632200" algn="l"/>
                <a:tab pos="4089400" algn="l"/>
                <a:tab pos="4546600" algn="l"/>
                <a:tab pos="5003800" algn="l"/>
                <a:tab pos="5461000" algn="l"/>
                <a:tab pos="5918200" algn="l"/>
                <a:tab pos="6375400" algn="l"/>
                <a:tab pos="6832600" algn="l"/>
                <a:tab pos="7289800" algn="l"/>
                <a:tab pos="7747000" algn="l"/>
                <a:tab pos="8204200" algn="l"/>
                <a:tab pos="8661400" algn="l"/>
                <a:tab pos="9118600" algn="l"/>
                <a:tab pos="95758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1800" algn="l"/>
                <a:tab pos="889000" algn="l"/>
                <a:tab pos="1346200" algn="l"/>
                <a:tab pos="1803400" algn="l"/>
                <a:tab pos="2260600" algn="l"/>
                <a:tab pos="2717800" algn="l"/>
                <a:tab pos="3175000" algn="l"/>
                <a:tab pos="3632200" algn="l"/>
                <a:tab pos="4089400" algn="l"/>
                <a:tab pos="4546600" algn="l"/>
                <a:tab pos="5003800" algn="l"/>
                <a:tab pos="5461000" algn="l"/>
                <a:tab pos="5918200" algn="l"/>
                <a:tab pos="6375400" algn="l"/>
                <a:tab pos="6832600" algn="l"/>
                <a:tab pos="7289800" algn="l"/>
                <a:tab pos="7747000" algn="l"/>
                <a:tab pos="8204200" algn="l"/>
                <a:tab pos="8661400" algn="l"/>
                <a:tab pos="9118600" algn="l"/>
                <a:tab pos="95758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1800" algn="l"/>
                <a:tab pos="889000" algn="l"/>
                <a:tab pos="1346200" algn="l"/>
                <a:tab pos="1803400" algn="l"/>
                <a:tab pos="2260600" algn="l"/>
                <a:tab pos="2717800" algn="l"/>
                <a:tab pos="3175000" algn="l"/>
                <a:tab pos="3632200" algn="l"/>
                <a:tab pos="4089400" algn="l"/>
                <a:tab pos="4546600" algn="l"/>
                <a:tab pos="5003800" algn="l"/>
                <a:tab pos="5461000" algn="l"/>
                <a:tab pos="5918200" algn="l"/>
                <a:tab pos="6375400" algn="l"/>
                <a:tab pos="6832600" algn="l"/>
                <a:tab pos="7289800" algn="l"/>
                <a:tab pos="7747000" algn="l"/>
                <a:tab pos="8204200" algn="l"/>
                <a:tab pos="8661400" algn="l"/>
                <a:tab pos="9118600" algn="l"/>
                <a:tab pos="95758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1800" algn="l"/>
                <a:tab pos="889000" algn="l"/>
                <a:tab pos="1346200" algn="l"/>
                <a:tab pos="1803400" algn="l"/>
                <a:tab pos="2260600" algn="l"/>
                <a:tab pos="2717800" algn="l"/>
                <a:tab pos="3175000" algn="l"/>
                <a:tab pos="3632200" algn="l"/>
                <a:tab pos="4089400" algn="l"/>
                <a:tab pos="4546600" algn="l"/>
                <a:tab pos="5003800" algn="l"/>
                <a:tab pos="5461000" algn="l"/>
                <a:tab pos="5918200" algn="l"/>
                <a:tab pos="6375400" algn="l"/>
                <a:tab pos="6832600" algn="l"/>
                <a:tab pos="7289800" algn="l"/>
                <a:tab pos="7747000" algn="l"/>
                <a:tab pos="8204200" algn="l"/>
                <a:tab pos="8661400" algn="l"/>
                <a:tab pos="9118600" algn="l"/>
                <a:tab pos="95758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431800" algn="l"/>
                <a:tab pos="889000" algn="l"/>
                <a:tab pos="1346200" algn="l"/>
                <a:tab pos="1803400" algn="l"/>
                <a:tab pos="2260600" algn="l"/>
                <a:tab pos="2717800" algn="l"/>
                <a:tab pos="3175000" algn="l"/>
                <a:tab pos="3632200" algn="l"/>
                <a:tab pos="4089400" algn="l"/>
                <a:tab pos="4546600" algn="l"/>
                <a:tab pos="5003800" algn="l"/>
                <a:tab pos="5461000" algn="l"/>
                <a:tab pos="5918200" algn="l"/>
                <a:tab pos="6375400" algn="l"/>
                <a:tab pos="6832600" algn="l"/>
                <a:tab pos="7289800" algn="l"/>
                <a:tab pos="7747000" algn="l"/>
                <a:tab pos="8204200" algn="l"/>
                <a:tab pos="8661400" algn="l"/>
                <a:tab pos="9118600" algn="l"/>
                <a:tab pos="9575800" algn="l"/>
              </a:tabLst>
              <a:defRPr>
                <a:solidFill>
                  <a:schemeClr val="bg1"/>
                </a:solidFill>
                <a:latin typeface="Arial" charset="0"/>
              </a:defRPr>
            </a:lvl9pPr>
          </a:lstStyle>
          <a:p>
            <a:pPr eaLnBrk="1">
              <a:spcBef>
                <a:spcPts val="635"/>
              </a:spcBef>
            </a:pPr>
            <a:r>
              <a:rPr lang="en-GB" altLang="en-US" sz="2500" b="1">
                <a:solidFill>
                  <a:srgbClr val="000000"/>
                </a:solidFill>
              </a:rPr>
              <a:t>SPRNG (Scalable Parallel Pseudo Random Number Generators Library) </a:t>
            </a:r>
            <a:r>
              <a:rPr lang="en-GB" altLang="en-US" sz="2200" b="1">
                <a:solidFill>
                  <a:srgbClr val="000000"/>
                </a:solidFill>
              </a:rPr>
              <a:t>http://sprng.cs.fsu.edu/</a:t>
            </a:r>
          </a:p>
          <a:p>
            <a:pPr eaLnBrk="1">
              <a:spcBef>
                <a:spcPts val="544"/>
              </a:spcBef>
              <a:buSzPct val="45000"/>
              <a:buFont typeface="Wingdings" pitchFamily="2" charset="2"/>
              <a:buChar char=""/>
            </a:pPr>
            <a:r>
              <a:rPr lang="en-US" altLang="en-US" sz="2200" b="1">
                <a:solidFill>
                  <a:srgbClr val="000000"/>
                </a:solidFill>
              </a:rPr>
              <a:t>A “Scalable Library for Pseudorandom Number Generation”, </a:t>
            </a:r>
          </a:p>
          <a:p>
            <a:pPr eaLnBrk="1">
              <a:spcBef>
                <a:spcPts val="544"/>
              </a:spcBef>
              <a:buSzPct val="45000"/>
              <a:buFont typeface="Wingdings" pitchFamily="2" charset="2"/>
              <a:buChar char=""/>
            </a:pPr>
            <a:r>
              <a:rPr lang="en-US" altLang="en-US" sz="2200" b="1">
                <a:solidFill>
                  <a:srgbClr val="000000"/>
                </a:solidFill>
              </a:rPr>
              <a:t>Designed to use parametrized pseudorandom number generators to provide random number streams to parallel processes.</a:t>
            </a:r>
          </a:p>
          <a:p>
            <a:pPr eaLnBrk="1">
              <a:spcBef>
                <a:spcPts val="544"/>
              </a:spcBef>
              <a:buSzPct val="45000"/>
              <a:buFont typeface="Wingdings" pitchFamily="2" charset="2"/>
              <a:buChar char=""/>
            </a:pPr>
            <a:r>
              <a:rPr lang="en-US" altLang="en-US" sz="2200" b="1">
                <a:solidFill>
                  <a:srgbClr val="000000"/>
                </a:solidFill>
              </a:rPr>
              <a:t>Includes</a:t>
            </a:r>
          </a:p>
          <a:p>
            <a:pPr lvl="1" eaLnBrk="1">
              <a:spcBef>
                <a:spcPts val="544"/>
              </a:spcBef>
              <a:buSzPct val="45000"/>
              <a:buFont typeface="Wingdings" pitchFamily="2" charset="2"/>
              <a:buChar char=""/>
            </a:pPr>
            <a:r>
              <a:rPr lang="en-US" altLang="en-US" sz="2200" b="1">
                <a:solidFill>
                  <a:srgbClr val="000000"/>
                </a:solidFill>
              </a:rPr>
              <a:t>Several, qualitatively distinct, well tested, scalable RNGs</a:t>
            </a:r>
          </a:p>
          <a:p>
            <a:pPr lvl="1" eaLnBrk="1">
              <a:spcBef>
                <a:spcPts val="544"/>
              </a:spcBef>
              <a:buSzPct val="45000"/>
              <a:buFont typeface="Wingdings" pitchFamily="2" charset="2"/>
              <a:buChar char=""/>
            </a:pPr>
            <a:r>
              <a:rPr lang="en-US" altLang="en-US" sz="2200" b="1">
                <a:solidFill>
                  <a:srgbClr val="000000"/>
                </a:solidFill>
              </a:rPr>
              <a:t>Initialization without interprocessor communication</a:t>
            </a:r>
          </a:p>
          <a:p>
            <a:pPr lvl="1" eaLnBrk="1">
              <a:spcBef>
                <a:spcPts val="544"/>
              </a:spcBef>
              <a:buSzPct val="45000"/>
              <a:buFont typeface="Wingdings" pitchFamily="2" charset="2"/>
              <a:buChar char=""/>
            </a:pPr>
            <a:r>
              <a:rPr lang="en-US" altLang="en-US" sz="2200" b="1">
                <a:solidFill>
                  <a:srgbClr val="000000"/>
                </a:solidFill>
              </a:rPr>
              <a:t>Reproducibility by using the parameters to index the streams</a:t>
            </a:r>
          </a:p>
        </p:txBody>
      </p:sp>
    </p:spTree>
    <p:extLst>
      <p:ext uri="{BB962C8B-B14F-4D97-AF65-F5344CB8AC3E}">
        <p14:creationId xmlns:p14="http://schemas.microsoft.com/office/powerpoint/2010/main" val="84540517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1"/>
          <p:cNvSpPr txBox="1">
            <a:spLocks noChangeArrowheads="1"/>
          </p:cNvSpPr>
          <p:nvPr/>
        </p:nvSpPr>
        <p:spPr bwMode="auto">
          <a:xfrm>
            <a:off x="1105920" y="1451673"/>
            <a:ext cx="7050240" cy="40785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lstStyle>
            <a:lvl1pPr marL="342900" indent="-342900" eaLnBrk="0">
              <a:tabLst>
                <a:tab pos="862013" algn="l"/>
                <a:tab pos="1319213" algn="l"/>
                <a:tab pos="1776413" algn="l"/>
                <a:tab pos="2233613" algn="l"/>
                <a:tab pos="2690813" algn="l"/>
                <a:tab pos="3148013" algn="l"/>
                <a:tab pos="3605213" algn="l"/>
                <a:tab pos="4062413" algn="l"/>
                <a:tab pos="4519613" algn="l"/>
                <a:tab pos="4976813" algn="l"/>
                <a:tab pos="5434013" algn="l"/>
                <a:tab pos="5891213" algn="l"/>
                <a:tab pos="6348413" algn="l"/>
                <a:tab pos="6805613" algn="l"/>
                <a:tab pos="7262813" algn="l"/>
                <a:tab pos="7720013" algn="l"/>
                <a:tab pos="8177213" algn="l"/>
                <a:tab pos="8634413" algn="l"/>
                <a:tab pos="9091613" algn="l"/>
                <a:tab pos="9548813" algn="l"/>
                <a:tab pos="10006013" algn="l"/>
              </a:tabLst>
              <a:defRPr>
                <a:solidFill>
                  <a:schemeClr val="bg1"/>
                </a:solidFill>
                <a:latin typeface="Arial" charset="0"/>
              </a:defRPr>
            </a:lvl1pPr>
            <a:lvl2pPr marL="862013" indent="-322263" eaLnBrk="0">
              <a:tabLst>
                <a:tab pos="862013" algn="l"/>
                <a:tab pos="1319213" algn="l"/>
                <a:tab pos="1776413" algn="l"/>
                <a:tab pos="2233613" algn="l"/>
                <a:tab pos="2690813" algn="l"/>
                <a:tab pos="3148013" algn="l"/>
                <a:tab pos="3605213" algn="l"/>
                <a:tab pos="4062413" algn="l"/>
                <a:tab pos="4519613" algn="l"/>
                <a:tab pos="4976813" algn="l"/>
                <a:tab pos="5434013" algn="l"/>
                <a:tab pos="5891213" algn="l"/>
                <a:tab pos="6348413" algn="l"/>
                <a:tab pos="6805613" algn="l"/>
                <a:tab pos="7262813" algn="l"/>
                <a:tab pos="7720013" algn="l"/>
                <a:tab pos="8177213" algn="l"/>
                <a:tab pos="8634413" algn="l"/>
                <a:tab pos="9091613" algn="l"/>
                <a:tab pos="9548813" algn="l"/>
                <a:tab pos="10006013" algn="l"/>
              </a:tabLst>
              <a:defRPr>
                <a:solidFill>
                  <a:schemeClr val="bg1"/>
                </a:solidFill>
                <a:latin typeface="Arial" charset="0"/>
              </a:defRPr>
            </a:lvl2pPr>
            <a:lvl3pPr eaLnBrk="0">
              <a:tabLst>
                <a:tab pos="862013" algn="l"/>
                <a:tab pos="1319213" algn="l"/>
                <a:tab pos="1776413" algn="l"/>
                <a:tab pos="2233613" algn="l"/>
                <a:tab pos="2690813" algn="l"/>
                <a:tab pos="3148013" algn="l"/>
                <a:tab pos="3605213" algn="l"/>
                <a:tab pos="4062413" algn="l"/>
                <a:tab pos="4519613" algn="l"/>
                <a:tab pos="4976813" algn="l"/>
                <a:tab pos="5434013" algn="l"/>
                <a:tab pos="5891213" algn="l"/>
                <a:tab pos="6348413" algn="l"/>
                <a:tab pos="6805613" algn="l"/>
                <a:tab pos="7262813" algn="l"/>
                <a:tab pos="7720013" algn="l"/>
                <a:tab pos="8177213" algn="l"/>
                <a:tab pos="8634413" algn="l"/>
                <a:tab pos="9091613" algn="l"/>
                <a:tab pos="9548813" algn="l"/>
                <a:tab pos="10006013" algn="l"/>
              </a:tabLst>
              <a:defRPr>
                <a:solidFill>
                  <a:schemeClr val="bg1"/>
                </a:solidFill>
                <a:latin typeface="Arial" charset="0"/>
              </a:defRPr>
            </a:lvl3pPr>
            <a:lvl4pPr eaLnBrk="0">
              <a:tabLst>
                <a:tab pos="862013" algn="l"/>
                <a:tab pos="1319213" algn="l"/>
                <a:tab pos="1776413" algn="l"/>
                <a:tab pos="2233613" algn="l"/>
                <a:tab pos="2690813" algn="l"/>
                <a:tab pos="3148013" algn="l"/>
                <a:tab pos="3605213" algn="l"/>
                <a:tab pos="4062413" algn="l"/>
                <a:tab pos="4519613" algn="l"/>
                <a:tab pos="4976813" algn="l"/>
                <a:tab pos="5434013" algn="l"/>
                <a:tab pos="5891213" algn="l"/>
                <a:tab pos="6348413" algn="l"/>
                <a:tab pos="6805613" algn="l"/>
                <a:tab pos="7262813" algn="l"/>
                <a:tab pos="7720013" algn="l"/>
                <a:tab pos="8177213" algn="l"/>
                <a:tab pos="8634413" algn="l"/>
                <a:tab pos="9091613" algn="l"/>
                <a:tab pos="9548813" algn="l"/>
                <a:tab pos="10006013" algn="l"/>
              </a:tabLst>
              <a:defRPr>
                <a:solidFill>
                  <a:schemeClr val="bg1"/>
                </a:solidFill>
                <a:latin typeface="Arial" charset="0"/>
              </a:defRPr>
            </a:lvl4pPr>
            <a:lvl5pPr eaLnBrk="0">
              <a:tabLst>
                <a:tab pos="862013" algn="l"/>
                <a:tab pos="1319213" algn="l"/>
                <a:tab pos="1776413" algn="l"/>
                <a:tab pos="2233613" algn="l"/>
                <a:tab pos="2690813" algn="l"/>
                <a:tab pos="3148013" algn="l"/>
                <a:tab pos="3605213" algn="l"/>
                <a:tab pos="4062413" algn="l"/>
                <a:tab pos="4519613" algn="l"/>
                <a:tab pos="4976813" algn="l"/>
                <a:tab pos="5434013" algn="l"/>
                <a:tab pos="5891213" algn="l"/>
                <a:tab pos="6348413" algn="l"/>
                <a:tab pos="6805613" algn="l"/>
                <a:tab pos="7262813" algn="l"/>
                <a:tab pos="7720013" algn="l"/>
                <a:tab pos="8177213" algn="l"/>
                <a:tab pos="8634413" algn="l"/>
                <a:tab pos="9091613" algn="l"/>
                <a:tab pos="9548813" algn="l"/>
                <a:tab pos="10006013"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862013" algn="l"/>
                <a:tab pos="1319213" algn="l"/>
                <a:tab pos="1776413" algn="l"/>
                <a:tab pos="2233613" algn="l"/>
                <a:tab pos="2690813" algn="l"/>
                <a:tab pos="3148013" algn="l"/>
                <a:tab pos="3605213" algn="l"/>
                <a:tab pos="4062413" algn="l"/>
                <a:tab pos="4519613" algn="l"/>
                <a:tab pos="4976813" algn="l"/>
                <a:tab pos="5434013" algn="l"/>
                <a:tab pos="5891213" algn="l"/>
                <a:tab pos="6348413" algn="l"/>
                <a:tab pos="6805613" algn="l"/>
                <a:tab pos="7262813" algn="l"/>
                <a:tab pos="7720013" algn="l"/>
                <a:tab pos="8177213" algn="l"/>
                <a:tab pos="8634413" algn="l"/>
                <a:tab pos="9091613" algn="l"/>
                <a:tab pos="9548813" algn="l"/>
                <a:tab pos="10006013"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862013" algn="l"/>
                <a:tab pos="1319213" algn="l"/>
                <a:tab pos="1776413" algn="l"/>
                <a:tab pos="2233613" algn="l"/>
                <a:tab pos="2690813" algn="l"/>
                <a:tab pos="3148013" algn="l"/>
                <a:tab pos="3605213" algn="l"/>
                <a:tab pos="4062413" algn="l"/>
                <a:tab pos="4519613" algn="l"/>
                <a:tab pos="4976813" algn="l"/>
                <a:tab pos="5434013" algn="l"/>
                <a:tab pos="5891213" algn="l"/>
                <a:tab pos="6348413" algn="l"/>
                <a:tab pos="6805613" algn="l"/>
                <a:tab pos="7262813" algn="l"/>
                <a:tab pos="7720013" algn="l"/>
                <a:tab pos="8177213" algn="l"/>
                <a:tab pos="8634413" algn="l"/>
                <a:tab pos="9091613" algn="l"/>
                <a:tab pos="9548813" algn="l"/>
                <a:tab pos="10006013"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862013" algn="l"/>
                <a:tab pos="1319213" algn="l"/>
                <a:tab pos="1776413" algn="l"/>
                <a:tab pos="2233613" algn="l"/>
                <a:tab pos="2690813" algn="l"/>
                <a:tab pos="3148013" algn="l"/>
                <a:tab pos="3605213" algn="l"/>
                <a:tab pos="4062413" algn="l"/>
                <a:tab pos="4519613" algn="l"/>
                <a:tab pos="4976813" algn="l"/>
                <a:tab pos="5434013" algn="l"/>
                <a:tab pos="5891213" algn="l"/>
                <a:tab pos="6348413" algn="l"/>
                <a:tab pos="6805613" algn="l"/>
                <a:tab pos="7262813" algn="l"/>
                <a:tab pos="7720013" algn="l"/>
                <a:tab pos="8177213" algn="l"/>
                <a:tab pos="8634413" algn="l"/>
                <a:tab pos="9091613" algn="l"/>
                <a:tab pos="9548813" algn="l"/>
                <a:tab pos="10006013"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862013" algn="l"/>
                <a:tab pos="1319213" algn="l"/>
                <a:tab pos="1776413" algn="l"/>
                <a:tab pos="2233613" algn="l"/>
                <a:tab pos="2690813" algn="l"/>
                <a:tab pos="3148013" algn="l"/>
                <a:tab pos="3605213" algn="l"/>
                <a:tab pos="4062413" algn="l"/>
                <a:tab pos="4519613" algn="l"/>
                <a:tab pos="4976813" algn="l"/>
                <a:tab pos="5434013" algn="l"/>
                <a:tab pos="5891213" algn="l"/>
                <a:tab pos="6348413" algn="l"/>
                <a:tab pos="6805613" algn="l"/>
                <a:tab pos="7262813" algn="l"/>
                <a:tab pos="7720013" algn="l"/>
                <a:tab pos="8177213" algn="l"/>
                <a:tab pos="8634413" algn="l"/>
                <a:tab pos="9091613" algn="l"/>
                <a:tab pos="9548813" algn="l"/>
                <a:tab pos="10006013" algn="l"/>
              </a:tabLst>
              <a:defRPr>
                <a:solidFill>
                  <a:schemeClr val="bg1"/>
                </a:solidFill>
                <a:latin typeface="Arial" charset="0"/>
              </a:defRPr>
            </a:lvl9pPr>
          </a:lstStyle>
          <a:p>
            <a:pPr lvl="1" eaLnBrk="1">
              <a:spcBef>
                <a:spcPts val="544"/>
              </a:spcBef>
              <a:buSzPct val="45000"/>
              <a:buFont typeface="Wingdings" pitchFamily="2" charset="2"/>
              <a:buChar char=""/>
            </a:pPr>
            <a:r>
              <a:rPr lang="en-US" altLang="en-US" sz="2200" b="1">
                <a:solidFill>
                  <a:srgbClr val="000000"/>
                </a:solidFill>
              </a:rPr>
              <a:t>Reproducibility controlled by a single “global” seed</a:t>
            </a:r>
          </a:p>
          <a:p>
            <a:pPr lvl="1" eaLnBrk="1">
              <a:spcBef>
                <a:spcPts val="544"/>
              </a:spcBef>
              <a:buSzPct val="45000"/>
              <a:buFont typeface="Wingdings" pitchFamily="2" charset="2"/>
              <a:buChar char=""/>
            </a:pPr>
            <a:r>
              <a:rPr lang="en-US" altLang="en-US" sz="2200" b="1">
                <a:solidFill>
                  <a:srgbClr val="000000"/>
                </a:solidFill>
              </a:rPr>
              <a:t>Minimization of interprocessor correlation with the included generators </a:t>
            </a:r>
          </a:p>
          <a:p>
            <a:pPr lvl="1" eaLnBrk="1">
              <a:spcBef>
                <a:spcPts val="544"/>
              </a:spcBef>
              <a:buSzPct val="45000"/>
              <a:buFont typeface="Wingdings" pitchFamily="2" charset="2"/>
              <a:buChar char=""/>
            </a:pPr>
            <a:r>
              <a:rPr lang="en-US" altLang="en-US" sz="2200" b="1">
                <a:solidFill>
                  <a:srgbClr val="000000"/>
                </a:solidFill>
              </a:rPr>
              <a:t>A uniform C, C++, Fortran and MPI interface</a:t>
            </a:r>
          </a:p>
          <a:p>
            <a:pPr lvl="1" eaLnBrk="1">
              <a:spcBef>
                <a:spcPts val="544"/>
              </a:spcBef>
              <a:buSzPct val="45000"/>
              <a:buFont typeface="Wingdings" pitchFamily="2" charset="2"/>
              <a:buChar char=""/>
            </a:pPr>
            <a:r>
              <a:rPr lang="en-US" altLang="en-US" sz="2200" b="1">
                <a:solidFill>
                  <a:srgbClr val="000000"/>
                </a:solidFill>
              </a:rPr>
              <a:t>Extensibility</a:t>
            </a:r>
          </a:p>
          <a:p>
            <a:pPr lvl="1" eaLnBrk="1">
              <a:spcBef>
                <a:spcPts val="544"/>
              </a:spcBef>
              <a:buSzPct val="45000"/>
              <a:buFont typeface="Wingdings" pitchFamily="2" charset="2"/>
              <a:buChar char=""/>
            </a:pPr>
            <a:r>
              <a:rPr lang="en-US" altLang="en-US" sz="2200" b="1">
                <a:solidFill>
                  <a:srgbClr val="000000"/>
                </a:solidFill>
              </a:rPr>
              <a:t>An integrated test suite.</a:t>
            </a:r>
          </a:p>
        </p:txBody>
      </p:sp>
    </p:spTree>
    <p:extLst>
      <p:ext uri="{BB962C8B-B14F-4D97-AF65-F5344CB8AC3E}">
        <p14:creationId xmlns:p14="http://schemas.microsoft.com/office/powerpoint/2010/main" val="9350520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ChangeArrowheads="1"/>
          </p:cNvSpPr>
          <p:nvPr/>
        </p:nvSpPr>
        <p:spPr bwMode="auto">
          <a:xfrm>
            <a:off x="1608383" y="1828992"/>
            <a:ext cx="5781795" cy="5935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2452" rIns="81639" bIns="42452">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algn="ctr" eaLnBrk="1">
              <a:lnSpc>
                <a:spcPct val="100000"/>
              </a:lnSpc>
            </a:pPr>
            <a:r>
              <a:rPr lang="en-US" altLang="en-US" sz="3300" b="1">
                <a:solidFill>
                  <a:srgbClr val="000000"/>
                </a:solidFill>
              </a:rPr>
              <a:t>Low level image processing</a:t>
            </a:r>
          </a:p>
        </p:txBody>
      </p:sp>
      <p:sp>
        <p:nvSpPr>
          <p:cNvPr id="8195" name="Rectangle 2"/>
          <p:cNvSpPr>
            <a:spLocks noChangeArrowheads="1"/>
          </p:cNvSpPr>
          <p:nvPr/>
        </p:nvSpPr>
        <p:spPr bwMode="auto">
          <a:xfrm>
            <a:off x="456481" y="3123689"/>
            <a:ext cx="8076960" cy="12457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algn="just" eaLnBrk="1">
              <a:lnSpc>
                <a:spcPct val="100000"/>
              </a:lnSpc>
            </a:pPr>
            <a:r>
              <a:rPr lang="en-US" altLang="en-US" sz="2500" dirty="0">
                <a:solidFill>
                  <a:srgbClr val="000000"/>
                </a:solidFill>
              </a:rPr>
              <a:t>Many low level image processing operations only involve local data with very limited if any communication between areas of interest.</a:t>
            </a:r>
          </a:p>
        </p:txBody>
      </p:sp>
      <p:sp>
        <p:nvSpPr>
          <p:cNvPr id="8196" name="Text Box 3"/>
          <p:cNvSpPr txBox="1">
            <a:spLocks noChangeArrowheads="1"/>
          </p:cNvSpPr>
          <p:nvPr/>
        </p:nvSpPr>
        <p:spPr bwMode="auto">
          <a:xfrm>
            <a:off x="8686080" y="6552688"/>
            <a:ext cx="456480" cy="285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a:spcBef>
                <a:spcPts val="794"/>
              </a:spcBef>
            </a:pPr>
            <a:r>
              <a:rPr lang="en-US" altLang="en-US" sz="1300">
                <a:solidFill>
                  <a:srgbClr val="000000"/>
                </a:solidFill>
              </a:rPr>
              <a:t>3.7</a:t>
            </a:r>
          </a:p>
        </p:txBody>
      </p:sp>
    </p:spTree>
    <p:extLst>
      <p:ext uri="{BB962C8B-B14F-4D97-AF65-F5344CB8AC3E}">
        <p14:creationId xmlns:p14="http://schemas.microsoft.com/office/powerpoint/2010/main" val="129230150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4160" y="1392627"/>
            <a:ext cx="7130880" cy="462144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3491" name="Text Box 2"/>
          <p:cNvSpPr txBox="1">
            <a:spLocks noChangeArrowheads="1"/>
          </p:cNvSpPr>
          <p:nvPr/>
        </p:nvSpPr>
        <p:spPr bwMode="auto">
          <a:xfrm>
            <a:off x="1105920" y="276509"/>
            <a:ext cx="7050240" cy="10945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algn="ctr" eaLnBrk="1">
              <a:lnSpc>
                <a:spcPct val="100000"/>
              </a:lnSpc>
            </a:pPr>
            <a:r>
              <a:rPr lang="en-US" altLang="en-US" sz="4000" b="1">
                <a:solidFill>
                  <a:srgbClr val="000000"/>
                </a:solidFill>
              </a:rPr>
              <a:t>NIST Random Number Tests</a:t>
            </a:r>
          </a:p>
        </p:txBody>
      </p:sp>
    </p:spTree>
    <p:extLst>
      <p:ext uri="{BB962C8B-B14F-4D97-AF65-F5344CB8AC3E}">
        <p14:creationId xmlns:p14="http://schemas.microsoft.com/office/powerpoint/2010/main" val="6956350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440" y="1036909"/>
            <a:ext cx="7464960" cy="518454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4515" name="Text Box 2"/>
          <p:cNvSpPr txBox="1">
            <a:spLocks noChangeArrowheads="1"/>
          </p:cNvSpPr>
          <p:nvPr/>
        </p:nvSpPr>
        <p:spPr bwMode="auto">
          <a:xfrm>
            <a:off x="1105920" y="276509"/>
            <a:ext cx="7050240" cy="10945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algn="ctr" eaLnBrk="1">
              <a:lnSpc>
                <a:spcPct val="100000"/>
              </a:lnSpc>
            </a:pPr>
            <a:r>
              <a:rPr lang="en-US" altLang="en-US" sz="4000" b="1">
                <a:solidFill>
                  <a:srgbClr val="000000"/>
                </a:solidFill>
              </a:rPr>
              <a:t>NIST Random Number Tests</a:t>
            </a:r>
          </a:p>
        </p:txBody>
      </p:sp>
    </p:spTree>
    <p:extLst>
      <p:ext uri="{BB962C8B-B14F-4D97-AF65-F5344CB8AC3E}">
        <p14:creationId xmlns:p14="http://schemas.microsoft.com/office/powerpoint/2010/main" val="418814466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4"/>
          <p:cNvSpPr>
            <a:spLocks noGrp="1" noChangeArrowheads="1"/>
          </p:cNvSpPr>
          <p:nvPr>
            <p:ph type="title"/>
          </p:nvPr>
        </p:nvSpPr>
        <p:spPr/>
        <p:txBody>
          <a:bodyPr/>
          <a:lstStyle/>
          <a:p>
            <a:pPr eaLnBrk="1"/>
            <a:r>
              <a:rPr lang="en-US" altLang="en-US" b="1" smtClean="0"/>
              <a:t>NIST Random Number Tests</a:t>
            </a:r>
            <a:br>
              <a:rPr lang="en-US" altLang="en-US" b="1" smtClean="0"/>
            </a:br>
            <a:endParaRPr lang="en-US" altLang="en-US" b="1" smtClean="0"/>
          </a:p>
        </p:txBody>
      </p:sp>
      <p:pic>
        <p:nvPicPr>
          <p:cNvPr id="6553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4240" y="1216929"/>
            <a:ext cx="6219360" cy="5141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598895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4"/>
          <p:cNvSpPr>
            <a:spLocks noGrp="1" noChangeArrowheads="1"/>
          </p:cNvSpPr>
          <p:nvPr>
            <p:ph type="title"/>
          </p:nvPr>
        </p:nvSpPr>
        <p:spPr/>
        <p:txBody>
          <a:bodyPr/>
          <a:lstStyle/>
          <a:p>
            <a:pPr eaLnBrk="1"/>
            <a:r>
              <a:rPr lang="en-US" altLang="en-US" b="1" smtClean="0"/>
              <a:t>NIST Random Number Tests</a:t>
            </a:r>
            <a:br>
              <a:rPr lang="en-US" altLang="en-US" b="1" smtClean="0"/>
            </a:br>
            <a:endParaRPr lang="en-US" altLang="en-US" b="1" smtClean="0"/>
          </a:p>
        </p:txBody>
      </p:sp>
      <p:pic>
        <p:nvPicPr>
          <p:cNvPr id="6656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2481" y="1424310"/>
            <a:ext cx="6256800" cy="4735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974880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4"/>
          <p:cNvSpPr>
            <a:spLocks noGrp="1" noChangeArrowheads="1"/>
          </p:cNvSpPr>
          <p:nvPr>
            <p:ph type="title"/>
          </p:nvPr>
        </p:nvSpPr>
        <p:spPr/>
        <p:txBody>
          <a:bodyPr/>
          <a:lstStyle/>
          <a:p>
            <a:pPr eaLnBrk="1"/>
            <a:r>
              <a:rPr lang="en-US" altLang="en-US" b="1" smtClean="0"/>
              <a:t>NIST Random Number Tests</a:t>
            </a:r>
            <a:br>
              <a:rPr lang="en-US" altLang="en-US" b="1" smtClean="0"/>
            </a:br>
            <a:endParaRPr lang="en-US" altLang="en-US" b="1" smtClean="0"/>
          </a:p>
        </p:txBody>
      </p:sp>
      <p:pic>
        <p:nvPicPr>
          <p:cNvPr id="6758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5921" y="1493438"/>
            <a:ext cx="6213600" cy="4553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663058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4"/>
          <p:cNvSpPr>
            <a:spLocks noGrp="1" noChangeArrowheads="1"/>
          </p:cNvSpPr>
          <p:nvPr>
            <p:ph type="title"/>
          </p:nvPr>
        </p:nvSpPr>
        <p:spPr/>
        <p:txBody>
          <a:bodyPr/>
          <a:lstStyle/>
          <a:p>
            <a:pPr eaLnBrk="1"/>
            <a:r>
              <a:rPr lang="en-US" altLang="en-US" b="1" smtClean="0"/>
              <a:t>NIST Random Number Tests</a:t>
            </a:r>
            <a:br>
              <a:rPr lang="en-US" altLang="en-US" b="1" smtClean="0"/>
            </a:br>
            <a:endParaRPr lang="en-US" altLang="en-US" b="1" smtClean="0"/>
          </a:p>
        </p:txBody>
      </p:sp>
      <p:pic>
        <p:nvPicPr>
          <p:cNvPr id="6861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5921" y="1493438"/>
            <a:ext cx="6213600" cy="4588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130221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4"/>
          <p:cNvSpPr>
            <a:spLocks noGrp="1" noChangeArrowheads="1"/>
          </p:cNvSpPr>
          <p:nvPr>
            <p:ph type="title"/>
          </p:nvPr>
        </p:nvSpPr>
        <p:spPr/>
        <p:txBody>
          <a:bodyPr/>
          <a:lstStyle/>
          <a:p>
            <a:pPr eaLnBrk="1"/>
            <a:r>
              <a:rPr lang="en-US" altLang="en-US" b="1" smtClean="0"/>
              <a:t>NIST Random Number Tests</a:t>
            </a:r>
            <a:br>
              <a:rPr lang="en-US" altLang="en-US" b="1" smtClean="0"/>
            </a:br>
            <a:endParaRPr lang="en-US" altLang="en-US" b="1" smtClean="0"/>
          </a:p>
        </p:txBody>
      </p:sp>
      <p:pic>
        <p:nvPicPr>
          <p:cNvPr id="6963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3441" y="1562564"/>
            <a:ext cx="6118560" cy="3732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93548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4"/>
          <p:cNvSpPr>
            <a:spLocks noGrp="1" noChangeArrowheads="1"/>
          </p:cNvSpPr>
          <p:nvPr>
            <p:ph type="title"/>
          </p:nvPr>
        </p:nvSpPr>
        <p:spPr/>
        <p:txBody>
          <a:bodyPr/>
          <a:lstStyle/>
          <a:p>
            <a:pPr eaLnBrk="1"/>
            <a:r>
              <a:rPr lang="en-US" altLang="en-US" b="1" smtClean="0"/>
              <a:t>NIST Random Number Tests</a:t>
            </a:r>
            <a:br>
              <a:rPr lang="en-US" altLang="en-US" b="1" smtClean="0"/>
            </a:br>
            <a:endParaRPr lang="en-US" altLang="en-US" b="1" smtClean="0"/>
          </a:p>
        </p:txBody>
      </p:sp>
      <p:pic>
        <p:nvPicPr>
          <p:cNvPr id="7065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1681" y="1744023"/>
            <a:ext cx="6202080" cy="3369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89615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ChangeArrowheads="1"/>
          </p:cNvSpPr>
          <p:nvPr/>
        </p:nvSpPr>
        <p:spPr bwMode="auto">
          <a:xfrm>
            <a:off x="1466734" y="311073"/>
            <a:ext cx="6089572" cy="5935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2452" rIns="81639" bIns="42452">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algn="ctr" eaLnBrk="1">
              <a:lnSpc>
                <a:spcPct val="100000"/>
              </a:lnSpc>
            </a:pPr>
            <a:r>
              <a:rPr lang="en-US" altLang="en-US" sz="3300" b="1">
                <a:solidFill>
                  <a:srgbClr val="000000"/>
                </a:solidFill>
              </a:rPr>
              <a:t>Some geometrical operations</a:t>
            </a:r>
          </a:p>
        </p:txBody>
      </p:sp>
      <p:sp>
        <p:nvSpPr>
          <p:cNvPr id="9219" name="Rectangle 2"/>
          <p:cNvSpPr>
            <a:spLocks noChangeArrowheads="1"/>
          </p:cNvSpPr>
          <p:nvPr/>
        </p:nvSpPr>
        <p:spPr bwMode="auto">
          <a:xfrm>
            <a:off x="3889441" y="1294696"/>
            <a:ext cx="1362240" cy="4723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2452" rIns="81639" bIns="42452">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algn="ctr" eaLnBrk="1">
              <a:lnSpc>
                <a:spcPct val="100000"/>
              </a:lnSpc>
            </a:pPr>
            <a:r>
              <a:rPr lang="en-US" altLang="en-US" sz="2500" b="1">
                <a:solidFill>
                  <a:srgbClr val="000000"/>
                </a:solidFill>
              </a:rPr>
              <a:t>Shifting</a:t>
            </a:r>
          </a:p>
        </p:txBody>
      </p:sp>
      <p:sp>
        <p:nvSpPr>
          <p:cNvPr id="9220" name="Rectangle 3"/>
          <p:cNvSpPr>
            <a:spLocks noChangeArrowheads="1"/>
          </p:cNvSpPr>
          <p:nvPr/>
        </p:nvSpPr>
        <p:spPr bwMode="auto">
          <a:xfrm>
            <a:off x="532800" y="1828992"/>
            <a:ext cx="8076960" cy="2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a:lnSpc>
                <a:spcPct val="100000"/>
              </a:lnSpc>
            </a:pPr>
            <a:r>
              <a:rPr lang="en-US" altLang="en-US" sz="2200" dirty="0">
                <a:solidFill>
                  <a:srgbClr val="000000"/>
                </a:solidFill>
              </a:rPr>
              <a:t>Object shifted by </a:t>
            </a:r>
            <a:r>
              <a:rPr lang="en-US" altLang="en-US" sz="2200" dirty="0">
                <a:solidFill>
                  <a:srgbClr val="000000"/>
                </a:solidFill>
                <a:latin typeface="Symbol" pitchFamily="18" charset="2"/>
              </a:rPr>
              <a:t></a:t>
            </a:r>
            <a:r>
              <a:rPr lang="en-US" altLang="en-US" sz="2200" i="1" dirty="0">
                <a:solidFill>
                  <a:srgbClr val="000000"/>
                </a:solidFill>
              </a:rPr>
              <a:t>x </a:t>
            </a:r>
            <a:r>
              <a:rPr lang="en-US" altLang="en-US" sz="2200" dirty="0">
                <a:solidFill>
                  <a:srgbClr val="000000"/>
                </a:solidFill>
              </a:rPr>
              <a:t>in the </a:t>
            </a:r>
            <a:r>
              <a:rPr lang="en-US" altLang="en-US" sz="2200" i="1" dirty="0">
                <a:solidFill>
                  <a:srgbClr val="000000"/>
                </a:solidFill>
              </a:rPr>
              <a:t>x</a:t>
            </a:r>
            <a:r>
              <a:rPr lang="en-US" altLang="en-US" sz="2200" dirty="0">
                <a:solidFill>
                  <a:srgbClr val="000000"/>
                </a:solidFill>
              </a:rPr>
              <a:t>-dimension and </a:t>
            </a:r>
            <a:r>
              <a:rPr lang="en-US" altLang="en-US" sz="2200" dirty="0">
                <a:solidFill>
                  <a:srgbClr val="000000"/>
                </a:solidFill>
                <a:latin typeface="Symbol" pitchFamily="18" charset="2"/>
              </a:rPr>
              <a:t></a:t>
            </a:r>
            <a:r>
              <a:rPr lang="en-US" altLang="en-US" sz="2200" i="1" dirty="0">
                <a:solidFill>
                  <a:srgbClr val="000000"/>
                </a:solidFill>
              </a:rPr>
              <a:t>y </a:t>
            </a:r>
            <a:r>
              <a:rPr lang="en-US" altLang="en-US" sz="2200" dirty="0">
                <a:solidFill>
                  <a:srgbClr val="000000"/>
                </a:solidFill>
              </a:rPr>
              <a:t>in the </a:t>
            </a:r>
            <a:r>
              <a:rPr lang="en-US" altLang="en-US" sz="2200" i="1" dirty="0">
                <a:solidFill>
                  <a:srgbClr val="000000"/>
                </a:solidFill>
              </a:rPr>
              <a:t>y</a:t>
            </a:r>
            <a:r>
              <a:rPr lang="en-US" altLang="en-US" sz="2200" dirty="0">
                <a:solidFill>
                  <a:srgbClr val="000000"/>
                </a:solidFill>
              </a:rPr>
              <a:t>-dimension:</a:t>
            </a:r>
          </a:p>
          <a:p>
            <a:pPr algn="ctr" eaLnBrk="1">
              <a:lnSpc>
                <a:spcPct val="100000"/>
              </a:lnSpc>
            </a:pPr>
            <a:r>
              <a:rPr lang="en-US" altLang="en-US" sz="2200" i="1" dirty="0">
                <a:solidFill>
                  <a:srgbClr val="000000"/>
                </a:solidFill>
              </a:rPr>
              <a:t>x</a:t>
            </a:r>
            <a:r>
              <a:rPr lang="en-US" altLang="en-US" sz="2200" dirty="0">
                <a:solidFill>
                  <a:srgbClr val="000000"/>
                </a:solidFill>
                <a:latin typeface="Symbol" pitchFamily="18" charset="2"/>
              </a:rPr>
              <a:t></a:t>
            </a:r>
            <a:r>
              <a:rPr lang="en-US" altLang="en-US" sz="2200" dirty="0">
                <a:solidFill>
                  <a:srgbClr val="000000"/>
                </a:solidFill>
              </a:rPr>
              <a:t> = </a:t>
            </a:r>
            <a:r>
              <a:rPr lang="en-US" altLang="en-US" sz="2200" i="1" dirty="0">
                <a:solidFill>
                  <a:srgbClr val="000000"/>
                </a:solidFill>
              </a:rPr>
              <a:t>x </a:t>
            </a:r>
            <a:r>
              <a:rPr lang="en-US" altLang="en-US" sz="2200" dirty="0">
                <a:solidFill>
                  <a:srgbClr val="000000"/>
                </a:solidFill>
              </a:rPr>
              <a:t>+ </a:t>
            </a:r>
            <a:r>
              <a:rPr lang="en-US" altLang="en-US" sz="2200" dirty="0">
                <a:solidFill>
                  <a:srgbClr val="000000"/>
                </a:solidFill>
                <a:latin typeface="Symbol" pitchFamily="18" charset="2"/>
              </a:rPr>
              <a:t></a:t>
            </a:r>
            <a:r>
              <a:rPr lang="en-US" altLang="en-US" sz="2200" i="1" dirty="0">
                <a:solidFill>
                  <a:srgbClr val="000000"/>
                </a:solidFill>
              </a:rPr>
              <a:t>x</a:t>
            </a:r>
          </a:p>
          <a:p>
            <a:pPr algn="ctr" eaLnBrk="1">
              <a:lnSpc>
                <a:spcPct val="100000"/>
              </a:lnSpc>
            </a:pPr>
            <a:r>
              <a:rPr lang="en-US" altLang="en-US" sz="2200" i="1" dirty="0">
                <a:solidFill>
                  <a:srgbClr val="000000"/>
                </a:solidFill>
              </a:rPr>
              <a:t>y</a:t>
            </a:r>
            <a:r>
              <a:rPr lang="en-US" altLang="en-US" sz="2200" dirty="0">
                <a:solidFill>
                  <a:srgbClr val="000000"/>
                </a:solidFill>
                <a:latin typeface="Symbol" pitchFamily="18" charset="2"/>
              </a:rPr>
              <a:t></a:t>
            </a:r>
            <a:r>
              <a:rPr lang="en-US" altLang="en-US" sz="2200" dirty="0">
                <a:solidFill>
                  <a:srgbClr val="000000"/>
                </a:solidFill>
              </a:rPr>
              <a:t> = </a:t>
            </a:r>
            <a:r>
              <a:rPr lang="en-US" altLang="en-US" sz="2200" i="1" dirty="0">
                <a:solidFill>
                  <a:srgbClr val="000000"/>
                </a:solidFill>
              </a:rPr>
              <a:t>y </a:t>
            </a:r>
            <a:r>
              <a:rPr lang="en-US" altLang="en-US" sz="2200" dirty="0">
                <a:solidFill>
                  <a:srgbClr val="000000"/>
                </a:solidFill>
              </a:rPr>
              <a:t>+ </a:t>
            </a:r>
            <a:r>
              <a:rPr lang="en-US" altLang="en-US" sz="2200" dirty="0">
                <a:solidFill>
                  <a:srgbClr val="000000"/>
                </a:solidFill>
                <a:latin typeface="Symbol" pitchFamily="18" charset="2"/>
              </a:rPr>
              <a:t></a:t>
            </a:r>
            <a:r>
              <a:rPr lang="en-US" altLang="en-US" sz="2200" i="1" dirty="0">
                <a:solidFill>
                  <a:srgbClr val="000000"/>
                </a:solidFill>
              </a:rPr>
              <a:t>y</a:t>
            </a:r>
          </a:p>
          <a:p>
            <a:pPr algn="ctr" eaLnBrk="1">
              <a:lnSpc>
                <a:spcPct val="100000"/>
              </a:lnSpc>
            </a:pPr>
            <a:endParaRPr lang="en-US" altLang="en-US" sz="2200" i="1" dirty="0">
              <a:solidFill>
                <a:srgbClr val="000000"/>
              </a:solidFill>
            </a:endParaRPr>
          </a:p>
          <a:p>
            <a:pPr eaLnBrk="1">
              <a:lnSpc>
                <a:spcPct val="100000"/>
              </a:lnSpc>
            </a:pPr>
            <a:r>
              <a:rPr lang="en-US" altLang="en-US" sz="2200" dirty="0">
                <a:solidFill>
                  <a:srgbClr val="000000"/>
                </a:solidFill>
              </a:rPr>
              <a:t>where </a:t>
            </a:r>
            <a:r>
              <a:rPr lang="en-US" altLang="en-US" sz="2200" i="1" dirty="0">
                <a:solidFill>
                  <a:srgbClr val="000000"/>
                </a:solidFill>
              </a:rPr>
              <a:t>x </a:t>
            </a:r>
            <a:r>
              <a:rPr lang="en-US" altLang="en-US" sz="2200" dirty="0">
                <a:solidFill>
                  <a:srgbClr val="000000"/>
                </a:solidFill>
              </a:rPr>
              <a:t>and </a:t>
            </a:r>
            <a:r>
              <a:rPr lang="en-US" altLang="en-US" sz="2200" i="1" dirty="0">
                <a:solidFill>
                  <a:srgbClr val="000000"/>
                </a:solidFill>
              </a:rPr>
              <a:t>y </a:t>
            </a:r>
            <a:r>
              <a:rPr lang="en-US" altLang="en-US" sz="2200" dirty="0">
                <a:solidFill>
                  <a:srgbClr val="000000"/>
                </a:solidFill>
              </a:rPr>
              <a:t>are the original and </a:t>
            </a:r>
            <a:r>
              <a:rPr lang="en-US" altLang="en-US" sz="2200" i="1" dirty="0">
                <a:solidFill>
                  <a:srgbClr val="000000"/>
                </a:solidFill>
              </a:rPr>
              <a:t>x</a:t>
            </a:r>
            <a:r>
              <a:rPr lang="en-US" altLang="en-US" sz="2200" dirty="0">
                <a:solidFill>
                  <a:srgbClr val="000000"/>
                </a:solidFill>
                <a:latin typeface="Symbol" pitchFamily="18" charset="2"/>
              </a:rPr>
              <a:t></a:t>
            </a:r>
            <a:r>
              <a:rPr lang="en-US" altLang="en-US" sz="2200" dirty="0">
                <a:solidFill>
                  <a:srgbClr val="000000"/>
                </a:solidFill>
              </a:rPr>
              <a:t> and </a:t>
            </a:r>
            <a:r>
              <a:rPr lang="en-US" altLang="en-US" sz="2200" i="1" dirty="0">
                <a:solidFill>
                  <a:srgbClr val="000000"/>
                </a:solidFill>
              </a:rPr>
              <a:t>y</a:t>
            </a:r>
            <a:r>
              <a:rPr lang="en-US" altLang="en-US" sz="2200" dirty="0">
                <a:solidFill>
                  <a:srgbClr val="000000"/>
                </a:solidFill>
                <a:latin typeface="Symbol" pitchFamily="18" charset="2"/>
              </a:rPr>
              <a:t></a:t>
            </a:r>
            <a:r>
              <a:rPr lang="en-US" altLang="en-US" sz="2200" dirty="0">
                <a:solidFill>
                  <a:srgbClr val="000000"/>
                </a:solidFill>
              </a:rPr>
              <a:t> are the new coordinates.</a:t>
            </a:r>
          </a:p>
        </p:txBody>
      </p:sp>
      <p:sp>
        <p:nvSpPr>
          <p:cNvPr id="9221" name="Rectangle 4"/>
          <p:cNvSpPr>
            <a:spLocks noChangeArrowheads="1"/>
          </p:cNvSpPr>
          <p:nvPr/>
        </p:nvSpPr>
        <p:spPr bwMode="auto">
          <a:xfrm>
            <a:off x="3916800" y="4190840"/>
            <a:ext cx="1310400" cy="4723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2452" rIns="81639" bIns="42452">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algn="ctr" eaLnBrk="1">
              <a:lnSpc>
                <a:spcPct val="100000"/>
              </a:lnSpc>
            </a:pPr>
            <a:r>
              <a:rPr lang="en-US" altLang="en-US" sz="2500" b="1">
                <a:solidFill>
                  <a:srgbClr val="000000"/>
                </a:solidFill>
              </a:rPr>
              <a:t>Scaling</a:t>
            </a:r>
          </a:p>
        </p:txBody>
      </p:sp>
      <p:sp>
        <p:nvSpPr>
          <p:cNvPr id="9222" name="Rectangle 5"/>
          <p:cNvSpPr>
            <a:spLocks noChangeArrowheads="1"/>
          </p:cNvSpPr>
          <p:nvPr/>
        </p:nvSpPr>
        <p:spPr bwMode="auto">
          <a:xfrm>
            <a:off x="724320" y="4723696"/>
            <a:ext cx="7695360" cy="1439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a:lnSpc>
                <a:spcPct val="100000"/>
              </a:lnSpc>
            </a:pPr>
            <a:r>
              <a:rPr lang="en-US" altLang="en-US" sz="2200" dirty="0">
                <a:solidFill>
                  <a:srgbClr val="000000"/>
                </a:solidFill>
              </a:rPr>
              <a:t>Object scaled by a factor </a:t>
            </a:r>
            <a:r>
              <a:rPr lang="en-US" altLang="en-US" sz="2200" i="1" dirty="0" err="1">
                <a:solidFill>
                  <a:srgbClr val="000000"/>
                </a:solidFill>
              </a:rPr>
              <a:t>S</a:t>
            </a:r>
            <a:r>
              <a:rPr lang="en-US" altLang="en-US" sz="2200" i="1" baseline="-25000" dirty="0" err="1">
                <a:solidFill>
                  <a:srgbClr val="000000"/>
                </a:solidFill>
              </a:rPr>
              <a:t>x</a:t>
            </a:r>
            <a:r>
              <a:rPr lang="en-US" altLang="en-US" sz="2200" i="1" dirty="0">
                <a:solidFill>
                  <a:srgbClr val="000000"/>
                </a:solidFill>
              </a:rPr>
              <a:t> </a:t>
            </a:r>
            <a:r>
              <a:rPr lang="en-US" altLang="en-US" sz="2200" dirty="0">
                <a:solidFill>
                  <a:srgbClr val="000000"/>
                </a:solidFill>
              </a:rPr>
              <a:t>in </a:t>
            </a:r>
            <a:r>
              <a:rPr lang="en-US" altLang="en-US" sz="2200" i="1" dirty="0">
                <a:solidFill>
                  <a:srgbClr val="000000"/>
                </a:solidFill>
              </a:rPr>
              <a:t>x</a:t>
            </a:r>
            <a:r>
              <a:rPr lang="en-US" altLang="en-US" sz="2200" dirty="0">
                <a:solidFill>
                  <a:srgbClr val="000000"/>
                </a:solidFill>
              </a:rPr>
              <a:t>-direction and </a:t>
            </a:r>
            <a:r>
              <a:rPr lang="en-US" altLang="en-US" sz="2200" i="1" dirty="0" err="1">
                <a:solidFill>
                  <a:srgbClr val="000000"/>
                </a:solidFill>
              </a:rPr>
              <a:t>S</a:t>
            </a:r>
            <a:r>
              <a:rPr lang="en-US" altLang="en-US" sz="2200" i="1" baseline="-25000" dirty="0" err="1">
                <a:solidFill>
                  <a:srgbClr val="000000"/>
                </a:solidFill>
              </a:rPr>
              <a:t>y</a:t>
            </a:r>
            <a:r>
              <a:rPr lang="en-US" altLang="en-US" sz="2200" i="1" dirty="0">
                <a:solidFill>
                  <a:srgbClr val="000000"/>
                </a:solidFill>
              </a:rPr>
              <a:t> </a:t>
            </a:r>
            <a:r>
              <a:rPr lang="en-US" altLang="en-US" sz="2200" dirty="0">
                <a:solidFill>
                  <a:srgbClr val="000000"/>
                </a:solidFill>
              </a:rPr>
              <a:t>in </a:t>
            </a:r>
            <a:r>
              <a:rPr lang="en-US" altLang="en-US" sz="2200" i="1" dirty="0">
                <a:solidFill>
                  <a:srgbClr val="000000"/>
                </a:solidFill>
              </a:rPr>
              <a:t>y-</a:t>
            </a:r>
            <a:r>
              <a:rPr lang="en-US" altLang="en-US" sz="2200" dirty="0">
                <a:solidFill>
                  <a:srgbClr val="000000"/>
                </a:solidFill>
              </a:rPr>
              <a:t>direction:</a:t>
            </a:r>
          </a:p>
          <a:p>
            <a:pPr algn="ctr" eaLnBrk="1">
              <a:lnSpc>
                <a:spcPct val="100000"/>
              </a:lnSpc>
            </a:pPr>
            <a:r>
              <a:rPr lang="en-US" altLang="en-US" sz="2200" i="1" dirty="0">
                <a:solidFill>
                  <a:srgbClr val="000000"/>
                </a:solidFill>
              </a:rPr>
              <a:t>x</a:t>
            </a:r>
            <a:r>
              <a:rPr lang="en-US" altLang="en-US" sz="2200" dirty="0">
                <a:solidFill>
                  <a:srgbClr val="000000"/>
                </a:solidFill>
                <a:latin typeface="Symbol" pitchFamily="18" charset="2"/>
              </a:rPr>
              <a:t></a:t>
            </a:r>
            <a:r>
              <a:rPr lang="en-US" altLang="en-US" sz="2200" dirty="0">
                <a:solidFill>
                  <a:srgbClr val="000000"/>
                </a:solidFill>
              </a:rPr>
              <a:t> = </a:t>
            </a:r>
            <a:r>
              <a:rPr lang="en-US" altLang="en-US" sz="2200" i="1" dirty="0" err="1">
                <a:solidFill>
                  <a:srgbClr val="000000"/>
                </a:solidFill>
              </a:rPr>
              <a:t>xS</a:t>
            </a:r>
            <a:r>
              <a:rPr lang="en-US" altLang="en-US" sz="2200" i="1" baseline="-25000" dirty="0" err="1">
                <a:solidFill>
                  <a:srgbClr val="000000"/>
                </a:solidFill>
              </a:rPr>
              <a:t>x</a:t>
            </a:r>
            <a:endParaRPr lang="en-US" altLang="en-US" sz="2200" i="1" baseline="-25000" dirty="0">
              <a:solidFill>
                <a:srgbClr val="000000"/>
              </a:solidFill>
            </a:endParaRPr>
          </a:p>
          <a:p>
            <a:pPr algn="ctr" eaLnBrk="1">
              <a:lnSpc>
                <a:spcPct val="100000"/>
              </a:lnSpc>
            </a:pPr>
            <a:r>
              <a:rPr lang="en-US" altLang="en-US" sz="2200" i="1" dirty="0">
                <a:solidFill>
                  <a:srgbClr val="000000"/>
                </a:solidFill>
              </a:rPr>
              <a:t>y</a:t>
            </a:r>
            <a:r>
              <a:rPr lang="en-US" altLang="en-US" sz="2200" dirty="0">
                <a:solidFill>
                  <a:srgbClr val="000000"/>
                </a:solidFill>
                <a:latin typeface="Symbol" pitchFamily="18" charset="2"/>
              </a:rPr>
              <a:t></a:t>
            </a:r>
            <a:r>
              <a:rPr lang="en-US" altLang="en-US" sz="2200" dirty="0">
                <a:solidFill>
                  <a:srgbClr val="000000"/>
                </a:solidFill>
              </a:rPr>
              <a:t> = </a:t>
            </a:r>
            <a:r>
              <a:rPr lang="en-US" altLang="en-US" sz="2200" i="1" dirty="0" err="1">
                <a:solidFill>
                  <a:srgbClr val="000000"/>
                </a:solidFill>
              </a:rPr>
              <a:t>yS</a:t>
            </a:r>
            <a:r>
              <a:rPr lang="en-US" altLang="en-US" sz="2200" i="1" baseline="-25000" dirty="0" err="1">
                <a:solidFill>
                  <a:srgbClr val="000000"/>
                </a:solidFill>
              </a:rPr>
              <a:t>y</a:t>
            </a:r>
            <a:endParaRPr lang="en-US" altLang="en-US" sz="2200" i="1" baseline="-25000" dirty="0">
              <a:solidFill>
                <a:srgbClr val="000000"/>
              </a:solidFill>
            </a:endParaRPr>
          </a:p>
        </p:txBody>
      </p:sp>
      <p:sp>
        <p:nvSpPr>
          <p:cNvPr id="9223" name="Text Box 6"/>
          <p:cNvSpPr txBox="1">
            <a:spLocks noChangeArrowheads="1"/>
          </p:cNvSpPr>
          <p:nvPr/>
        </p:nvSpPr>
        <p:spPr bwMode="auto">
          <a:xfrm>
            <a:off x="8686080" y="6552688"/>
            <a:ext cx="456480" cy="285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a:spcBef>
                <a:spcPts val="794"/>
              </a:spcBef>
            </a:pPr>
            <a:r>
              <a:rPr lang="en-US" altLang="en-US" sz="1300">
                <a:solidFill>
                  <a:srgbClr val="000000"/>
                </a:solidFill>
              </a:rPr>
              <a:t>3.8</a:t>
            </a:r>
          </a:p>
        </p:txBody>
      </p:sp>
    </p:spTree>
    <p:extLst>
      <p:ext uri="{BB962C8B-B14F-4D97-AF65-F5344CB8AC3E}">
        <p14:creationId xmlns:p14="http://schemas.microsoft.com/office/powerpoint/2010/main" val="190283755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2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2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22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220">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22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22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22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ChangeArrowheads="1"/>
          </p:cNvSpPr>
          <p:nvPr/>
        </p:nvSpPr>
        <p:spPr bwMode="auto">
          <a:xfrm>
            <a:off x="3836160" y="1828992"/>
            <a:ext cx="1470240" cy="4723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2452" rIns="81639" bIns="42452">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algn="ctr" eaLnBrk="1">
              <a:lnSpc>
                <a:spcPct val="100000"/>
              </a:lnSpc>
            </a:pPr>
            <a:r>
              <a:rPr lang="en-US" altLang="en-US" sz="2500" b="1">
                <a:solidFill>
                  <a:srgbClr val="000000"/>
                </a:solidFill>
              </a:rPr>
              <a:t>Rotation</a:t>
            </a:r>
          </a:p>
        </p:txBody>
      </p:sp>
      <p:sp>
        <p:nvSpPr>
          <p:cNvPr id="10243" name="Rectangle 2"/>
          <p:cNvSpPr>
            <a:spLocks noChangeArrowheads="1"/>
          </p:cNvSpPr>
          <p:nvPr/>
        </p:nvSpPr>
        <p:spPr bwMode="auto">
          <a:xfrm>
            <a:off x="724320" y="2514504"/>
            <a:ext cx="7695360" cy="17785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a:lnSpc>
                <a:spcPct val="100000"/>
              </a:lnSpc>
            </a:pPr>
            <a:r>
              <a:rPr lang="en-US" altLang="en-US" sz="2200" dirty="0">
                <a:solidFill>
                  <a:srgbClr val="000000"/>
                </a:solidFill>
              </a:rPr>
              <a:t>Object rotated through an angle q about the origin of the coordinate system:</a:t>
            </a:r>
          </a:p>
          <a:p>
            <a:pPr eaLnBrk="1">
              <a:lnSpc>
                <a:spcPct val="100000"/>
              </a:lnSpc>
            </a:pPr>
            <a:endParaRPr lang="en-US" altLang="en-US" sz="2200" dirty="0">
              <a:solidFill>
                <a:srgbClr val="000000"/>
              </a:solidFill>
            </a:endParaRPr>
          </a:p>
          <a:p>
            <a:pPr algn="ctr" eaLnBrk="1">
              <a:lnSpc>
                <a:spcPct val="100000"/>
              </a:lnSpc>
            </a:pPr>
            <a:r>
              <a:rPr lang="en-US" altLang="en-US" sz="2200" i="1" dirty="0">
                <a:solidFill>
                  <a:srgbClr val="000000"/>
                </a:solidFill>
              </a:rPr>
              <a:t>x</a:t>
            </a:r>
            <a:r>
              <a:rPr lang="en-US" altLang="en-US" sz="2200" dirty="0">
                <a:solidFill>
                  <a:srgbClr val="000000"/>
                </a:solidFill>
                <a:latin typeface="Symbol" pitchFamily="18" charset="2"/>
              </a:rPr>
              <a:t></a:t>
            </a:r>
            <a:r>
              <a:rPr lang="en-US" altLang="en-US" sz="2200" dirty="0">
                <a:solidFill>
                  <a:srgbClr val="000000"/>
                </a:solidFill>
              </a:rPr>
              <a:t> = </a:t>
            </a:r>
            <a:r>
              <a:rPr lang="en-US" altLang="en-US" sz="2200" i="1" dirty="0">
                <a:solidFill>
                  <a:srgbClr val="000000"/>
                </a:solidFill>
              </a:rPr>
              <a:t>x </a:t>
            </a:r>
            <a:r>
              <a:rPr lang="en-US" altLang="en-US" sz="2200" dirty="0">
                <a:solidFill>
                  <a:srgbClr val="000000"/>
                </a:solidFill>
              </a:rPr>
              <a:t>cos</a:t>
            </a:r>
            <a:r>
              <a:rPr lang="en-US" altLang="en-US" sz="2200" dirty="0">
                <a:solidFill>
                  <a:srgbClr val="000000"/>
                </a:solidFill>
                <a:latin typeface="Symbol" pitchFamily="18" charset="2"/>
              </a:rPr>
              <a:t></a:t>
            </a:r>
            <a:r>
              <a:rPr lang="en-US" altLang="en-US" sz="2200" dirty="0">
                <a:solidFill>
                  <a:srgbClr val="000000"/>
                </a:solidFill>
              </a:rPr>
              <a:t> + </a:t>
            </a:r>
            <a:r>
              <a:rPr lang="en-US" altLang="en-US" sz="2200" i="1" dirty="0">
                <a:solidFill>
                  <a:srgbClr val="000000"/>
                </a:solidFill>
              </a:rPr>
              <a:t>y </a:t>
            </a:r>
            <a:r>
              <a:rPr lang="en-US" altLang="en-US" sz="2200" dirty="0">
                <a:solidFill>
                  <a:srgbClr val="000000"/>
                </a:solidFill>
              </a:rPr>
              <a:t>sin</a:t>
            </a:r>
            <a:r>
              <a:rPr lang="en-US" altLang="en-US" sz="2200" dirty="0">
                <a:solidFill>
                  <a:srgbClr val="000000"/>
                </a:solidFill>
                <a:latin typeface="Symbol" pitchFamily="18" charset="2"/>
              </a:rPr>
              <a:t></a:t>
            </a:r>
          </a:p>
          <a:p>
            <a:pPr algn="ctr" eaLnBrk="1">
              <a:lnSpc>
                <a:spcPct val="100000"/>
              </a:lnSpc>
            </a:pPr>
            <a:r>
              <a:rPr lang="en-US" altLang="en-US" sz="2200" i="1" dirty="0">
                <a:solidFill>
                  <a:srgbClr val="000000"/>
                </a:solidFill>
              </a:rPr>
              <a:t>y</a:t>
            </a:r>
            <a:r>
              <a:rPr lang="en-US" altLang="en-US" sz="2200" dirty="0">
                <a:solidFill>
                  <a:srgbClr val="000000"/>
                </a:solidFill>
                <a:latin typeface="Symbol" pitchFamily="18" charset="2"/>
              </a:rPr>
              <a:t></a:t>
            </a:r>
            <a:r>
              <a:rPr lang="en-US" altLang="en-US" sz="2200" dirty="0">
                <a:solidFill>
                  <a:srgbClr val="000000"/>
                </a:solidFill>
              </a:rPr>
              <a:t> = -</a:t>
            </a:r>
            <a:r>
              <a:rPr lang="en-US" altLang="en-US" sz="2200" i="1" dirty="0">
                <a:solidFill>
                  <a:srgbClr val="000000"/>
                </a:solidFill>
              </a:rPr>
              <a:t>x </a:t>
            </a:r>
            <a:r>
              <a:rPr lang="en-US" altLang="en-US" sz="2200" dirty="0">
                <a:solidFill>
                  <a:srgbClr val="000000"/>
                </a:solidFill>
              </a:rPr>
              <a:t>sin</a:t>
            </a:r>
            <a:r>
              <a:rPr lang="en-US" altLang="en-US" sz="2200" dirty="0">
                <a:solidFill>
                  <a:srgbClr val="000000"/>
                </a:solidFill>
                <a:latin typeface="Symbol" pitchFamily="18" charset="2"/>
              </a:rPr>
              <a:t></a:t>
            </a:r>
            <a:r>
              <a:rPr lang="en-US" altLang="en-US" sz="2200" dirty="0">
                <a:solidFill>
                  <a:srgbClr val="000000"/>
                </a:solidFill>
              </a:rPr>
              <a:t> + </a:t>
            </a:r>
            <a:r>
              <a:rPr lang="en-US" altLang="en-US" sz="2200" i="1" dirty="0">
                <a:solidFill>
                  <a:srgbClr val="000000"/>
                </a:solidFill>
              </a:rPr>
              <a:t>y </a:t>
            </a:r>
            <a:r>
              <a:rPr lang="en-US" altLang="en-US" sz="2200" dirty="0">
                <a:solidFill>
                  <a:srgbClr val="000000"/>
                </a:solidFill>
              </a:rPr>
              <a:t>cos</a:t>
            </a:r>
            <a:r>
              <a:rPr lang="en-US" altLang="en-US" sz="2200" dirty="0">
                <a:solidFill>
                  <a:srgbClr val="000000"/>
                </a:solidFill>
                <a:latin typeface="Symbol" pitchFamily="18" charset="2"/>
              </a:rPr>
              <a:t></a:t>
            </a:r>
          </a:p>
        </p:txBody>
      </p:sp>
      <p:sp>
        <p:nvSpPr>
          <p:cNvPr id="10244" name="Text Box 3"/>
          <p:cNvSpPr txBox="1">
            <a:spLocks noChangeArrowheads="1"/>
          </p:cNvSpPr>
          <p:nvPr/>
        </p:nvSpPr>
        <p:spPr bwMode="auto">
          <a:xfrm>
            <a:off x="8686080" y="6552688"/>
            <a:ext cx="456480" cy="285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a:spcBef>
                <a:spcPts val="794"/>
              </a:spcBef>
            </a:pPr>
            <a:r>
              <a:rPr lang="en-US" altLang="en-US" sz="1300">
                <a:solidFill>
                  <a:srgbClr val="000000"/>
                </a:solidFill>
              </a:rPr>
              <a:t>3.8</a:t>
            </a:r>
          </a:p>
        </p:txBody>
      </p:sp>
    </p:spTree>
    <p:extLst>
      <p:ext uri="{BB962C8B-B14F-4D97-AF65-F5344CB8AC3E}">
        <p14:creationId xmlns:p14="http://schemas.microsoft.com/office/powerpoint/2010/main" val="339775115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4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ChangeArrowheads="1"/>
          </p:cNvSpPr>
          <p:nvPr/>
        </p:nvSpPr>
        <p:spPr bwMode="auto">
          <a:xfrm>
            <a:off x="380160" y="305313"/>
            <a:ext cx="8382240" cy="11013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algn="ctr" eaLnBrk="1">
              <a:lnSpc>
                <a:spcPct val="100000"/>
              </a:lnSpc>
            </a:pPr>
            <a:r>
              <a:rPr lang="en-US" altLang="en-US" sz="3300" b="1">
                <a:solidFill>
                  <a:srgbClr val="000000"/>
                </a:solidFill>
              </a:rPr>
              <a:t>Partitioning into regions for individual processes</a:t>
            </a:r>
          </a:p>
        </p:txBody>
      </p:sp>
      <p:pic>
        <p:nvPicPr>
          <p:cNvPr id="1126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081" y="1600008"/>
            <a:ext cx="7417440" cy="410587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268" name="Rectangle 3"/>
          <p:cNvSpPr>
            <a:spLocks noChangeArrowheads="1"/>
          </p:cNvSpPr>
          <p:nvPr/>
        </p:nvSpPr>
        <p:spPr bwMode="auto">
          <a:xfrm>
            <a:off x="874080" y="5867176"/>
            <a:ext cx="6713140" cy="424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2452" rIns="81639" bIns="42452">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a:lnSpc>
                <a:spcPct val="100000"/>
              </a:lnSpc>
            </a:pPr>
            <a:r>
              <a:rPr lang="en-US" altLang="en-US" sz="2200">
                <a:solidFill>
                  <a:srgbClr val="FF0000"/>
                </a:solidFill>
              </a:rPr>
              <a:t>Square region for each process (can also use strips)</a:t>
            </a:r>
          </a:p>
        </p:txBody>
      </p:sp>
      <p:sp>
        <p:nvSpPr>
          <p:cNvPr id="11269" name="Text Box 4"/>
          <p:cNvSpPr txBox="1">
            <a:spLocks noChangeArrowheads="1"/>
          </p:cNvSpPr>
          <p:nvPr/>
        </p:nvSpPr>
        <p:spPr bwMode="auto">
          <a:xfrm>
            <a:off x="8686080" y="6552688"/>
            <a:ext cx="456480" cy="285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a:spcBef>
                <a:spcPts val="794"/>
              </a:spcBef>
            </a:pPr>
            <a:r>
              <a:rPr lang="en-US" altLang="en-US" sz="1300">
                <a:solidFill>
                  <a:srgbClr val="000000"/>
                </a:solidFill>
              </a:rPr>
              <a:t>3.9</a:t>
            </a:r>
          </a:p>
        </p:txBody>
      </p:sp>
    </p:spTree>
    <p:extLst>
      <p:ext uri="{BB962C8B-B14F-4D97-AF65-F5344CB8AC3E}">
        <p14:creationId xmlns:p14="http://schemas.microsoft.com/office/powerpoint/2010/main" val="398173729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TotalTime>
  <Words>2639</Words>
  <Application>Microsoft Office PowerPoint</Application>
  <PresentationFormat>On-screen Show (4:3)</PresentationFormat>
  <Paragraphs>412</Paragraphs>
  <Slides>67</Slides>
  <Notes>58</Notes>
  <HiddenSlides>0</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Office Theme</vt:lpstr>
      <vt:lpstr>Embarrassingly Parallel Computations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NIST Random Number Tests </vt:lpstr>
      <vt:lpstr>NIST Random Number Tests </vt:lpstr>
      <vt:lpstr>NIST Random Number Tests </vt:lpstr>
      <vt:lpstr>NIST Random Number Tests </vt:lpstr>
      <vt:lpstr>NIST Random Number Tests </vt:lpstr>
      <vt:lpstr>NIST Random Number Tests </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Embarrassingly Parallel Computations</dc:title>
  <dc:creator>Earl Wells</dc:creator>
  <cp:lastModifiedBy>Earl Wells</cp:lastModifiedBy>
  <cp:revision>2</cp:revision>
  <dcterms:created xsi:type="dcterms:W3CDTF">2015-11-03T16:48:05Z</dcterms:created>
  <dcterms:modified xsi:type="dcterms:W3CDTF">2015-11-03T18:42:09Z</dcterms:modified>
</cp:coreProperties>
</file>