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532F-086B-4F10-BB54-772BDAFB1D0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B27C-C72B-473B-8A0B-FB70361E90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E2A4A50-429F-4E26-9589-3FD53AFF3BA3}" type="slidenum">
              <a:rPr lang="en-US"/>
              <a:pPr/>
              <a:t>1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Signals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F3C0-B31C-4368-91BE-D4ED708A4D3F}" type="slidenum">
              <a:rPr lang="en-US"/>
              <a:pPr/>
              <a:t>2</a:t>
            </a:fld>
            <a:endParaRPr 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88925" y="1698625"/>
            <a:ext cx="87725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>
                <a:latin typeface="Times New Roman" pitchFamily="18" charset="0"/>
              </a:rPr>
              <a:t>A signal is a notification to a process that an event has occurred.</a:t>
            </a:r>
          </a:p>
          <a:p>
            <a:pPr marL="457200" indent="-45720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>
                <a:latin typeface="Times New Roman" pitchFamily="18" charset="0"/>
              </a:rPr>
              <a:t>Signals usually occur asynchronously. </a:t>
            </a:r>
          </a:p>
          <a:p>
            <a:pPr marL="457200" indent="-45720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>
                <a:latin typeface="Times New Roman" pitchFamily="18" charset="0"/>
              </a:rPr>
              <a:t>Signals can be sent: </a:t>
            </a:r>
          </a:p>
          <a:p>
            <a:pPr marL="914400" lvl="1" indent="-457200" eaLnBrk="0" hangingPunct="0">
              <a:buClr>
                <a:schemeClr val="accent2"/>
              </a:buClr>
              <a:buFont typeface="Wingdings" pitchFamily="2" charset="2"/>
              <a:buAutoNum type="arabicParenR"/>
            </a:pPr>
            <a:r>
              <a:rPr lang="en-US" sz="2400">
                <a:latin typeface="Times New Roman" pitchFamily="18" charset="0"/>
              </a:rPr>
              <a:t>by one process to another process (or to itself) </a:t>
            </a:r>
          </a:p>
          <a:p>
            <a:pPr marL="914400" lvl="1" indent="-457200" eaLnBrk="0" hangingPunct="0">
              <a:buClr>
                <a:schemeClr val="accent2"/>
              </a:buClr>
              <a:buFont typeface="Wingdings" pitchFamily="2" charset="2"/>
              <a:buAutoNum type="arabicParenR"/>
            </a:pPr>
            <a:r>
              <a:rPr lang="en-US" sz="2400">
                <a:latin typeface="Times New Roman" pitchFamily="18" charset="0"/>
              </a:rPr>
              <a:t>by the kernel to a process.</a:t>
            </a:r>
          </a:p>
          <a:p>
            <a:pPr marL="457200" indent="-45720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>
                <a:latin typeface="Times New Roman" pitchFamily="18" charset="0"/>
              </a:rPr>
              <a:t>Signals are defined in header file &lt;signal.h&gt;.</a:t>
            </a:r>
          </a:p>
          <a:p>
            <a:pPr marL="457200" indent="-457200" eaLnBrk="0" hangingPunct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>
                <a:latin typeface="Times New Roman" pitchFamily="18" charset="0"/>
              </a:rPr>
              <a:t>You can list a system's set of signals using the </a:t>
            </a:r>
          </a:p>
          <a:p>
            <a:pPr marL="457200" indent="-457200" eaLnBrk="0" hangingPunct="0"/>
            <a:r>
              <a:rPr lang="en-US" sz="2400">
                <a:latin typeface="Helvetica" pitchFamily="34" charset="0"/>
              </a:rPr>
              <a:t>	kill</a:t>
            </a:r>
            <a:r>
              <a:rPr lang="en-US" sz="2400">
                <a:latin typeface="Times New Roman" pitchFamily="18" charset="0"/>
              </a:rPr>
              <a:t> command (kill -l): </a:t>
            </a:r>
          </a:p>
          <a:p>
            <a:pPr marL="457200" indent="-457200" eaLnBrk="0" hangingPunct="0"/>
            <a:r>
              <a:rPr lang="en-US" sz="2400">
                <a:latin typeface="Courier New" pitchFamily="49" charset="0"/>
              </a:rPr>
              <a:t> 1) SIGHUP	   2) SIGINT	3) SIGQUIT	  4) SIGILL</a:t>
            </a:r>
          </a:p>
          <a:p>
            <a:pPr marL="457200" indent="-457200" eaLnBrk="0" hangingPunct="0"/>
            <a:r>
              <a:rPr lang="en-US" sz="2400">
                <a:latin typeface="Courier New" pitchFamily="49" charset="0"/>
              </a:rPr>
              <a:t> 5) SIGTRAP  6) SIGIOT	7) SIGBUS	  8) SIGFPE</a:t>
            </a:r>
          </a:p>
          <a:p>
            <a:pPr marL="457200" indent="-457200" eaLnBrk="0" hangingPunct="0"/>
            <a:r>
              <a:rPr lang="en-US" sz="2400">
                <a:latin typeface="Courier New" pitchFamily="49" charset="0"/>
              </a:rPr>
              <a:t> 9) SIGKILL 10) SIGUSR1	11)SIGSEGV 12) SIGUSR2</a:t>
            </a:r>
          </a:p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     ......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762000" y="760413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latin typeface="Verdana" pitchFamily="34" charset="0"/>
              </a:rPr>
              <a:t>Signals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C9FD-0674-4A19-ACF9-18D0FD2572C2}" type="slidenum">
              <a:rPr lang="en-US"/>
              <a:pPr/>
              <a:t>3</a:t>
            </a:fld>
            <a:endParaRPr lang="en-US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06425" y="2178050"/>
            <a:ext cx="727392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SIGALRM		-	Alarm clock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SIGKILL		-	Kill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SIGUSR		- 	User defined signal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SIGCLD		-	Death of a child process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SIGILL		-	Illegal Instruction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SIGINT		-	Interrupt character</a:t>
            </a:r>
          </a:p>
          <a:p>
            <a:pPr eaLnBrk="0" hangingPunct="0"/>
            <a:endParaRPr lang="en-US" sz="2800">
              <a:latin typeface="Times New Roman" pitchFamily="18" charset="0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85800" y="814388"/>
            <a:ext cx="5605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Verdana" pitchFamily="34" charset="0"/>
              </a:rPr>
              <a:t>Some important signals</a:t>
            </a:r>
            <a:endParaRPr lang="en-US" sz="32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5A0C-E890-40E1-BCD4-9A37515FF24B}" type="slidenum">
              <a:rPr lang="en-US"/>
              <a:pPr/>
              <a:t>4</a:t>
            </a:fld>
            <a:endParaRPr lang="en-US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666750" y="1698625"/>
            <a:ext cx="81724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The kill system call allows a process to send a signal to another process or to itself</a:t>
            </a:r>
          </a:p>
          <a:p>
            <a:pPr marL="1371600" lvl="2" indent="-457200" eaLnBrk="0" hangingPunct="0"/>
            <a:r>
              <a:rPr lang="en-US" sz="2400">
                <a:latin typeface="Times New Roman" pitchFamily="18" charset="0"/>
              </a:rPr>
              <a:t>int kill(int pid, int sig);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The kill command is also used to send signals.</a:t>
            </a:r>
          </a:p>
          <a:p>
            <a:pPr marL="457200" indent="-457200" eaLnBrk="0" hangingPunct="0">
              <a:buFontTx/>
              <a:buAutoNum type="arabicPeriod"/>
            </a:pPr>
            <a:endParaRPr lang="en-US" sz="2400">
              <a:latin typeface="Times New Roman" pitchFamily="18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Certain terminal characters generate signals. For example, </a:t>
            </a:r>
          </a:p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	CTRL-C generates a SIGINT signal.</a:t>
            </a:r>
          </a:p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4.	Certain hardware conditions generate signal. For example, floating point arithmetic errors generate a SIGFPE error.</a:t>
            </a:r>
          </a:p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5.	Certain software conditions that are noticed by the kernel cause  signals to be generated.</a:t>
            </a:r>
          </a:p>
          <a:p>
            <a:pPr marL="457200" indent="-457200" eaLnBrk="0" hangingPunct="0">
              <a:buFontTx/>
              <a:buAutoNum type="arabicPeriod"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09600" y="904875"/>
            <a:ext cx="775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Verdana" pitchFamily="34" charset="0"/>
              </a:rPr>
              <a:t>Conditions that generate signals.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9084-D1CE-4EF8-B852-B52494889585}" type="slidenum">
              <a:rPr lang="en-US"/>
              <a:pPr/>
              <a:t>5</a:t>
            </a:fld>
            <a:endParaRPr lang="en-US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88925" y="1622425"/>
            <a:ext cx="86137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1. A process can provide a function that is called whenever a specific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type of a signal occurs. This function, called a signal handler, can do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whatever the process wants to handle the condition.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2. A process can choose to ignore a signal. All signals, other than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SIGKILL can be ignored.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3. A process can allow the default to happen. Normally a process is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terminated on receipt of a signal, with certain signals generating a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core image of the process in its current working directory.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3400" y="966788"/>
            <a:ext cx="6323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Verdana" pitchFamily="34" charset="0"/>
              </a:rPr>
              <a:t>Process reactions to signal</a:t>
            </a:r>
            <a:endParaRPr lang="en-US" sz="32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32B7-052F-4256-A915-706D09928742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81000" y="1895475"/>
            <a:ext cx="85201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A process specifies how it wants a signal handled by calling the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signal system call: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   #include &lt;signal.h&gt;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   int (*signal(int sig, void (*func) (int))) (int);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Example </a:t>
            </a:r>
          </a:p>
          <a:p>
            <a:pPr lvl="1" eaLnBrk="0" hangingPunct="0"/>
            <a:r>
              <a:rPr lang="en-US" sz="2400">
                <a:latin typeface="Times New Roman" pitchFamily="18" charset="0"/>
              </a:rPr>
              <a:t>	To have the function myintr called when the SIGINT signal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is generated: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signal(SIGINT, myintr);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868363"/>
            <a:ext cx="487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Verdana" pitchFamily="34" charset="0"/>
              </a:rPr>
              <a:t>Dealing with signals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B46E-E8B0-46A1-878B-05BEB908FD58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send signal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Signals can be sent by any process to another using:</a:t>
            </a:r>
          </a:p>
          <a:p>
            <a:pPr>
              <a:buFont typeface="Wingdings" pitchFamily="2" charset="2"/>
              <a:buNone/>
            </a:pPr>
            <a:r>
              <a:rPr lang="en-US"/>
              <a:t>    </a:t>
            </a:r>
            <a:r>
              <a:rPr lang="en-US" b="1"/>
              <a:t>include&lt;sys/types.h&gt;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	include&lt;signal.h&gt;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	int kill(pid_t pid,int signal);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Signals</vt:lpstr>
      <vt:lpstr>Slide 2</vt:lpstr>
      <vt:lpstr>Slide 3</vt:lpstr>
      <vt:lpstr>Slide 4</vt:lpstr>
      <vt:lpstr>Slide 5</vt:lpstr>
      <vt:lpstr>Slide 6</vt:lpstr>
      <vt:lpstr>How to send signal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</dc:title>
  <dc:creator>afnan</dc:creator>
  <cp:lastModifiedBy>afnan</cp:lastModifiedBy>
  <cp:revision>1</cp:revision>
  <dcterms:created xsi:type="dcterms:W3CDTF">2015-10-06T03:25:52Z</dcterms:created>
  <dcterms:modified xsi:type="dcterms:W3CDTF">2015-10-06T03:26:40Z</dcterms:modified>
</cp:coreProperties>
</file>