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8" r:id="rId5"/>
    <p:sldId id="257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4EFE3-1B16-4E3B-AFA3-5E9C480D9885}" type="doc">
      <dgm:prSet loTypeId="urn:microsoft.com/office/officeart/2005/8/layout/default#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3970F9-762C-477C-B79D-74FE7F89F918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GB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Execution Management</a:t>
          </a:r>
          <a:endParaRPr lang="en-GB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920BA52-5E9A-4881-8DB0-F86DC40E66F2}" type="parTrans" cxnId="{C3CD38AB-5995-438C-874E-341EED966A04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C28C327-456C-4031-869A-FC348C8718E9}" type="sibTrans" cxnId="{C3CD38AB-5995-438C-874E-341EED966A04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BCEF6D7-7700-4A27-B8B0-6FF10A8FD099}" type="pres">
      <dgm:prSet presAssocID="{8B44EFE3-1B16-4E3B-AFA3-5E9C480D98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2FAC927-B722-4699-A34F-499328732BE1}" type="pres">
      <dgm:prSet presAssocID="{F93970F9-762C-477C-B79D-74FE7F89F918}" presName="node" presStyleLbl="node1" presStyleIdx="0" presStyleCnt="1" custScaleX="3702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2FFF5F8-3327-4129-BE85-38510EBB92F9}" type="presOf" srcId="{8B44EFE3-1B16-4E3B-AFA3-5E9C480D9885}" destId="{0BCEF6D7-7700-4A27-B8B0-6FF10A8FD099}" srcOrd="0" destOrd="0" presId="urn:microsoft.com/office/officeart/2005/8/layout/default#1"/>
    <dgm:cxn modelId="{A6AF636B-F436-42DD-991E-9100B130B066}" type="presOf" srcId="{F93970F9-762C-477C-B79D-74FE7F89F918}" destId="{D2FAC927-B722-4699-A34F-499328732BE1}" srcOrd="0" destOrd="0" presId="urn:microsoft.com/office/officeart/2005/8/layout/default#1"/>
    <dgm:cxn modelId="{C3CD38AB-5995-438C-874E-341EED966A04}" srcId="{8B44EFE3-1B16-4E3B-AFA3-5E9C480D9885}" destId="{F93970F9-762C-477C-B79D-74FE7F89F918}" srcOrd="0" destOrd="0" parTransId="{2920BA52-5E9A-4881-8DB0-F86DC40E66F2}" sibTransId="{CC28C327-456C-4031-869A-FC348C8718E9}"/>
    <dgm:cxn modelId="{F2EDC122-27D0-4333-9019-CB64A87DFB8D}" type="presParOf" srcId="{0BCEF6D7-7700-4A27-B8B0-6FF10A8FD099}" destId="{D2FAC927-B722-4699-A34F-499328732BE1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4EFE3-1B16-4E3B-AFA3-5E9C480D9885}" type="doc">
      <dgm:prSet loTypeId="urn:microsoft.com/office/officeart/2005/8/layout/default#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3970F9-762C-477C-B79D-74FE7F89F918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GB" b="0" cap="none" spc="4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World Interface</a:t>
          </a:r>
          <a:endParaRPr lang="en-GB" b="0" cap="none" spc="40" baseline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920BA52-5E9A-4881-8DB0-F86DC40E66F2}" type="parTrans" cxnId="{C3CD38AB-5995-438C-874E-341EED966A04}">
      <dgm:prSet/>
      <dgm:spPr/>
      <dgm:t>
        <a:bodyPr/>
        <a:lstStyle/>
        <a:p>
          <a:endParaRPr lang="en-GB"/>
        </a:p>
      </dgm:t>
    </dgm:pt>
    <dgm:pt modelId="{CC28C327-456C-4031-869A-FC348C8718E9}" type="sibTrans" cxnId="{C3CD38AB-5995-438C-874E-341EED966A04}">
      <dgm:prSet/>
      <dgm:spPr/>
      <dgm:t>
        <a:bodyPr/>
        <a:lstStyle/>
        <a:p>
          <a:endParaRPr lang="en-GB"/>
        </a:p>
      </dgm:t>
    </dgm:pt>
    <dgm:pt modelId="{0BCEF6D7-7700-4A27-B8B0-6FF10A8FD099}" type="pres">
      <dgm:prSet presAssocID="{8B44EFE3-1B16-4E3B-AFA3-5E9C480D98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2FAC927-B722-4699-A34F-499328732BE1}" type="pres">
      <dgm:prSet presAssocID="{F93970F9-762C-477C-B79D-74FE7F89F918}" presName="node" presStyleLbl="node1" presStyleIdx="0" presStyleCnt="1" custAng="16200000" custScaleX="420164" custLinFactNeighborX="-3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6CD4D94-62C6-49F7-AC04-75898EC70475}" type="presOf" srcId="{8B44EFE3-1B16-4E3B-AFA3-5E9C480D9885}" destId="{0BCEF6D7-7700-4A27-B8B0-6FF10A8FD099}" srcOrd="0" destOrd="0" presId="urn:microsoft.com/office/officeart/2005/8/layout/default#2"/>
    <dgm:cxn modelId="{9AE12720-E994-46CC-9E30-F3E5982171C4}" type="presOf" srcId="{F93970F9-762C-477C-B79D-74FE7F89F918}" destId="{D2FAC927-B722-4699-A34F-499328732BE1}" srcOrd="0" destOrd="0" presId="urn:microsoft.com/office/officeart/2005/8/layout/default#2"/>
    <dgm:cxn modelId="{C3CD38AB-5995-438C-874E-341EED966A04}" srcId="{8B44EFE3-1B16-4E3B-AFA3-5E9C480D9885}" destId="{F93970F9-762C-477C-B79D-74FE7F89F918}" srcOrd="0" destOrd="0" parTransId="{2920BA52-5E9A-4881-8DB0-F86DC40E66F2}" sibTransId="{CC28C327-456C-4031-869A-FC348C8718E9}"/>
    <dgm:cxn modelId="{FFFF5580-2FD2-42F9-A78F-EDA1F8D78E8A}" type="presParOf" srcId="{0BCEF6D7-7700-4A27-B8B0-6FF10A8FD099}" destId="{D2FAC927-B722-4699-A34F-499328732BE1}" srcOrd="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A96D44-6DDE-4A4C-865B-9D3CDD18053F}" type="doc">
      <dgm:prSet loTypeId="urn:microsoft.com/office/officeart/2005/8/layout/gear1" loCatId="relationship" qsTypeId="urn:microsoft.com/office/officeart/2005/8/quickstyle/simple2" qsCatId="simple" csTypeId="urn:microsoft.com/office/officeart/2005/8/colors/accent1_2" csCatId="accent1" phldr="1"/>
      <dgm:spPr/>
    </dgm:pt>
    <dgm:pt modelId="{C695A7AC-CE6F-470E-936E-D4007B434144}">
      <dgm:prSet phldrT="[Text]" custT="1"/>
      <dgm:spPr/>
      <dgm:t>
        <a:bodyPr/>
        <a:lstStyle/>
        <a:p>
          <a:r>
            <a:rPr lang="en-GB" sz="1400" b="0" cap="none" spc="15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Movement (Character AI)</a:t>
          </a:r>
          <a:endParaRPr lang="en-GB" sz="1400" b="0" cap="none" spc="150" baseline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6DD71FA-3A3C-495A-BDBD-E6F39B4316FA}" type="parTrans" cxnId="{196E2CAA-2759-4E5D-ADBE-B32EBF38C38F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F178155-69EC-4AC9-B09A-DA65381F57EC}" type="sibTrans" cxnId="{196E2CAA-2759-4E5D-ADBE-B32EBF38C38F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95B0337-DBDC-49F9-8B70-C42125A99ECE}">
      <dgm:prSet phldrT="[Text]" custT="1"/>
      <dgm:spPr/>
      <dgm:t>
        <a:bodyPr/>
        <a:lstStyle/>
        <a:p>
          <a:r>
            <a:rPr lang="en-GB" sz="1200" b="0" cap="none" spc="15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Decision Making (Char AI)</a:t>
          </a:r>
          <a:endParaRPr lang="en-GB" sz="1200" b="0" cap="none" spc="150" baseline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41736C4-16A5-453D-8A62-A3C249740F9E}" type="parTrans" cxnId="{D4AAA94C-51E9-4A62-939C-627A81463280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9AB3ECB-B639-417D-8B3C-36E6781E1AA4}" type="sibTrans" cxnId="{D4AAA94C-51E9-4A62-939C-627A81463280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B4A8502-F07D-4F52-AD53-F126E07C3335}">
      <dgm:prSet phldrT="[Text]" custT="1"/>
      <dgm:spPr/>
      <dgm:t>
        <a:bodyPr/>
        <a:lstStyle/>
        <a:p>
          <a:r>
            <a:rPr lang="en-GB" sz="1200" b="0" cap="none" spc="15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Strategy (Group AI)</a:t>
          </a:r>
          <a:endParaRPr lang="en-GB" sz="1200" b="0" cap="none" spc="150" baseline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9B83F55-B93B-4C10-AF32-B15B14F4A959}" type="parTrans" cxnId="{9504F63C-4725-4B30-BE28-81EFDC74AAF5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09A1CDA-24B6-4DA4-BC82-919072F34760}" type="sibTrans" cxnId="{9504F63C-4725-4B30-BE28-81EFDC74AAF5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44718B4-D4B7-41CA-931B-BFAD70FC5DD9}" type="pres">
      <dgm:prSet presAssocID="{30A96D44-6DDE-4A4C-865B-9D3CDD18053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E580CAD-70EB-4E8D-90B8-897FEF2A8ECD}" type="pres">
      <dgm:prSet presAssocID="{C695A7AC-CE6F-470E-936E-D4007B434144}" presName="gear1" presStyleLbl="node1" presStyleIdx="0" presStyleCnt="3" custScaleX="97440" custScaleY="93424" custLinFactNeighborX="-1776" custLinFactNeighborY="29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7947BC-B814-49C4-BD9E-634F8A2066CF}" type="pres">
      <dgm:prSet presAssocID="{C695A7AC-CE6F-470E-936E-D4007B434144}" presName="gear1srcNode" presStyleLbl="node1" presStyleIdx="0" presStyleCnt="3"/>
      <dgm:spPr/>
      <dgm:t>
        <a:bodyPr/>
        <a:lstStyle/>
        <a:p>
          <a:endParaRPr lang="en-GB"/>
        </a:p>
      </dgm:t>
    </dgm:pt>
    <dgm:pt modelId="{AE02508D-C595-4779-AB2B-E4B48A498AC2}" type="pres">
      <dgm:prSet presAssocID="{C695A7AC-CE6F-470E-936E-D4007B434144}" presName="gear1dstNode" presStyleLbl="node1" presStyleIdx="0" presStyleCnt="3"/>
      <dgm:spPr/>
      <dgm:t>
        <a:bodyPr/>
        <a:lstStyle/>
        <a:p>
          <a:endParaRPr lang="en-GB"/>
        </a:p>
      </dgm:t>
    </dgm:pt>
    <dgm:pt modelId="{13CF38CD-DC2B-4466-9E00-DF14321FC6D6}" type="pres">
      <dgm:prSet presAssocID="{C95B0337-DBDC-49F9-8B70-C42125A99ECE}" presName="gear2" presStyleLbl="node1" presStyleIdx="1" presStyleCnt="3" custScaleX="116808" custScaleY="110245" custLinFactNeighborX="-10639" custLinFactNeighborY="-121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130B67-0DAA-444C-A175-CAAE0BA50D1D}" type="pres">
      <dgm:prSet presAssocID="{C95B0337-DBDC-49F9-8B70-C42125A99ECE}" presName="gear2srcNode" presStyleLbl="node1" presStyleIdx="1" presStyleCnt="3"/>
      <dgm:spPr/>
      <dgm:t>
        <a:bodyPr/>
        <a:lstStyle/>
        <a:p>
          <a:endParaRPr lang="en-GB"/>
        </a:p>
      </dgm:t>
    </dgm:pt>
    <dgm:pt modelId="{042D325C-8E52-461D-A135-06984978F836}" type="pres">
      <dgm:prSet presAssocID="{C95B0337-DBDC-49F9-8B70-C42125A99ECE}" presName="gear2dstNode" presStyleLbl="node1" presStyleIdx="1" presStyleCnt="3"/>
      <dgm:spPr/>
      <dgm:t>
        <a:bodyPr/>
        <a:lstStyle/>
        <a:p>
          <a:endParaRPr lang="en-GB"/>
        </a:p>
      </dgm:t>
    </dgm:pt>
    <dgm:pt modelId="{8CEFE502-6EFA-4AEC-AB28-49AE7B55E0B8}" type="pres">
      <dgm:prSet presAssocID="{2B4A8502-F07D-4F52-AD53-F126E07C3335}" presName="gear3" presStyleLbl="node1" presStyleIdx="2" presStyleCnt="3" custLinFactNeighborX="-2660" custLinFactNeighborY="-4091"/>
      <dgm:spPr/>
      <dgm:t>
        <a:bodyPr/>
        <a:lstStyle/>
        <a:p>
          <a:endParaRPr lang="en-GB"/>
        </a:p>
      </dgm:t>
    </dgm:pt>
    <dgm:pt modelId="{680FFC63-66FB-4AC4-BB74-E9A91DEA438E}" type="pres">
      <dgm:prSet presAssocID="{2B4A8502-F07D-4F52-AD53-F126E07C333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1EFD36-30B2-486E-9D1D-BBC7F3E6BE2E}" type="pres">
      <dgm:prSet presAssocID="{2B4A8502-F07D-4F52-AD53-F126E07C3335}" presName="gear3srcNode" presStyleLbl="node1" presStyleIdx="2" presStyleCnt="3"/>
      <dgm:spPr/>
      <dgm:t>
        <a:bodyPr/>
        <a:lstStyle/>
        <a:p>
          <a:endParaRPr lang="en-GB"/>
        </a:p>
      </dgm:t>
    </dgm:pt>
    <dgm:pt modelId="{CC80166D-AE15-480E-9169-AA7F03CD7D5B}" type="pres">
      <dgm:prSet presAssocID="{2B4A8502-F07D-4F52-AD53-F126E07C3335}" presName="gear3dstNode" presStyleLbl="node1" presStyleIdx="2" presStyleCnt="3"/>
      <dgm:spPr/>
      <dgm:t>
        <a:bodyPr/>
        <a:lstStyle/>
        <a:p>
          <a:endParaRPr lang="en-GB"/>
        </a:p>
      </dgm:t>
    </dgm:pt>
    <dgm:pt modelId="{52EBD25C-CAFD-4CB8-AAB2-56AEACC9E26D}" type="pres">
      <dgm:prSet presAssocID="{2F178155-69EC-4AC9-B09A-DA65381F57EC}" presName="connector1" presStyleLbl="sibTrans2D1" presStyleIdx="0" presStyleCnt="3" custAng="19930136" custScaleX="80279" custScaleY="83053" custLinFactNeighborX="-637" custLinFactNeighborY="-4959"/>
      <dgm:spPr/>
      <dgm:t>
        <a:bodyPr/>
        <a:lstStyle/>
        <a:p>
          <a:endParaRPr lang="en-GB"/>
        </a:p>
      </dgm:t>
    </dgm:pt>
    <dgm:pt modelId="{1E8CEAA8-7F65-4561-8B5A-CC4C6F6C2699}" type="pres">
      <dgm:prSet presAssocID="{09AB3ECB-B639-417D-8B3C-36E6781E1AA4}" presName="connector2" presStyleLbl="sibTrans2D1" presStyleIdx="1" presStyleCnt="3" custLinFactNeighborX="-13521" custLinFactNeighborY="-3551"/>
      <dgm:spPr/>
      <dgm:t>
        <a:bodyPr/>
        <a:lstStyle/>
        <a:p>
          <a:endParaRPr lang="en-GB"/>
        </a:p>
      </dgm:t>
    </dgm:pt>
    <dgm:pt modelId="{9F3820DC-D090-4F2A-A69A-2E757F7FA9DC}" type="pres">
      <dgm:prSet presAssocID="{009A1CDA-24B6-4DA4-BC82-919072F34760}" presName="connector3" presStyleLbl="sibTrans2D1" presStyleIdx="2" presStyleCnt="3" custLinFactNeighborX="-3276" custLinFactNeighborY="-3891"/>
      <dgm:spPr/>
      <dgm:t>
        <a:bodyPr/>
        <a:lstStyle/>
        <a:p>
          <a:endParaRPr lang="en-GB"/>
        </a:p>
      </dgm:t>
    </dgm:pt>
  </dgm:ptLst>
  <dgm:cxnLst>
    <dgm:cxn modelId="{864CE9A0-9AD6-4938-9967-9017397F9A22}" type="presOf" srcId="{2F178155-69EC-4AC9-B09A-DA65381F57EC}" destId="{52EBD25C-CAFD-4CB8-AAB2-56AEACC9E26D}" srcOrd="0" destOrd="0" presId="urn:microsoft.com/office/officeart/2005/8/layout/gear1"/>
    <dgm:cxn modelId="{43A2910D-87AA-448E-99D5-135A4DF8C097}" type="presOf" srcId="{2B4A8502-F07D-4F52-AD53-F126E07C3335}" destId="{8CEFE502-6EFA-4AEC-AB28-49AE7B55E0B8}" srcOrd="0" destOrd="0" presId="urn:microsoft.com/office/officeart/2005/8/layout/gear1"/>
    <dgm:cxn modelId="{EF45BBA8-0482-4B73-AEDF-8BE45AE00D85}" type="presOf" srcId="{09AB3ECB-B639-417D-8B3C-36E6781E1AA4}" destId="{1E8CEAA8-7F65-4561-8B5A-CC4C6F6C2699}" srcOrd="0" destOrd="0" presId="urn:microsoft.com/office/officeart/2005/8/layout/gear1"/>
    <dgm:cxn modelId="{855DDCEE-ED95-4B86-8512-4A2BAC812830}" type="presOf" srcId="{C95B0337-DBDC-49F9-8B70-C42125A99ECE}" destId="{042D325C-8E52-461D-A135-06984978F836}" srcOrd="2" destOrd="0" presId="urn:microsoft.com/office/officeart/2005/8/layout/gear1"/>
    <dgm:cxn modelId="{4BC44E9A-D363-4E39-B77B-438E81261062}" type="presOf" srcId="{30A96D44-6DDE-4A4C-865B-9D3CDD18053F}" destId="{544718B4-D4B7-41CA-931B-BFAD70FC5DD9}" srcOrd="0" destOrd="0" presId="urn:microsoft.com/office/officeart/2005/8/layout/gear1"/>
    <dgm:cxn modelId="{7238AB34-B12B-400B-B15F-F2EE8B954A7E}" type="presOf" srcId="{2B4A8502-F07D-4F52-AD53-F126E07C3335}" destId="{0B1EFD36-30B2-486E-9D1D-BBC7F3E6BE2E}" srcOrd="2" destOrd="0" presId="urn:microsoft.com/office/officeart/2005/8/layout/gear1"/>
    <dgm:cxn modelId="{D4AAA94C-51E9-4A62-939C-627A81463280}" srcId="{30A96D44-6DDE-4A4C-865B-9D3CDD18053F}" destId="{C95B0337-DBDC-49F9-8B70-C42125A99ECE}" srcOrd="1" destOrd="0" parTransId="{941736C4-16A5-453D-8A62-A3C249740F9E}" sibTransId="{09AB3ECB-B639-417D-8B3C-36E6781E1AA4}"/>
    <dgm:cxn modelId="{7C373AB2-1903-4B16-B474-3D58D1C07BB5}" type="presOf" srcId="{2B4A8502-F07D-4F52-AD53-F126E07C3335}" destId="{CC80166D-AE15-480E-9169-AA7F03CD7D5B}" srcOrd="3" destOrd="0" presId="urn:microsoft.com/office/officeart/2005/8/layout/gear1"/>
    <dgm:cxn modelId="{E70A1745-20AB-442D-96E8-6701FFA1C28A}" type="presOf" srcId="{C95B0337-DBDC-49F9-8B70-C42125A99ECE}" destId="{13CF38CD-DC2B-4466-9E00-DF14321FC6D6}" srcOrd="0" destOrd="0" presId="urn:microsoft.com/office/officeart/2005/8/layout/gear1"/>
    <dgm:cxn modelId="{196E2CAA-2759-4E5D-ADBE-B32EBF38C38F}" srcId="{30A96D44-6DDE-4A4C-865B-9D3CDD18053F}" destId="{C695A7AC-CE6F-470E-936E-D4007B434144}" srcOrd="0" destOrd="0" parTransId="{76DD71FA-3A3C-495A-BDBD-E6F39B4316FA}" sibTransId="{2F178155-69EC-4AC9-B09A-DA65381F57EC}"/>
    <dgm:cxn modelId="{9504F63C-4725-4B30-BE28-81EFDC74AAF5}" srcId="{30A96D44-6DDE-4A4C-865B-9D3CDD18053F}" destId="{2B4A8502-F07D-4F52-AD53-F126E07C3335}" srcOrd="2" destOrd="0" parTransId="{89B83F55-B93B-4C10-AF32-B15B14F4A959}" sibTransId="{009A1CDA-24B6-4DA4-BC82-919072F34760}"/>
    <dgm:cxn modelId="{40917A23-98E8-4CE9-8729-B751AC904580}" type="presOf" srcId="{C95B0337-DBDC-49F9-8B70-C42125A99ECE}" destId="{A9130B67-0DAA-444C-A175-CAAE0BA50D1D}" srcOrd="1" destOrd="0" presId="urn:microsoft.com/office/officeart/2005/8/layout/gear1"/>
    <dgm:cxn modelId="{7C6544C7-E479-4DCF-A378-92B11F9C2232}" type="presOf" srcId="{C695A7AC-CE6F-470E-936E-D4007B434144}" destId="{227947BC-B814-49C4-BD9E-634F8A2066CF}" srcOrd="1" destOrd="0" presId="urn:microsoft.com/office/officeart/2005/8/layout/gear1"/>
    <dgm:cxn modelId="{8CB67EA3-8F02-4356-B82D-B5379CF130A2}" type="presOf" srcId="{C695A7AC-CE6F-470E-936E-D4007B434144}" destId="{6E580CAD-70EB-4E8D-90B8-897FEF2A8ECD}" srcOrd="0" destOrd="0" presId="urn:microsoft.com/office/officeart/2005/8/layout/gear1"/>
    <dgm:cxn modelId="{17E75DD6-AF18-41B5-A69F-1B3AEF6DA099}" type="presOf" srcId="{009A1CDA-24B6-4DA4-BC82-919072F34760}" destId="{9F3820DC-D090-4F2A-A69A-2E757F7FA9DC}" srcOrd="0" destOrd="0" presId="urn:microsoft.com/office/officeart/2005/8/layout/gear1"/>
    <dgm:cxn modelId="{AF23998F-E30D-4814-9F0D-E7A9999808C3}" type="presOf" srcId="{C695A7AC-CE6F-470E-936E-D4007B434144}" destId="{AE02508D-C595-4779-AB2B-E4B48A498AC2}" srcOrd="2" destOrd="0" presId="urn:microsoft.com/office/officeart/2005/8/layout/gear1"/>
    <dgm:cxn modelId="{CAF9711C-A791-4C7D-9BFD-DC20A260D353}" type="presOf" srcId="{2B4A8502-F07D-4F52-AD53-F126E07C3335}" destId="{680FFC63-66FB-4AC4-BB74-E9A91DEA438E}" srcOrd="1" destOrd="0" presId="urn:microsoft.com/office/officeart/2005/8/layout/gear1"/>
    <dgm:cxn modelId="{40C230CA-039C-4E08-9A36-448DDD0305BB}" type="presParOf" srcId="{544718B4-D4B7-41CA-931B-BFAD70FC5DD9}" destId="{6E580CAD-70EB-4E8D-90B8-897FEF2A8ECD}" srcOrd="0" destOrd="0" presId="urn:microsoft.com/office/officeart/2005/8/layout/gear1"/>
    <dgm:cxn modelId="{9CBF5517-54D0-40FA-8F54-5D2F1904EE1B}" type="presParOf" srcId="{544718B4-D4B7-41CA-931B-BFAD70FC5DD9}" destId="{227947BC-B814-49C4-BD9E-634F8A2066CF}" srcOrd="1" destOrd="0" presId="urn:microsoft.com/office/officeart/2005/8/layout/gear1"/>
    <dgm:cxn modelId="{E5C5B048-1035-4601-8704-ECFE3335FEE5}" type="presParOf" srcId="{544718B4-D4B7-41CA-931B-BFAD70FC5DD9}" destId="{AE02508D-C595-4779-AB2B-E4B48A498AC2}" srcOrd="2" destOrd="0" presId="urn:microsoft.com/office/officeart/2005/8/layout/gear1"/>
    <dgm:cxn modelId="{B7821231-1C17-45DD-AED2-0CDBC1530F4E}" type="presParOf" srcId="{544718B4-D4B7-41CA-931B-BFAD70FC5DD9}" destId="{13CF38CD-DC2B-4466-9E00-DF14321FC6D6}" srcOrd="3" destOrd="0" presId="urn:microsoft.com/office/officeart/2005/8/layout/gear1"/>
    <dgm:cxn modelId="{40E3ACC4-189A-4721-BE68-A49BA8D886C0}" type="presParOf" srcId="{544718B4-D4B7-41CA-931B-BFAD70FC5DD9}" destId="{A9130B67-0DAA-444C-A175-CAAE0BA50D1D}" srcOrd="4" destOrd="0" presId="urn:microsoft.com/office/officeart/2005/8/layout/gear1"/>
    <dgm:cxn modelId="{18118B0D-2D0A-4BA7-A8D2-21D9E5178705}" type="presParOf" srcId="{544718B4-D4B7-41CA-931B-BFAD70FC5DD9}" destId="{042D325C-8E52-461D-A135-06984978F836}" srcOrd="5" destOrd="0" presId="urn:microsoft.com/office/officeart/2005/8/layout/gear1"/>
    <dgm:cxn modelId="{8136B248-8F94-4EB1-8AC4-26CC93B47E40}" type="presParOf" srcId="{544718B4-D4B7-41CA-931B-BFAD70FC5DD9}" destId="{8CEFE502-6EFA-4AEC-AB28-49AE7B55E0B8}" srcOrd="6" destOrd="0" presId="urn:microsoft.com/office/officeart/2005/8/layout/gear1"/>
    <dgm:cxn modelId="{E9146A0C-4A0A-438A-B9ED-FB5D424B41D7}" type="presParOf" srcId="{544718B4-D4B7-41CA-931B-BFAD70FC5DD9}" destId="{680FFC63-66FB-4AC4-BB74-E9A91DEA438E}" srcOrd="7" destOrd="0" presId="urn:microsoft.com/office/officeart/2005/8/layout/gear1"/>
    <dgm:cxn modelId="{BDDC6084-F549-4AB0-A516-50EF970EDBD5}" type="presParOf" srcId="{544718B4-D4B7-41CA-931B-BFAD70FC5DD9}" destId="{0B1EFD36-30B2-486E-9D1D-BBC7F3E6BE2E}" srcOrd="8" destOrd="0" presId="urn:microsoft.com/office/officeart/2005/8/layout/gear1"/>
    <dgm:cxn modelId="{473C89D9-3FD3-4D6D-B12D-21468FDBA8AC}" type="presParOf" srcId="{544718B4-D4B7-41CA-931B-BFAD70FC5DD9}" destId="{CC80166D-AE15-480E-9169-AA7F03CD7D5B}" srcOrd="9" destOrd="0" presId="urn:microsoft.com/office/officeart/2005/8/layout/gear1"/>
    <dgm:cxn modelId="{768FD7B0-C431-4DAA-AADE-EBC7A17AB541}" type="presParOf" srcId="{544718B4-D4B7-41CA-931B-BFAD70FC5DD9}" destId="{52EBD25C-CAFD-4CB8-AAB2-56AEACC9E26D}" srcOrd="10" destOrd="0" presId="urn:microsoft.com/office/officeart/2005/8/layout/gear1"/>
    <dgm:cxn modelId="{8BAABEE9-FF88-4713-B188-2C29AB51AFD1}" type="presParOf" srcId="{544718B4-D4B7-41CA-931B-BFAD70FC5DD9}" destId="{1E8CEAA8-7F65-4561-8B5A-CC4C6F6C2699}" srcOrd="11" destOrd="0" presId="urn:microsoft.com/office/officeart/2005/8/layout/gear1"/>
    <dgm:cxn modelId="{180C027C-0136-4748-AB63-50BFF74DFB20}" type="presParOf" srcId="{544718B4-D4B7-41CA-931B-BFAD70FC5DD9}" destId="{9F3820DC-D090-4F2A-A69A-2E757F7FA9D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44EFE3-1B16-4E3B-AFA3-5E9C480D9885}" type="doc">
      <dgm:prSet loTypeId="urn:microsoft.com/office/officeart/2005/8/layout/default#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3970F9-762C-477C-B79D-74FE7F89F918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GB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Animation</a:t>
          </a:r>
          <a:endParaRPr lang="en-GB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920BA52-5E9A-4881-8DB0-F86DC40E66F2}" type="parTrans" cxnId="{C3CD38AB-5995-438C-874E-341EED966A04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C28C327-456C-4031-869A-FC348C8718E9}" type="sibTrans" cxnId="{C3CD38AB-5995-438C-874E-341EED966A04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33E93F9-F901-411E-81DD-0CBA82329628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GB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Physics</a:t>
          </a:r>
          <a:endParaRPr lang="en-GB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EDA611D-2708-49E2-89ED-62D4398167CC}" type="parTrans" cxnId="{DC95D8B9-D715-435C-9B82-5E80DA399901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A7D600B-02B2-4C20-B271-D0862C03A0AF}" type="sibTrans" cxnId="{DC95D8B9-D715-435C-9B82-5E80DA399901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7A467F7-F69A-40BE-B1A3-E4A0B68F0B9B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GB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...</a:t>
          </a:r>
          <a:endParaRPr lang="en-GB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ABC81FF-29DE-4D97-AFD3-F08059D29C0F}" type="parTrans" cxnId="{297DB8F3-C315-448F-AC98-798C20E08BED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3C39C1B7-B489-49F8-A986-E99042C24552}" type="sibTrans" cxnId="{297DB8F3-C315-448F-AC98-798C20E08BED}">
      <dgm:prSet/>
      <dgm:spPr/>
      <dgm:t>
        <a:bodyPr/>
        <a:lstStyle/>
        <a:p>
          <a:endParaRPr lang="en-GB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BCEF6D7-7700-4A27-B8B0-6FF10A8FD099}" type="pres">
      <dgm:prSet presAssocID="{8B44EFE3-1B16-4E3B-AFA3-5E9C480D98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2FAC927-B722-4699-A34F-499328732BE1}" type="pres">
      <dgm:prSet presAssocID="{F93970F9-762C-477C-B79D-74FE7F89F91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F16665-7C83-4420-A60F-9E9AE03791F4}" type="pres">
      <dgm:prSet presAssocID="{CC28C327-456C-4031-869A-FC348C8718E9}" presName="sibTrans" presStyleCnt="0"/>
      <dgm:spPr/>
    </dgm:pt>
    <dgm:pt modelId="{F85D1FD3-1447-4EF7-B8A0-6C42EC883DE2}" type="pres">
      <dgm:prSet presAssocID="{C33E93F9-F901-411E-81DD-0CBA8232962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9BF36B-1BB9-47B1-A2DE-4066B0A81F2B}" type="pres">
      <dgm:prSet presAssocID="{AA7D600B-02B2-4C20-B271-D0862C03A0AF}" presName="sibTrans" presStyleCnt="0"/>
      <dgm:spPr/>
    </dgm:pt>
    <dgm:pt modelId="{9368DF81-F976-46C0-9F45-C7C64624B837}" type="pres">
      <dgm:prSet presAssocID="{47A467F7-F69A-40BE-B1A3-E4A0B68F0B9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5385C79-B37C-4DF4-9723-3CB36E5B3DF0}" type="presOf" srcId="{F93970F9-762C-477C-B79D-74FE7F89F918}" destId="{D2FAC927-B722-4699-A34F-499328732BE1}" srcOrd="0" destOrd="0" presId="urn:microsoft.com/office/officeart/2005/8/layout/default#3"/>
    <dgm:cxn modelId="{C59BD238-16AF-4D67-90A0-34E0BB645033}" type="presOf" srcId="{C33E93F9-F901-411E-81DD-0CBA82329628}" destId="{F85D1FD3-1447-4EF7-B8A0-6C42EC883DE2}" srcOrd="0" destOrd="0" presId="urn:microsoft.com/office/officeart/2005/8/layout/default#3"/>
    <dgm:cxn modelId="{4BED07B9-CF3F-424A-AEA9-E899D0C26F34}" type="presOf" srcId="{8B44EFE3-1B16-4E3B-AFA3-5E9C480D9885}" destId="{0BCEF6D7-7700-4A27-B8B0-6FF10A8FD099}" srcOrd="0" destOrd="0" presId="urn:microsoft.com/office/officeart/2005/8/layout/default#3"/>
    <dgm:cxn modelId="{DC95D8B9-D715-435C-9B82-5E80DA399901}" srcId="{8B44EFE3-1B16-4E3B-AFA3-5E9C480D9885}" destId="{C33E93F9-F901-411E-81DD-0CBA82329628}" srcOrd="1" destOrd="0" parTransId="{0EDA611D-2708-49E2-89ED-62D4398167CC}" sibTransId="{AA7D600B-02B2-4C20-B271-D0862C03A0AF}"/>
    <dgm:cxn modelId="{C3CD38AB-5995-438C-874E-341EED966A04}" srcId="{8B44EFE3-1B16-4E3B-AFA3-5E9C480D9885}" destId="{F93970F9-762C-477C-B79D-74FE7F89F918}" srcOrd="0" destOrd="0" parTransId="{2920BA52-5E9A-4881-8DB0-F86DC40E66F2}" sibTransId="{CC28C327-456C-4031-869A-FC348C8718E9}"/>
    <dgm:cxn modelId="{297DB8F3-C315-448F-AC98-798C20E08BED}" srcId="{8B44EFE3-1B16-4E3B-AFA3-5E9C480D9885}" destId="{47A467F7-F69A-40BE-B1A3-E4A0B68F0B9B}" srcOrd="2" destOrd="0" parTransId="{8ABC81FF-29DE-4D97-AFD3-F08059D29C0F}" sibTransId="{3C39C1B7-B489-49F8-A986-E99042C24552}"/>
    <dgm:cxn modelId="{E45D7138-38B5-4D80-B935-AA921E6F9B63}" type="presOf" srcId="{47A467F7-F69A-40BE-B1A3-E4A0B68F0B9B}" destId="{9368DF81-F976-46C0-9F45-C7C64624B837}" srcOrd="0" destOrd="0" presId="urn:microsoft.com/office/officeart/2005/8/layout/default#3"/>
    <dgm:cxn modelId="{32878A13-5576-41CF-9E20-F08DD283C5BE}" type="presParOf" srcId="{0BCEF6D7-7700-4A27-B8B0-6FF10A8FD099}" destId="{D2FAC927-B722-4699-A34F-499328732BE1}" srcOrd="0" destOrd="0" presId="urn:microsoft.com/office/officeart/2005/8/layout/default#3"/>
    <dgm:cxn modelId="{79F2EF0F-D79C-45C3-9A38-3D03CD308EA1}" type="presParOf" srcId="{0BCEF6D7-7700-4A27-B8B0-6FF10A8FD099}" destId="{B5F16665-7C83-4420-A60F-9E9AE03791F4}" srcOrd="1" destOrd="0" presId="urn:microsoft.com/office/officeart/2005/8/layout/default#3"/>
    <dgm:cxn modelId="{26E34274-9725-4047-B2CF-A9AC15C45B30}" type="presParOf" srcId="{0BCEF6D7-7700-4A27-B8B0-6FF10A8FD099}" destId="{F85D1FD3-1447-4EF7-B8A0-6C42EC883DE2}" srcOrd="2" destOrd="0" presId="urn:microsoft.com/office/officeart/2005/8/layout/default#3"/>
    <dgm:cxn modelId="{35604835-13D6-435C-9101-CF13DA1E8E35}" type="presParOf" srcId="{0BCEF6D7-7700-4A27-B8B0-6FF10A8FD099}" destId="{409BF36B-1BB9-47B1-A2DE-4066B0A81F2B}" srcOrd="3" destOrd="0" presId="urn:microsoft.com/office/officeart/2005/8/layout/default#3"/>
    <dgm:cxn modelId="{B97B6269-9227-4A63-A256-D4BF4CC1B6E9}" type="presParOf" srcId="{0BCEF6D7-7700-4A27-B8B0-6FF10A8FD099}" destId="{9368DF81-F976-46C0-9F45-C7C64624B837}" srcOrd="4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C927-B722-4699-A34F-499328732BE1}">
      <dsp:nvSpPr>
        <dsp:cNvPr id="0" name=""/>
        <dsp:cNvSpPr/>
      </dsp:nvSpPr>
      <dsp:spPr>
        <a:xfrm>
          <a:off x="214313" y="125"/>
          <a:ext cx="2643206" cy="428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Execution Management</a:t>
          </a:r>
          <a:endParaRPr lang="en-GB" sz="19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214313" y="125"/>
        <a:ext cx="2643206" cy="428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C927-B722-4699-A34F-499328732BE1}">
      <dsp:nvSpPr>
        <dsp:cNvPr id="0" name=""/>
        <dsp:cNvSpPr/>
      </dsp:nvSpPr>
      <dsp:spPr>
        <a:xfrm rot="16200000">
          <a:off x="70" y="69"/>
          <a:ext cx="2500329" cy="35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cap="none" spc="4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World Interface</a:t>
          </a:r>
          <a:endParaRPr lang="en-GB" sz="1600" b="0" kern="1200" cap="none" spc="40" baseline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70" y="69"/>
        <a:ext cx="2500329" cy="357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80CAD-70EB-4E8D-90B8-897FEF2A8ECD}">
      <dsp:nvSpPr>
        <dsp:cNvPr id="0" name=""/>
        <dsp:cNvSpPr/>
      </dsp:nvSpPr>
      <dsp:spPr>
        <a:xfrm>
          <a:off x="1678440" y="1607494"/>
          <a:ext cx="1753332" cy="1725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cap="none" spc="15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Movement (Character AI)</a:t>
          </a:r>
          <a:endParaRPr lang="en-GB" sz="1400" b="0" kern="1200" cap="none" spc="150" baseline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2028838" y="2011622"/>
        <a:ext cx="1052536" cy="886806"/>
      </dsp:txXfrm>
    </dsp:sp>
    <dsp:sp modelId="{13CF38CD-DC2B-4466-9E00-DF14321FC6D6}">
      <dsp:nvSpPr>
        <dsp:cNvPr id="0" name=""/>
        <dsp:cNvSpPr/>
      </dsp:nvSpPr>
      <dsp:spPr>
        <a:xfrm>
          <a:off x="357183" y="1019698"/>
          <a:ext cx="1568771" cy="148062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cap="none" spc="15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Decision Making (Char AI)</a:t>
          </a:r>
          <a:endParaRPr lang="en-GB" sz="1200" b="0" kern="1200" cap="none" spc="150" baseline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742748" y="1394703"/>
        <a:ext cx="797641" cy="730618"/>
      </dsp:txXfrm>
    </dsp:sp>
    <dsp:sp modelId="{8CEFE502-6EFA-4AEC-AB28-49AE7B55E0B8}">
      <dsp:nvSpPr>
        <dsp:cNvPr id="0" name=""/>
        <dsp:cNvSpPr/>
      </dsp:nvSpPr>
      <dsp:spPr>
        <a:xfrm rot="20700000">
          <a:off x="1322304" y="147870"/>
          <a:ext cx="1315899" cy="131589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cap="none" spc="15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Strategy (Group AI)</a:t>
          </a:r>
          <a:endParaRPr lang="en-GB" sz="1200" b="0" kern="1200" cap="none" spc="150" baseline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 rot="-20700000">
        <a:off x="1610920" y="436486"/>
        <a:ext cx="738668" cy="738668"/>
      </dsp:txXfrm>
    </dsp:sp>
    <dsp:sp modelId="{52EBD25C-CAFD-4CB8-AAB2-56AEACC9E26D}">
      <dsp:nvSpPr>
        <dsp:cNvPr id="0" name=""/>
        <dsp:cNvSpPr/>
      </dsp:nvSpPr>
      <dsp:spPr>
        <a:xfrm rot="19930136">
          <a:off x="1754420" y="1350751"/>
          <a:ext cx="1897587" cy="1963157"/>
        </a:xfrm>
        <a:prstGeom prst="circularArrow">
          <a:avLst>
            <a:gd name="adj1" fmla="val 4687"/>
            <a:gd name="adj2" fmla="val 299029"/>
            <a:gd name="adj3" fmla="val 2492332"/>
            <a:gd name="adj4" fmla="val 1591360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8CEAA8-7F65-4561-8B5A-CC4C6F6C2699}">
      <dsp:nvSpPr>
        <dsp:cNvPr id="0" name=""/>
        <dsp:cNvSpPr/>
      </dsp:nvSpPr>
      <dsp:spPr>
        <a:xfrm>
          <a:off x="142878" y="750229"/>
          <a:ext cx="1717405" cy="17174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3820DC-D090-4F2A-A69A-2E757F7FA9DC}">
      <dsp:nvSpPr>
        <dsp:cNvPr id="0" name=""/>
        <dsp:cNvSpPr/>
      </dsp:nvSpPr>
      <dsp:spPr>
        <a:xfrm>
          <a:off x="1000131" y="-178460"/>
          <a:ext cx="1851708" cy="185170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C927-B722-4699-A34F-499328732BE1}">
      <dsp:nvSpPr>
        <dsp:cNvPr id="0" name=""/>
        <dsp:cNvSpPr/>
      </dsp:nvSpPr>
      <dsp:spPr>
        <a:xfrm>
          <a:off x="0" y="17859"/>
          <a:ext cx="892974" cy="535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Animation</a:t>
          </a:r>
          <a:endParaRPr lang="en-GB" sz="1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0" y="17859"/>
        <a:ext cx="892974" cy="535784"/>
      </dsp:txXfrm>
    </dsp:sp>
    <dsp:sp modelId="{F85D1FD3-1447-4EF7-B8A0-6C42EC883DE2}">
      <dsp:nvSpPr>
        <dsp:cNvPr id="0" name=""/>
        <dsp:cNvSpPr/>
      </dsp:nvSpPr>
      <dsp:spPr>
        <a:xfrm>
          <a:off x="982272" y="17859"/>
          <a:ext cx="892974" cy="535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Physics</a:t>
          </a:r>
          <a:endParaRPr lang="en-GB" sz="1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982272" y="17859"/>
        <a:ext cx="892974" cy="535784"/>
      </dsp:txXfrm>
    </dsp:sp>
    <dsp:sp modelId="{9368DF81-F976-46C0-9F45-C7C64624B837}">
      <dsp:nvSpPr>
        <dsp:cNvPr id="0" name=""/>
        <dsp:cNvSpPr/>
      </dsp:nvSpPr>
      <dsp:spPr>
        <a:xfrm>
          <a:off x="1964545" y="17859"/>
          <a:ext cx="892974" cy="535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...</a:t>
          </a:r>
          <a:endParaRPr lang="en-GB" sz="1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964545" y="17859"/>
        <a:ext cx="892974" cy="535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5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8F34-7A09-4067-BE85-8F7121F6F9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617D-FED3-414B-9693-E6C3502B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week.soe.ucsc.edu/about/" TargetMode="External"/><Relationship Id="rId2" Type="http://schemas.openxmlformats.org/officeDocument/2006/relationships/hyperlink" Target="http://www.gameaipr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engineboo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Assemble the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do we put all of this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First, get some basics. This is what we are doing.</a:t>
            </a:r>
          </a:p>
          <a:p>
            <a:r>
              <a:rPr lang="en-US" dirty="0" smtClean="0"/>
              <a:t>Second see what has been done. See Game AI Pro. The first volume is available on line </a:t>
            </a:r>
            <a:r>
              <a:rPr lang="en-US" dirty="0"/>
              <a:t>for free. </a:t>
            </a:r>
            <a:r>
              <a:rPr lang="en-US" dirty="0">
                <a:hlinkClick r:id="rId2"/>
              </a:rPr>
              <a:t>http://www.gameaipro.com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Third, find appropriate libraries to begin to understand how to put the parts together or concentrate on a particular authoring environment. You will need to explore the net for this.</a:t>
            </a:r>
          </a:p>
          <a:p>
            <a:r>
              <a:rPr lang="en-US" dirty="0" smtClean="0"/>
              <a:t>Fourth, record what you learn and look for new things. </a:t>
            </a:r>
            <a:r>
              <a:rPr lang="en-US" dirty="0" err="1" smtClean="0"/>
              <a:t>Promweek</a:t>
            </a:r>
            <a:r>
              <a:rPr lang="en-US" dirty="0" smtClean="0"/>
              <a:t> can </a:t>
            </a:r>
            <a:r>
              <a:rPr lang="en-US"/>
              <a:t>be informative </a:t>
            </a:r>
            <a:r>
              <a:rPr lang="en-US">
                <a:hlinkClick r:id="rId3"/>
              </a:rPr>
              <a:t>https://</a:t>
            </a:r>
            <a:r>
              <a:rPr lang="en-US">
                <a:hlinkClick r:id="rId3"/>
              </a:rPr>
              <a:t>promweek.soe.ucsc.edu/about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9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view</a:t>
            </a:r>
            <a:endParaRPr lang="en-US" dirty="0"/>
          </a:p>
        </p:txBody>
      </p:sp>
      <p:pic>
        <p:nvPicPr>
          <p:cNvPr id="4" name="Picture 3" descr="Screen Shot 2014-02-18 at 10.2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" y="1562100"/>
            <a:ext cx="8387391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638800"/>
            <a:ext cx="214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Walker White</a:t>
            </a:r>
          </a:p>
        </p:txBody>
      </p:sp>
    </p:spTree>
    <p:extLst>
      <p:ext uri="{BB962C8B-B14F-4D97-AF65-F5344CB8AC3E}">
        <p14:creationId xmlns:p14="http://schemas.microsoft.com/office/powerpoint/2010/main" val="37556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engine architecture by Jason Gregory</a:t>
            </a:r>
          </a:p>
          <a:p>
            <a:r>
              <a:rPr lang="en-US" dirty="0" smtClean="0">
                <a:hlinkClick r:id="rId2"/>
              </a:rPr>
              <a:t>http://www.gameenginebook.com/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7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" y="1828800"/>
            <a:ext cx="8994458" cy="385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3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5" y="244151"/>
            <a:ext cx="8994458" cy="655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30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AI part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320"/>
            <a:ext cx="20859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http://intrinsicalgorithm.com/IAonAI/wp-content/uploads/2012/10/Figure2-BT-FSM-300x1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2857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ntrinsicalgorithm.com/IAonAI/wp-content/uploads/2012/10/Figure3-BT-30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ntrinsicalgorithm.com/IAonAI/wp-content/uploads/2012/10/Figure6-Utility-300x2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2400"/>
            <a:ext cx="2857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ntrinsicalgorithm.com/IAonAI/wp-content/uploads/2012/10/Figure5-Planner-300x2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28575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812" y="6071507"/>
            <a:ext cx="810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http://intrinsicalgorithm.com/IAonAI/2012/11/ai-architectures-a-culinary-guide-gdmag-article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5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done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6792107"/>
              </p:ext>
            </p:extLst>
          </p:nvPr>
        </p:nvGraphicFramePr>
        <p:xfrm>
          <a:off x="1971652" y="1768998"/>
          <a:ext cx="3071834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9701286"/>
              </p:ext>
            </p:extLst>
          </p:nvPr>
        </p:nvGraphicFramePr>
        <p:xfrm>
          <a:off x="185702" y="3840700"/>
          <a:ext cx="2857520" cy="35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8646" y="1399666"/>
            <a:ext cx="268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itchFamily="34" charset="0"/>
              </a:rPr>
              <a:t>1</a:t>
            </a:r>
            <a:r>
              <a:rPr lang="en-GB" dirty="0" smtClean="0">
                <a:latin typeface="Arial Narrow" pitchFamily="34" charset="0"/>
              </a:rPr>
              <a:t> - AI receives processor time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7404" y="6412468"/>
            <a:ext cx="301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Narrow" pitchFamily="34" charset="0"/>
              </a:rPr>
              <a:t> 4 -  AI output is turned into action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407527" y="3783462"/>
            <a:ext cx="28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-  AI obtains world information</a:t>
            </a:r>
            <a:endParaRPr lang="en-GB" dirty="0">
              <a:latin typeface="Arial Narrow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7667492"/>
              </p:ext>
            </p:extLst>
          </p:nvPr>
        </p:nvGraphicFramePr>
        <p:xfrm>
          <a:off x="1614462" y="2269064"/>
          <a:ext cx="3643338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07655154"/>
              </p:ext>
            </p:extLst>
          </p:nvPr>
        </p:nvGraphicFramePr>
        <p:xfrm>
          <a:off x="2114528" y="5769526"/>
          <a:ext cx="285752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1828800"/>
            <a:ext cx="3276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Wait until it is your turn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Sense the state of the world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Think about what action to perform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Act in the world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26314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4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/>
      <p:bldP spid="7" grpId="0"/>
      <p:bldP spid="8" grpId="0"/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what?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229475" cy="389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67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4419600"/>
            <a:ext cx="654675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is the wait?</a:t>
            </a:r>
            <a:endParaRPr lang="en-US" dirty="0"/>
          </a:p>
        </p:txBody>
      </p:sp>
      <p:pic>
        <p:nvPicPr>
          <p:cNvPr id="4" name="Picture 3" descr="Screen Shot 2014-02-18 at 10.1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9" y="1371600"/>
            <a:ext cx="5807393" cy="2887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905" y="4419600"/>
            <a:ext cx="6312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Sensing</a:t>
            </a:r>
            <a:r>
              <a:rPr lang="en-US" sz="1400" dirty="0" smtClean="0"/>
              <a:t>: Determine state of the world</a:t>
            </a:r>
          </a:p>
          <a:p>
            <a:pPr lvl="1"/>
            <a:r>
              <a:rPr lang="en-US" sz="1400" dirty="0" smtClean="0"/>
              <a:t>All world changes are messages sent to agents</a:t>
            </a:r>
          </a:p>
          <a:p>
            <a:pPr lvl="1"/>
            <a:r>
              <a:rPr lang="en-US" sz="1400" dirty="0" smtClean="0"/>
              <a:t>Agent examines the world for information</a:t>
            </a:r>
          </a:p>
          <a:p>
            <a:r>
              <a:rPr lang="en-US" sz="1400" i="1" dirty="0" smtClean="0"/>
              <a:t>Thinking</a:t>
            </a:r>
            <a:r>
              <a:rPr lang="en-US" sz="1400" dirty="0" smtClean="0"/>
              <a:t>: Given the goal and the state of the world determine what should be done.</a:t>
            </a:r>
          </a:p>
          <a:p>
            <a:pPr lvl="1"/>
            <a:r>
              <a:rPr lang="en-US" sz="1400" dirty="0" smtClean="0"/>
              <a:t>Determined by strict rule or state changes</a:t>
            </a:r>
          </a:p>
          <a:p>
            <a:pPr lvl="1"/>
            <a:r>
              <a:rPr lang="en-US" sz="1400" dirty="0" smtClean="0"/>
              <a:t>Selection from options</a:t>
            </a:r>
          </a:p>
          <a:p>
            <a:r>
              <a:rPr lang="en-US" sz="1400" i="1" dirty="0" smtClean="0"/>
              <a:t>Acting</a:t>
            </a:r>
            <a:r>
              <a:rPr lang="en-US" sz="1400" dirty="0" smtClean="0"/>
              <a:t>: Tell animation system what to do</a:t>
            </a:r>
          </a:p>
          <a:p>
            <a:pPr lvl="1"/>
            <a:r>
              <a:rPr lang="en-US" sz="1400" dirty="0" smtClean="0"/>
              <a:t>Low level instructions for speed, angles, orientations</a:t>
            </a:r>
          </a:p>
          <a:p>
            <a:pPr lvl="1"/>
            <a:r>
              <a:rPr lang="en-US" sz="1400" dirty="0" smtClean="0"/>
              <a:t>High level instructions for moving, picking, using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2209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72400" y="2209800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03954" y="5562600"/>
            <a:ext cx="768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288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Assemble the parts</vt:lpstr>
      <vt:lpstr>Simplified view</vt:lpstr>
      <vt:lpstr>The big picture</vt:lpstr>
      <vt:lpstr>PowerPoint Presentation</vt:lpstr>
      <vt:lpstr>PowerPoint Presentation</vt:lpstr>
      <vt:lpstr>The Basic AI part</vt:lpstr>
      <vt:lpstr>What needs to be done</vt:lpstr>
      <vt:lpstr>Waiting for what?</vt:lpstr>
      <vt:lpstr>How long is the wait?</vt:lpstr>
      <vt:lpstr>So how do we put all of this together?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Rochowiak</dc:creator>
  <cp:lastModifiedBy>Dan Rochowiak</cp:lastModifiedBy>
  <cp:revision>14</cp:revision>
  <dcterms:created xsi:type="dcterms:W3CDTF">2016-03-30T15:44:46Z</dcterms:created>
  <dcterms:modified xsi:type="dcterms:W3CDTF">2016-03-31T16:05:21Z</dcterms:modified>
</cp:coreProperties>
</file>