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4DF5F-2562-4701-9FA6-C3F0B3E8D17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1A1ADBF-E9CB-41B5-BAE9-4F0C4D6E4CCE}">
      <dgm:prSet phldrT="[Text]"/>
      <dgm:spPr/>
      <dgm:t>
        <a:bodyPr/>
        <a:lstStyle/>
        <a:p>
          <a:r>
            <a:rPr lang="en-US" dirty="0" smtClean="0"/>
            <a:t>Card Reader</a:t>
          </a:r>
          <a:endParaRPr lang="en-US" dirty="0"/>
        </a:p>
      </dgm:t>
    </dgm:pt>
    <dgm:pt modelId="{AF70C733-70B7-4561-BE8A-028A8A3155ED}" type="parTrans" cxnId="{D853ED74-EDE5-4119-BC20-C0BA66B9E261}">
      <dgm:prSet/>
      <dgm:spPr/>
      <dgm:t>
        <a:bodyPr/>
        <a:lstStyle/>
        <a:p>
          <a:endParaRPr lang="en-US"/>
        </a:p>
      </dgm:t>
    </dgm:pt>
    <dgm:pt modelId="{86ADDC9C-2EFF-4E6C-A819-53E75C30298E}" type="sibTrans" cxnId="{D853ED74-EDE5-4119-BC20-C0BA66B9E261}">
      <dgm:prSet/>
      <dgm:spPr/>
      <dgm:t>
        <a:bodyPr/>
        <a:lstStyle/>
        <a:p>
          <a:endParaRPr lang="en-US"/>
        </a:p>
      </dgm:t>
    </dgm:pt>
    <dgm:pt modelId="{504A0DE3-E192-4CC0-A1B1-4ED50B208295}">
      <dgm:prSet phldrT="[Text]"/>
      <dgm:spPr/>
      <dgm:t>
        <a:bodyPr/>
        <a:lstStyle/>
        <a:p>
          <a:r>
            <a:rPr lang="en-US" dirty="0" smtClean="0"/>
            <a:t>AHK (Compare)</a:t>
          </a:r>
          <a:endParaRPr lang="en-US" dirty="0"/>
        </a:p>
      </dgm:t>
    </dgm:pt>
    <dgm:pt modelId="{0A9F01CE-B2B1-47A9-A360-8CEDFAE0DB8E}" type="parTrans" cxnId="{5E7FF4E3-860E-4FD1-AADF-D1D55447B76E}">
      <dgm:prSet/>
      <dgm:spPr/>
      <dgm:t>
        <a:bodyPr/>
        <a:lstStyle/>
        <a:p>
          <a:endParaRPr lang="en-US"/>
        </a:p>
      </dgm:t>
    </dgm:pt>
    <dgm:pt modelId="{5F55603B-4A75-406B-9DBF-05704211A508}" type="sibTrans" cxnId="{5E7FF4E3-860E-4FD1-AADF-D1D55447B76E}">
      <dgm:prSet/>
      <dgm:spPr/>
      <dgm:t>
        <a:bodyPr/>
        <a:lstStyle/>
        <a:p>
          <a:endParaRPr lang="en-US"/>
        </a:p>
      </dgm:t>
    </dgm:pt>
    <dgm:pt modelId="{56B2A971-C405-4F47-AA10-81E5A2575198}">
      <dgm:prSet phldrT="[Text]"/>
      <dgm:spPr/>
      <dgm:t>
        <a:bodyPr/>
        <a:lstStyle/>
        <a:p>
          <a:r>
            <a:rPr lang="en-US" dirty="0" smtClean="0"/>
            <a:t>Single Byte to Arduino</a:t>
          </a:r>
          <a:endParaRPr lang="en-US" dirty="0"/>
        </a:p>
      </dgm:t>
    </dgm:pt>
    <dgm:pt modelId="{1A14CBBB-152C-41B4-A1C3-8076789C8451}" type="parTrans" cxnId="{E66A227F-E5B3-4F05-855A-AC9DC2DBEC8E}">
      <dgm:prSet/>
      <dgm:spPr/>
      <dgm:t>
        <a:bodyPr/>
        <a:lstStyle/>
        <a:p>
          <a:endParaRPr lang="en-US"/>
        </a:p>
      </dgm:t>
    </dgm:pt>
    <dgm:pt modelId="{06F35A15-7829-42B8-A736-8DD09C1266ED}" type="sibTrans" cxnId="{E66A227F-E5B3-4F05-855A-AC9DC2DBEC8E}">
      <dgm:prSet/>
      <dgm:spPr/>
      <dgm:t>
        <a:bodyPr/>
        <a:lstStyle/>
        <a:p>
          <a:endParaRPr lang="en-US"/>
        </a:p>
      </dgm:t>
    </dgm:pt>
    <dgm:pt modelId="{5310C3EE-6A93-4981-A716-7788EA647C53}">
      <dgm:prSet/>
      <dgm:spPr/>
      <dgm:t>
        <a:bodyPr/>
        <a:lstStyle/>
        <a:p>
          <a:r>
            <a:rPr lang="en-US" dirty="0" smtClean="0"/>
            <a:t>Door Open</a:t>
          </a:r>
          <a:endParaRPr lang="en-US" dirty="0"/>
        </a:p>
      </dgm:t>
    </dgm:pt>
    <dgm:pt modelId="{55813248-2192-4D3A-AEFF-FCCAFB4D49A3}" type="parTrans" cxnId="{831C7C25-562F-4821-9447-0356A835DE61}">
      <dgm:prSet/>
      <dgm:spPr/>
      <dgm:t>
        <a:bodyPr/>
        <a:lstStyle/>
        <a:p>
          <a:endParaRPr lang="en-US"/>
        </a:p>
      </dgm:t>
    </dgm:pt>
    <dgm:pt modelId="{1E1153B8-FD11-4327-8F13-B9D241E031BE}" type="sibTrans" cxnId="{831C7C25-562F-4821-9447-0356A835DE61}">
      <dgm:prSet/>
      <dgm:spPr/>
      <dgm:t>
        <a:bodyPr/>
        <a:lstStyle/>
        <a:p>
          <a:endParaRPr lang="en-US"/>
        </a:p>
      </dgm:t>
    </dgm:pt>
    <dgm:pt modelId="{57153DD6-8236-402F-894A-418ACC1EE21C}" type="pres">
      <dgm:prSet presAssocID="{3324DF5F-2562-4701-9FA6-C3F0B3E8D170}" presName="Name0" presStyleCnt="0">
        <dgm:presLayoutVars>
          <dgm:dir/>
          <dgm:animLvl val="lvl"/>
          <dgm:resizeHandles val="exact"/>
        </dgm:presLayoutVars>
      </dgm:prSet>
      <dgm:spPr/>
    </dgm:pt>
    <dgm:pt modelId="{70AB9788-47B7-4DF2-A4DD-9F2120A105B0}" type="pres">
      <dgm:prSet presAssocID="{B1A1ADBF-E9CB-41B5-BAE9-4F0C4D6E4CC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CB938-2799-4727-A066-3865B30DF3FA}" type="pres">
      <dgm:prSet presAssocID="{86ADDC9C-2EFF-4E6C-A819-53E75C30298E}" presName="parTxOnlySpace" presStyleCnt="0"/>
      <dgm:spPr/>
    </dgm:pt>
    <dgm:pt modelId="{7248DEC1-6B35-42C1-A68C-C63BE89CC656}" type="pres">
      <dgm:prSet presAssocID="{504A0DE3-E192-4CC0-A1B1-4ED50B2082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02195-D947-47F5-9633-3286E3F2985E}" type="pres">
      <dgm:prSet presAssocID="{5F55603B-4A75-406B-9DBF-05704211A508}" presName="parTxOnlySpace" presStyleCnt="0"/>
      <dgm:spPr/>
    </dgm:pt>
    <dgm:pt modelId="{85683E91-A98B-408D-BBBD-5B4DF457135B}" type="pres">
      <dgm:prSet presAssocID="{56B2A971-C405-4F47-AA10-81E5A2575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78012-39AD-4C11-88B1-3B9153D0ADC9}" type="pres">
      <dgm:prSet presAssocID="{06F35A15-7829-42B8-A736-8DD09C1266ED}" presName="parTxOnlySpace" presStyleCnt="0"/>
      <dgm:spPr/>
    </dgm:pt>
    <dgm:pt modelId="{37F76E10-1251-46AD-871A-CBE5C35ACD57}" type="pres">
      <dgm:prSet presAssocID="{5310C3EE-6A93-4981-A716-7788EA647C5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F16228-36E8-478C-A01B-0DCF349F0C75}" type="presOf" srcId="{56B2A971-C405-4F47-AA10-81E5A2575198}" destId="{85683E91-A98B-408D-BBBD-5B4DF457135B}" srcOrd="0" destOrd="0" presId="urn:microsoft.com/office/officeart/2005/8/layout/chevron1"/>
    <dgm:cxn modelId="{5E7FF4E3-860E-4FD1-AADF-D1D55447B76E}" srcId="{3324DF5F-2562-4701-9FA6-C3F0B3E8D170}" destId="{504A0DE3-E192-4CC0-A1B1-4ED50B208295}" srcOrd="1" destOrd="0" parTransId="{0A9F01CE-B2B1-47A9-A360-8CEDFAE0DB8E}" sibTransId="{5F55603B-4A75-406B-9DBF-05704211A508}"/>
    <dgm:cxn modelId="{D97A3320-8B5B-446E-AFA5-305EA6F342DE}" type="presOf" srcId="{5310C3EE-6A93-4981-A716-7788EA647C53}" destId="{37F76E10-1251-46AD-871A-CBE5C35ACD57}" srcOrd="0" destOrd="0" presId="urn:microsoft.com/office/officeart/2005/8/layout/chevron1"/>
    <dgm:cxn modelId="{5A675A73-16F4-4706-8262-7E661D2D504A}" type="presOf" srcId="{B1A1ADBF-E9CB-41B5-BAE9-4F0C4D6E4CCE}" destId="{70AB9788-47B7-4DF2-A4DD-9F2120A105B0}" srcOrd="0" destOrd="0" presId="urn:microsoft.com/office/officeart/2005/8/layout/chevron1"/>
    <dgm:cxn modelId="{831C7C25-562F-4821-9447-0356A835DE61}" srcId="{3324DF5F-2562-4701-9FA6-C3F0B3E8D170}" destId="{5310C3EE-6A93-4981-A716-7788EA647C53}" srcOrd="3" destOrd="0" parTransId="{55813248-2192-4D3A-AEFF-FCCAFB4D49A3}" sibTransId="{1E1153B8-FD11-4327-8F13-B9D241E031BE}"/>
    <dgm:cxn modelId="{E66A227F-E5B3-4F05-855A-AC9DC2DBEC8E}" srcId="{3324DF5F-2562-4701-9FA6-C3F0B3E8D170}" destId="{56B2A971-C405-4F47-AA10-81E5A2575198}" srcOrd="2" destOrd="0" parTransId="{1A14CBBB-152C-41B4-A1C3-8076789C8451}" sibTransId="{06F35A15-7829-42B8-A736-8DD09C1266ED}"/>
    <dgm:cxn modelId="{DD3A5797-AA85-4DC1-AA8E-FEE0E584D037}" type="presOf" srcId="{504A0DE3-E192-4CC0-A1B1-4ED50B208295}" destId="{7248DEC1-6B35-42C1-A68C-C63BE89CC656}" srcOrd="0" destOrd="0" presId="urn:microsoft.com/office/officeart/2005/8/layout/chevron1"/>
    <dgm:cxn modelId="{D853ED74-EDE5-4119-BC20-C0BA66B9E261}" srcId="{3324DF5F-2562-4701-9FA6-C3F0B3E8D170}" destId="{B1A1ADBF-E9CB-41B5-BAE9-4F0C4D6E4CCE}" srcOrd="0" destOrd="0" parTransId="{AF70C733-70B7-4561-BE8A-028A8A3155ED}" sibTransId="{86ADDC9C-2EFF-4E6C-A819-53E75C30298E}"/>
    <dgm:cxn modelId="{49BF8F86-5EA6-4899-BD41-F94944235EC0}" type="presOf" srcId="{3324DF5F-2562-4701-9FA6-C3F0B3E8D170}" destId="{57153DD6-8236-402F-894A-418ACC1EE21C}" srcOrd="0" destOrd="0" presId="urn:microsoft.com/office/officeart/2005/8/layout/chevron1"/>
    <dgm:cxn modelId="{1C3F011E-1C87-4CDD-A6FB-31100FE18C5B}" type="presParOf" srcId="{57153DD6-8236-402F-894A-418ACC1EE21C}" destId="{70AB9788-47B7-4DF2-A4DD-9F2120A105B0}" srcOrd="0" destOrd="0" presId="urn:microsoft.com/office/officeart/2005/8/layout/chevron1"/>
    <dgm:cxn modelId="{B9D9C19E-A505-4463-8C42-345B1C96088D}" type="presParOf" srcId="{57153DD6-8236-402F-894A-418ACC1EE21C}" destId="{AEFCB938-2799-4727-A066-3865B30DF3FA}" srcOrd="1" destOrd="0" presId="urn:microsoft.com/office/officeart/2005/8/layout/chevron1"/>
    <dgm:cxn modelId="{2C1C0D3E-5447-4136-9B4B-7FC2E5548C82}" type="presParOf" srcId="{57153DD6-8236-402F-894A-418ACC1EE21C}" destId="{7248DEC1-6B35-42C1-A68C-C63BE89CC656}" srcOrd="2" destOrd="0" presId="urn:microsoft.com/office/officeart/2005/8/layout/chevron1"/>
    <dgm:cxn modelId="{55A30B18-5E35-4A3B-8FFE-1438E6F4907D}" type="presParOf" srcId="{57153DD6-8236-402F-894A-418ACC1EE21C}" destId="{EB302195-D947-47F5-9633-3286E3F2985E}" srcOrd="3" destOrd="0" presId="urn:microsoft.com/office/officeart/2005/8/layout/chevron1"/>
    <dgm:cxn modelId="{39812D18-DC80-42D0-8234-A85F23B4D8FD}" type="presParOf" srcId="{57153DD6-8236-402F-894A-418ACC1EE21C}" destId="{85683E91-A98B-408D-BBBD-5B4DF457135B}" srcOrd="4" destOrd="0" presId="urn:microsoft.com/office/officeart/2005/8/layout/chevron1"/>
    <dgm:cxn modelId="{7DD71B3E-9EE5-4643-B5A5-A64401081997}" type="presParOf" srcId="{57153DD6-8236-402F-894A-418ACC1EE21C}" destId="{2A978012-39AD-4C11-88B1-3B9153D0ADC9}" srcOrd="5" destOrd="0" presId="urn:microsoft.com/office/officeart/2005/8/layout/chevron1"/>
    <dgm:cxn modelId="{E18249DA-1843-4B66-AB89-AB404347B36F}" type="presParOf" srcId="{57153DD6-8236-402F-894A-418ACC1EE21C}" destId="{37F76E10-1251-46AD-871A-CBE5C35ACD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4DF5F-2562-4701-9FA6-C3F0B3E8D17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1A1ADBF-E9CB-41B5-BAE9-4F0C4D6E4CCE}">
      <dgm:prSet phldrT="[Text]"/>
      <dgm:spPr/>
      <dgm:t>
        <a:bodyPr/>
        <a:lstStyle/>
        <a:p>
          <a:r>
            <a:rPr lang="en-US" dirty="0" smtClean="0"/>
            <a:t>Card Reader</a:t>
          </a:r>
          <a:endParaRPr lang="en-US" dirty="0"/>
        </a:p>
      </dgm:t>
    </dgm:pt>
    <dgm:pt modelId="{AF70C733-70B7-4561-BE8A-028A8A3155ED}" type="parTrans" cxnId="{D853ED74-EDE5-4119-BC20-C0BA66B9E261}">
      <dgm:prSet/>
      <dgm:spPr/>
      <dgm:t>
        <a:bodyPr/>
        <a:lstStyle/>
        <a:p>
          <a:endParaRPr lang="en-US"/>
        </a:p>
      </dgm:t>
    </dgm:pt>
    <dgm:pt modelId="{86ADDC9C-2EFF-4E6C-A819-53E75C30298E}" type="sibTrans" cxnId="{D853ED74-EDE5-4119-BC20-C0BA66B9E261}">
      <dgm:prSet/>
      <dgm:spPr/>
      <dgm:t>
        <a:bodyPr/>
        <a:lstStyle/>
        <a:p>
          <a:endParaRPr lang="en-US"/>
        </a:p>
      </dgm:t>
    </dgm:pt>
    <dgm:pt modelId="{504A0DE3-E192-4CC0-A1B1-4ED50B208295}">
      <dgm:prSet phldrT="[Text]"/>
      <dgm:spPr/>
      <dgm:t>
        <a:bodyPr/>
        <a:lstStyle/>
        <a:p>
          <a:r>
            <a:rPr lang="en-US" dirty="0" smtClean="0"/>
            <a:t>C++ (Compare)</a:t>
          </a:r>
          <a:endParaRPr lang="en-US" dirty="0"/>
        </a:p>
      </dgm:t>
    </dgm:pt>
    <dgm:pt modelId="{0A9F01CE-B2B1-47A9-A360-8CEDFAE0DB8E}" type="parTrans" cxnId="{5E7FF4E3-860E-4FD1-AADF-D1D55447B76E}">
      <dgm:prSet/>
      <dgm:spPr/>
      <dgm:t>
        <a:bodyPr/>
        <a:lstStyle/>
        <a:p>
          <a:endParaRPr lang="en-US"/>
        </a:p>
      </dgm:t>
    </dgm:pt>
    <dgm:pt modelId="{5F55603B-4A75-406B-9DBF-05704211A508}" type="sibTrans" cxnId="{5E7FF4E3-860E-4FD1-AADF-D1D55447B76E}">
      <dgm:prSet/>
      <dgm:spPr/>
      <dgm:t>
        <a:bodyPr/>
        <a:lstStyle/>
        <a:p>
          <a:endParaRPr lang="en-US"/>
        </a:p>
      </dgm:t>
    </dgm:pt>
    <dgm:pt modelId="{56B2A971-C405-4F47-AA10-81E5A2575198}">
      <dgm:prSet phldrT="[Text]"/>
      <dgm:spPr/>
      <dgm:t>
        <a:bodyPr/>
        <a:lstStyle/>
        <a:p>
          <a:r>
            <a:rPr lang="en-US" dirty="0" smtClean="0"/>
            <a:t>Single Byte to Arduino</a:t>
          </a:r>
          <a:endParaRPr lang="en-US" dirty="0"/>
        </a:p>
      </dgm:t>
    </dgm:pt>
    <dgm:pt modelId="{1A14CBBB-152C-41B4-A1C3-8076789C8451}" type="parTrans" cxnId="{E66A227F-E5B3-4F05-855A-AC9DC2DBEC8E}">
      <dgm:prSet/>
      <dgm:spPr/>
      <dgm:t>
        <a:bodyPr/>
        <a:lstStyle/>
        <a:p>
          <a:endParaRPr lang="en-US"/>
        </a:p>
      </dgm:t>
    </dgm:pt>
    <dgm:pt modelId="{06F35A15-7829-42B8-A736-8DD09C1266ED}" type="sibTrans" cxnId="{E66A227F-E5B3-4F05-855A-AC9DC2DBEC8E}">
      <dgm:prSet/>
      <dgm:spPr/>
      <dgm:t>
        <a:bodyPr/>
        <a:lstStyle/>
        <a:p>
          <a:endParaRPr lang="en-US"/>
        </a:p>
      </dgm:t>
    </dgm:pt>
    <dgm:pt modelId="{5310C3EE-6A93-4981-A716-7788EA647C53}">
      <dgm:prSet/>
      <dgm:spPr/>
      <dgm:t>
        <a:bodyPr/>
        <a:lstStyle/>
        <a:p>
          <a:r>
            <a:rPr lang="en-US" dirty="0" smtClean="0"/>
            <a:t>Door Open</a:t>
          </a:r>
          <a:endParaRPr lang="en-US" dirty="0"/>
        </a:p>
      </dgm:t>
    </dgm:pt>
    <dgm:pt modelId="{55813248-2192-4D3A-AEFF-FCCAFB4D49A3}" type="parTrans" cxnId="{831C7C25-562F-4821-9447-0356A835DE61}">
      <dgm:prSet/>
      <dgm:spPr/>
      <dgm:t>
        <a:bodyPr/>
        <a:lstStyle/>
        <a:p>
          <a:endParaRPr lang="en-US"/>
        </a:p>
      </dgm:t>
    </dgm:pt>
    <dgm:pt modelId="{1E1153B8-FD11-4327-8F13-B9D241E031BE}" type="sibTrans" cxnId="{831C7C25-562F-4821-9447-0356A835DE61}">
      <dgm:prSet/>
      <dgm:spPr/>
      <dgm:t>
        <a:bodyPr/>
        <a:lstStyle/>
        <a:p>
          <a:endParaRPr lang="en-US"/>
        </a:p>
      </dgm:t>
    </dgm:pt>
    <dgm:pt modelId="{57153DD6-8236-402F-894A-418ACC1EE21C}" type="pres">
      <dgm:prSet presAssocID="{3324DF5F-2562-4701-9FA6-C3F0B3E8D170}" presName="Name0" presStyleCnt="0">
        <dgm:presLayoutVars>
          <dgm:dir/>
          <dgm:animLvl val="lvl"/>
          <dgm:resizeHandles val="exact"/>
        </dgm:presLayoutVars>
      </dgm:prSet>
      <dgm:spPr/>
    </dgm:pt>
    <dgm:pt modelId="{70AB9788-47B7-4DF2-A4DD-9F2120A105B0}" type="pres">
      <dgm:prSet presAssocID="{B1A1ADBF-E9CB-41B5-BAE9-4F0C4D6E4CC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CB938-2799-4727-A066-3865B30DF3FA}" type="pres">
      <dgm:prSet presAssocID="{86ADDC9C-2EFF-4E6C-A819-53E75C30298E}" presName="parTxOnlySpace" presStyleCnt="0"/>
      <dgm:spPr/>
    </dgm:pt>
    <dgm:pt modelId="{7248DEC1-6B35-42C1-A68C-C63BE89CC656}" type="pres">
      <dgm:prSet presAssocID="{504A0DE3-E192-4CC0-A1B1-4ED50B2082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02195-D947-47F5-9633-3286E3F2985E}" type="pres">
      <dgm:prSet presAssocID="{5F55603B-4A75-406B-9DBF-05704211A508}" presName="parTxOnlySpace" presStyleCnt="0"/>
      <dgm:spPr/>
    </dgm:pt>
    <dgm:pt modelId="{85683E91-A98B-408D-BBBD-5B4DF457135B}" type="pres">
      <dgm:prSet presAssocID="{56B2A971-C405-4F47-AA10-81E5A2575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78012-39AD-4C11-88B1-3B9153D0ADC9}" type="pres">
      <dgm:prSet presAssocID="{06F35A15-7829-42B8-A736-8DD09C1266ED}" presName="parTxOnlySpace" presStyleCnt="0"/>
      <dgm:spPr/>
    </dgm:pt>
    <dgm:pt modelId="{37F76E10-1251-46AD-871A-CBE5C35ACD57}" type="pres">
      <dgm:prSet presAssocID="{5310C3EE-6A93-4981-A716-7788EA647C5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53ED74-EDE5-4119-BC20-C0BA66B9E261}" srcId="{3324DF5F-2562-4701-9FA6-C3F0B3E8D170}" destId="{B1A1ADBF-E9CB-41B5-BAE9-4F0C4D6E4CCE}" srcOrd="0" destOrd="0" parTransId="{AF70C733-70B7-4561-BE8A-028A8A3155ED}" sibTransId="{86ADDC9C-2EFF-4E6C-A819-53E75C30298E}"/>
    <dgm:cxn modelId="{AB6FEF88-3FA3-4B12-A66A-1C05D32070A1}" type="presOf" srcId="{B1A1ADBF-E9CB-41B5-BAE9-4F0C4D6E4CCE}" destId="{70AB9788-47B7-4DF2-A4DD-9F2120A105B0}" srcOrd="0" destOrd="0" presId="urn:microsoft.com/office/officeart/2005/8/layout/chevron1"/>
    <dgm:cxn modelId="{E66A227F-E5B3-4F05-855A-AC9DC2DBEC8E}" srcId="{3324DF5F-2562-4701-9FA6-C3F0B3E8D170}" destId="{56B2A971-C405-4F47-AA10-81E5A2575198}" srcOrd="2" destOrd="0" parTransId="{1A14CBBB-152C-41B4-A1C3-8076789C8451}" sibTransId="{06F35A15-7829-42B8-A736-8DD09C1266ED}"/>
    <dgm:cxn modelId="{509B1296-5724-4629-B817-CE85A8A966FC}" type="presOf" srcId="{5310C3EE-6A93-4981-A716-7788EA647C53}" destId="{37F76E10-1251-46AD-871A-CBE5C35ACD57}" srcOrd="0" destOrd="0" presId="urn:microsoft.com/office/officeart/2005/8/layout/chevron1"/>
    <dgm:cxn modelId="{831C7C25-562F-4821-9447-0356A835DE61}" srcId="{3324DF5F-2562-4701-9FA6-C3F0B3E8D170}" destId="{5310C3EE-6A93-4981-A716-7788EA647C53}" srcOrd="3" destOrd="0" parTransId="{55813248-2192-4D3A-AEFF-FCCAFB4D49A3}" sibTransId="{1E1153B8-FD11-4327-8F13-B9D241E031BE}"/>
    <dgm:cxn modelId="{B60A76DE-6B34-4716-9950-D884E0209678}" type="presOf" srcId="{504A0DE3-E192-4CC0-A1B1-4ED50B208295}" destId="{7248DEC1-6B35-42C1-A68C-C63BE89CC656}" srcOrd="0" destOrd="0" presId="urn:microsoft.com/office/officeart/2005/8/layout/chevron1"/>
    <dgm:cxn modelId="{5E7FF4E3-860E-4FD1-AADF-D1D55447B76E}" srcId="{3324DF5F-2562-4701-9FA6-C3F0B3E8D170}" destId="{504A0DE3-E192-4CC0-A1B1-4ED50B208295}" srcOrd="1" destOrd="0" parTransId="{0A9F01CE-B2B1-47A9-A360-8CEDFAE0DB8E}" sibTransId="{5F55603B-4A75-406B-9DBF-05704211A508}"/>
    <dgm:cxn modelId="{895DA239-7DAF-435A-AE16-B9B89FD282F1}" type="presOf" srcId="{56B2A971-C405-4F47-AA10-81E5A2575198}" destId="{85683E91-A98B-408D-BBBD-5B4DF457135B}" srcOrd="0" destOrd="0" presId="urn:microsoft.com/office/officeart/2005/8/layout/chevron1"/>
    <dgm:cxn modelId="{12037EA4-66D2-4856-8FC6-962F56668738}" type="presOf" srcId="{3324DF5F-2562-4701-9FA6-C3F0B3E8D170}" destId="{57153DD6-8236-402F-894A-418ACC1EE21C}" srcOrd="0" destOrd="0" presId="urn:microsoft.com/office/officeart/2005/8/layout/chevron1"/>
    <dgm:cxn modelId="{437E7360-05CA-4BA5-BABE-9F2269F1803D}" type="presParOf" srcId="{57153DD6-8236-402F-894A-418ACC1EE21C}" destId="{70AB9788-47B7-4DF2-A4DD-9F2120A105B0}" srcOrd="0" destOrd="0" presId="urn:microsoft.com/office/officeart/2005/8/layout/chevron1"/>
    <dgm:cxn modelId="{96A195CE-A528-4CB4-A93E-0D3A47AE03FD}" type="presParOf" srcId="{57153DD6-8236-402F-894A-418ACC1EE21C}" destId="{AEFCB938-2799-4727-A066-3865B30DF3FA}" srcOrd="1" destOrd="0" presId="urn:microsoft.com/office/officeart/2005/8/layout/chevron1"/>
    <dgm:cxn modelId="{D9639466-3CA3-4BC9-9AEE-5AE6C5A1A2EC}" type="presParOf" srcId="{57153DD6-8236-402F-894A-418ACC1EE21C}" destId="{7248DEC1-6B35-42C1-A68C-C63BE89CC656}" srcOrd="2" destOrd="0" presId="urn:microsoft.com/office/officeart/2005/8/layout/chevron1"/>
    <dgm:cxn modelId="{62283C11-0D13-46AB-9B94-089BFDCDE7B5}" type="presParOf" srcId="{57153DD6-8236-402F-894A-418ACC1EE21C}" destId="{EB302195-D947-47F5-9633-3286E3F2985E}" srcOrd="3" destOrd="0" presId="urn:microsoft.com/office/officeart/2005/8/layout/chevron1"/>
    <dgm:cxn modelId="{42739A36-267F-40C6-81DA-F19366E07B5D}" type="presParOf" srcId="{57153DD6-8236-402F-894A-418ACC1EE21C}" destId="{85683E91-A98B-408D-BBBD-5B4DF457135B}" srcOrd="4" destOrd="0" presId="urn:microsoft.com/office/officeart/2005/8/layout/chevron1"/>
    <dgm:cxn modelId="{D73AA28C-F24F-4D47-BAB2-33B8EEE6F0FE}" type="presParOf" srcId="{57153DD6-8236-402F-894A-418ACC1EE21C}" destId="{2A978012-39AD-4C11-88B1-3B9153D0ADC9}" srcOrd="5" destOrd="0" presId="urn:microsoft.com/office/officeart/2005/8/layout/chevron1"/>
    <dgm:cxn modelId="{8CAA0E08-36C1-496F-BF91-A3C2293643E0}" type="presParOf" srcId="{57153DD6-8236-402F-894A-418ACC1EE21C}" destId="{37F76E10-1251-46AD-871A-CBE5C35ACD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4DF5F-2562-4701-9FA6-C3F0B3E8D17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1A1ADBF-E9CB-41B5-BAE9-4F0C4D6E4CCE}">
      <dgm:prSet phldrT="[Text]"/>
      <dgm:spPr/>
      <dgm:t>
        <a:bodyPr/>
        <a:lstStyle/>
        <a:p>
          <a:r>
            <a:rPr lang="en-US" dirty="0" smtClean="0"/>
            <a:t>Card Reader</a:t>
          </a:r>
          <a:endParaRPr lang="en-US" dirty="0"/>
        </a:p>
      </dgm:t>
    </dgm:pt>
    <dgm:pt modelId="{AF70C733-70B7-4561-BE8A-028A8A3155ED}" type="parTrans" cxnId="{D853ED74-EDE5-4119-BC20-C0BA66B9E261}">
      <dgm:prSet/>
      <dgm:spPr/>
      <dgm:t>
        <a:bodyPr/>
        <a:lstStyle/>
        <a:p>
          <a:endParaRPr lang="en-US"/>
        </a:p>
      </dgm:t>
    </dgm:pt>
    <dgm:pt modelId="{86ADDC9C-2EFF-4E6C-A819-53E75C30298E}" type="sibTrans" cxnId="{D853ED74-EDE5-4119-BC20-C0BA66B9E261}">
      <dgm:prSet/>
      <dgm:spPr/>
      <dgm:t>
        <a:bodyPr/>
        <a:lstStyle/>
        <a:p>
          <a:endParaRPr lang="en-US"/>
        </a:p>
      </dgm:t>
    </dgm:pt>
    <dgm:pt modelId="{504A0DE3-E192-4CC0-A1B1-4ED50B208295}">
      <dgm:prSet phldrT="[Text]"/>
      <dgm:spPr/>
      <dgm:t>
        <a:bodyPr/>
        <a:lstStyle/>
        <a:p>
          <a:r>
            <a:rPr lang="en-US" dirty="0" err="1" smtClean="0"/>
            <a:t>PuTTY</a:t>
          </a:r>
          <a:r>
            <a:rPr lang="en-US" dirty="0" smtClean="0"/>
            <a:t> (Direct To Arduino)</a:t>
          </a:r>
          <a:endParaRPr lang="en-US" dirty="0"/>
        </a:p>
      </dgm:t>
    </dgm:pt>
    <dgm:pt modelId="{0A9F01CE-B2B1-47A9-A360-8CEDFAE0DB8E}" type="parTrans" cxnId="{5E7FF4E3-860E-4FD1-AADF-D1D55447B76E}">
      <dgm:prSet/>
      <dgm:spPr/>
      <dgm:t>
        <a:bodyPr/>
        <a:lstStyle/>
        <a:p>
          <a:endParaRPr lang="en-US"/>
        </a:p>
      </dgm:t>
    </dgm:pt>
    <dgm:pt modelId="{5F55603B-4A75-406B-9DBF-05704211A508}" type="sibTrans" cxnId="{5E7FF4E3-860E-4FD1-AADF-D1D55447B76E}">
      <dgm:prSet/>
      <dgm:spPr/>
      <dgm:t>
        <a:bodyPr/>
        <a:lstStyle/>
        <a:p>
          <a:endParaRPr lang="en-US"/>
        </a:p>
      </dgm:t>
    </dgm:pt>
    <dgm:pt modelId="{56B2A971-C405-4F47-AA10-81E5A2575198}">
      <dgm:prSet phldrT="[Text]"/>
      <dgm:spPr/>
      <dgm:t>
        <a:bodyPr/>
        <a:lstStyle/>
        <a:p>
          <a:r>
            <a:rPr lang="en-US" dirty="0" smtClean="0"/>
            <a:t>Streaming Bytes to Arduino</a:t>
          </a:r>
          <a:endParaRPr lang="en-US" dirty="0"/>
        </a:p>
      </dgm:t>
    </dgm:pt>
    <dgm:pt modelId="{1A14CBBB-152C-41B4-A1C3-8076789C8451}" type="parTrans" cxnId="{E66A227F-E5B3-4F05-855A-AC9DC2DBEC8E}">
      <dgm:prSet/>
      <dgm:spPr/>
      <dgm:t>
        <a:bodyPr/>
        <a:lstStyle/>
        <a:p>
          <a:endParaRPr lang="en-US"/>
        </a:p>
      </dgm:t>
    </dgm:pt>
    <dgm:pt modelId="{06F35A15-7829-42B8-A736-8DD09C1266ED}" type="sibTrans" cxnId="{E66A227F-E5B3-4F05-855A-AC9DC2DBEC8E}">
      <dgm:prSet/>
      <dgm:spPr/>
      <dgm:t>
        <a:bodyPr/>
        <a:lstStyle/>
        <a:p>
          <a:endParaRPr lang="en-US"/>
        </a:p>
      </dgm:t>
    </dgm:pt>
    <dgm:pt modelId="{5310C3EE-6A93-4981-A716-7788EA647C53}">
      <dgm:prSet/>
      <dgm:spPr/>
      <dgm:t>
        <a:bodyPr/>
        <a:lstStyle/>
        <a:p>
          <a:r>
            <a:rPr lang="en-US" dirty="0" smtClean="0"/>
            <a:t>Character Processing</a:t>
          </a:r>
          <a:endParaRPr lang="en-US" dirty="0"/>
        </a:p>
      </dgm:t>
    </dgm:pt>
    <dgm:pt modelId="{55813248-2192-4D3A-AEFF-FCCAFB4D49A3}" type="parTrans" cxnId="{831C7C25-562F-4821-9447-0356A835DE61}">
      <dgm:prSet/>
      <dgm:spPr/>
      <dgm:t>
        <a:bodyPr/>
        <a:lstStyle/>
        <a:p>
          <a:endParaRPr lang="en-US"/>
        </a:p>
      </dgm:t>
    </dgm:pt>
    <dgm:pt modelId="{1E1153B8-FD11-4327-8F13-B9D241E031BE}" type="sibTrans" cxnId="{831C7C25-562F-4821-9447-0356A835DE61}">
      <dgm:prSet/>
      <dgm:spPr/>
      <dgm:t>
        <a:bodyPr/>
        <a:lstStyle/>
        <a:p>
          <a:endParaRPr lang="en-US"/>
        </a:p>
      </dgm:t>
    </dgm:pt>
    <dgm:pt modelId="{EABF3B8C-0AEE-4902-B8A0-A5EC6614A927}">
      <dgm:prSet/>
      <dgm:spPr/>
      <dgm:t>
        <a:bodyPr/>
        <a:lstStyle/>
        <a:p>
          <a:r>
            <a:rPr lang="en-US" dirty="0" smtClean="0"/>
            <a:t>Array Compare</a:t>
          </a:r>
          <a:endParaRPr lang="en-US" dirty="0"/>
        </a:p>
      </dgm:t>
    </dgm:pt>
    <dgm:pt modelId="{96135DB2-33B8-4493-B3A0-5E01E420304D}" type="parTrans" cxnId="{19BBC054-FA0D-47C5-9319-B24AAFAB39DA}">
      <dgm:prSet/>
      <dgm:spPr/>
    </dgm:pt>
    <dgm:pt modelId="{1C865604-A3AF-43D5-B864-21BA73444855}" type="sibTrans" cxnId="{19BBC054-FA0D-47C5-9319-B24AAFAB39DA}">
      <dgm:prSet/>
      <dgm:spPr/>
    </dgm:pt>
    <dgm:pt modelId="{EE8F59F5-F449-4118-A769-84837A600BC3}">
      <dgm:prSet/>
      <dgm:spPr/>
      <dgm:t>
        <a:bodyPr/>
        <a:lstStyle/>
        <a:p>
          <a:r>
            <a:rPr lang="en-US" dirty="0" smtClean="0"/>
            <a:t>Door Open</a:t>
          </a:r>
          <a:endParaRPr lang="en-US" dirty="0"/>
        </a:p>
      </dgm:t>
    </dgm:pt>
    <dgm:pt modelId="{3E493FE5-84A9-418F-914F-CA3EA0415795}" type="parTrans" cxnId="{11B62526-268C-4648-A601-4B19A5DFF64F}">
      <dgm:prSet/>
      <dgm:spPr/>
    </dgm:pt>
    <dgm:pt modelId="{06412151-1E19-409F-B93D-311EE8A6EB5E}" type="sibTrans" cxnId="{11B62526-268C-4648-A601-4B19A5DFF64F}">
      <dgm:prSet/>
      <dgm:spPr/>
    </dgm:pt>
    <dgm:pt modelId="{57153DD6-8236-402F-894A-418ACC1EE21C}" type="pres">
      <dgm:prSet presAssocID="{3324DF5F-2562-4701-9FA6-C3F0B3E8D170}" presName="Name0" presStyleCnt="0">
        <dgm:presLayoutVars>
          <dgm:dir/>
          <dgm:animLvl val="lvl"/>
          <dgm:resizeHandles val="exact"/>
        </dgm:presLayoutVars>
      </dgm:prSet>
      <dgm:spPr/>
    </dgm:pt>
    <dgm:pt modelId="{70AB9788-47B7-4DF2-A4DD-9F2120A105B0}" type="pres">
      <dgm:prSet presAssocID="{B1A1ADBF-E9CB-41B5-BAE9-4F0C4D6E4CC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CB938-2799-4727-A066-3865B30DF3FA}" type="pres">
      <dgm:prSet presAssocID="{86ADDC9C-2EFF-4E6C-A819-53E75C30298E}" presName="parTxOnlySpace" presStyleCnt="0"/>
      <dgm:spPr/>
    </dgm:pt>
    <dgm:pt modelId="{7248DEC1-6B35-42C1-A68C-C63BE89CC656}" type="pres">
      <dgm:prSet presAssocID="{504A0DE3-E192-4CC0-A1B1-4ED50B20829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02195-D947-47F5-9633-3286E3F2985E}" type="pres">
      <dgm:prSet presAssocID="{5F55603B-4A75-406B-9DBF-05704211A508}" presName="parTxOnlySpace" presStyleCnt="0"/>
      <dgm:spPr/>
    </dgm:pt>
    <dgm:pt modelId="{85683E91-A98B-408D-BBBD-5B4DF457135B}" type="pres">
      <dgm:prSet presAssocID="{56B2A971-C405-4F47-AA10-81E5A257519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78012-39AD-4C11-88B1-3B9153D0ADC9}" type="pres">
      <dgm:prSet presAssocID="{06F35A15-7829-42B8-A736-8DD09C1266ED}" presName="parTxOnlySpace" presStyleCnt="0"/>
      <dgm:spPr/>
    </dgm:pt>
    <dgm:pt modelId="{37F76E10-1251-46AD-871A-CBE5C35ACD57}" type="pres">
      <dgm:prSet presAssocID="{5310C3EE-6A93-4981-A716-7788EA647C5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DBAD5-6550-45EA-A6A6-579C73D1B17C}" type="pres">
      <dgm:prSet presAssocID="{1E1153B8-FD11-4327-8F13-B9D241E031BE}" presName="parTxOnlySpace" presStyleCnt="0"/>
      <dgm:spPr/>
    </dgm:pt>
    <dgm:pt modelId="{F5892321-2D9D-4E7F-9331-FDCCF7970465}" type="pres">
      <dgm:prSet presAssocID="{EABF3B8C-0AEE-4902-B8A0-A5EC6614A92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9A9B1-EEB0-4755-80C6-1010541C4883}" type="pres">
      <dgm:prSet presAssocID="{1C865604-A3AF-43D5-B864-21BA73444855}" presName="parTxOnlySpace" presStyleCnt="0"/>
      <dgm:spPr/>
    </dgm:pt>
    <dgm:pt modelId="{550B4570-D8B2-49E5-B9AF-627F4E1C2366}" type="pres">
      <dgm:prSet presAssocID="{EE8F59F5-F449-4118-A769-84837A600BC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53ED74-EDE5-4119-BC20-C0BA66B9E261}" srcId="{3324DF5F-2562-4701-9FA6-C3F0B3E8D170}" destId="{B1A1ADBF-E9CB-41B5-BAE9-4F0C4D6E4CCE}" srcOrd="0" destOrd="0" parTransId="{AF70C733-70B7-4561-BE8A-028A8A3155ED}" sibTransId="{86ADDC9C-2EFF-4E6C-A819-53E75C30298E}"/>
    <dgm:cxn modelId="{EF07829B-2B79-4057-8870-886BAA8CD8BB}" type="presOf" srcId="{EE8F59F5-F449-4118-A769-84837A600BC3}" destId="{550B4570-D8B2-49E5-B9AF-627F4E1C2366}" srcOrd="0" destOrd="0" presId="urn:microsoft.com/office/officeart/2005/8/layout/chevron1"/>
    <dgm:cxn modelId="{3484D1D1-DEE6-4DC7-B562-E36FB3198DA2}" type="presOf" srcId="{56B2A971-C405-4F47-AA10-81E5A2575198}" destId="{85683E91-A98B-408D-BBBD-5B4DF457135B}" srcOrd="0" destOrd="0" presId="urn:microsoft.com/office/officeart/2005/8/layout/chevron1"/>
    <dgm:cxn modelId="{569659CC-7CB1-4D4D-8BC9-915D0FB38921}" type="presOf" srcId="{EABF3B8C-0AEE-4902-B8A0-A5EC6614A927}" destId="{F5892321-2D9D-4E7F-9331-FDCCF7970465}" srcOrd="0" destOrd="0" presId="urn:microsoft.com/office/officeart/2005/8/layout/chevron1"/>
    <dgm:cxn modelId="{4A349214-4279-4649-BF28-AF83A8CAE950}" type="presOf" srcId="{3324DF5F-2562-4701-9FA6-C3F0B3E8D170}" destId="{57153DD6-8236-402F-894A-418ACC1EE21C}" srcOrd="0" destOrd="0" presId="urn:microsoft.com/office/officeart/2005/8/layout/chevron1"/>
    <dgm:cxn modelId="{19BBC054-FA0D-47C5-9319-B24AAFAB39DA}" srcId="{3324DF5F-2562-4701-9FA6-C3F0B3E8D170}" destId="{EABF3B8C-0AEE-4902-B8A0-A5EC6614A927}" srcOrd="4" destOrd="0" parTransId="{96135DB2-33B8-4493-B3A0-5E01E420304D}" sibTransId="{1C865604-A3AF-43D5-B864-21BA73444855}"/>
    <dgm:cxn modelId="{A8CA10FD-539E-4346-BDF9-BBC89990BB86}" type="presOf" srcId="{5310C3EE-6A93-4981-A716-7788EA647C53}" destId="{37F76E10-1251-46AD-871A-CBE5C35ACD57}" srcOrd="0" destOrd="0" presId="urn:microsoft.com/office/officeart/2005/8/layout/chevron1"/>
    <dgm:cxn modelId="{E66A227F-E5B3-4F05-855A-AC9DC2DBEC8E}" srcId="{3324DF5F-2562-4701-9FA6-C3F0B3E8D170}" destId="{56B2A971-C405-4F47-AA10-81E5A2575198}" srcOrd="2" destOrd="0" parTransId="{1A14CBBB-152C-41B4-A1C3-8076789C8451}" sibTransId="{06F35A15-7829-42B8-A736-8DD09C1266ED}"/>
    <dgm:cxn modelId="{831C7C25-562F-4821-9447-0356A835DE61}" srcId="{3324DF5F-2562-4701-9FA6-C3F0B3E8D170}" destId="{5310C3EE-6A93-4981-A716-7788EA647C53}" srcOrd="3" destOrd="0" parTransId="{55813248-2192-4D3A-AEFF-FCCAFB4D49A3}" sibTransId="{1E1153B8-FD11-4327-8F13-B9D241E031BE}"/>
    <dgm:cxn modelId="{7EE7F326-FE29-431A-B7BB-4E87D978FA05}" type="presOf" srcId="{504A0DE3-E192-4CC0-A1B1-4ED50B208295}" destId="{7248DEC1-6B35-42C1-A68C-C63BE89CC656}" srcOrd="0" destOrd="0" presId="urn:microsoft.com/office/officeart/2005/8/layout/chevron1"/>
    <dgm:cxn modelId="{11B62526-268C-4648-A601-4B19A5DFF64F}" srcId="{3324DF5F-2562-4701-9FA6-C3F0B3E8D170}" destId="{EE8F59F5-F449-4118-A769-84837A600BC3}" srcOrd="5" destOrd="0" parTransId="{3E493FE5-84A9-418F-914F-CA3EA0415795}" sibTransId="{06412151-1E19-409F-B93D-311EE8A6EB5E}"/>
    <dgm:cxn modelId="{5E7FF4E3-860E-4FD1-AADF-D1D55447B76E}" srcId="{3324DF5F-2562-4701-9FA6-C3F0B3E8D170}" destId="{504A0DE3-E192-4CC0-A1B1-4ED50B208295}" srcOrd="1" destOrd="0" parTransId="{0A9F01CE-B2B1-47A9-A360-8CEDFAE0DB8E}" sibTransId="{5F55603B-4A75-406B-9DBF-05704211A508}"/>
    <dgm:cxn modelId="{BE5B9CCC-4175-4008-B217-7DC28E7F5636}" type="presOf" srcId="{B1A1ADBF-E9CB-41B5-BAE9-4F0C4D6E4CCE}" destId="{70AB9788-47B7-4DF2-A4DD-9F2120A105B0}" srcOrd="0" destOrd="0" presId="urn:microsoft.com/office/officeart/2005/8/layout/chevron1"/>
    <dgm:cxn modelId="{6A60D4B1-7D32-4F60-87B0-F7291063E109}" type="presParOf" srcId="{57153DD6-8236-402F-894A-418ACC1EE21C}" destId="{70AB9788-47B7-4DF2-A4DD-9F2120A105B0}" srcOrd="0" destOrd="0" presId="urn:microsoft.com/office/officeart/2005/8/layout/chevron1"/>
    <dgm:cxn modelId="{444E460F-15F6-4EFA-81CF-60BEFD8FEFA0}" type="presParOf" srcId="{57153DD6-8236-402F-894A-418ACC1EE21C}" destId="{AEFCB938-2799-4727-A066-3865B30DF3FA}" srcOrd="1" destOrd="0" presId="urn:microsoft.com/office/officeart/2005/8/layout/chevron1"/>
    <dgm:cxn modelId="{4ADBEADD-A499-41E0-B21D-16BD24B0251D}" type="presParOf" srcId="{57153DD6-8236-402F-894A-418ACC1EE21C}" destId="{7248DEC1-6B35-42C1-A68C-C63BE89CC656}" srcOrd="2" destOrd="0" presId="urn:microsoft.com/office/officeart/2005/8/layout/chevron1"/>
    <dgm:cxn modelId="{8F9DC05D-04E6-4918-A7C7-6E12DA3CE9DC}" type="presParOf" srcId="{57153DD6-8236-402F-894A-418ACC1EE21C}" destId="{EB302195-D947-47F5-9633-3286E3F2985E}" srcOrd="3" destOrd="0" presId="urn:microsoft.com/office/officeart/2005/8/layout/chevron1"/>
    <dgm:cxn modelId="{341E83F8-77B7-42DD-A7B8-EC4A8E2ACA51}" type="presParOf" srcId="{57153DD6-8236-402F-894A-418ACC1EE21C}" destId="{85683E91-A98B-408D-BBBD-5B4DF457135B}" srcOrd="4" destOrd="0" presId="urn:microsoft.com/office/officeart/2005/8/layout/chevron1"/>
    <dgm:cxn modelId="{7262BA00-8F3F-4F5A-9F2C-9FD9C78BAC99}" type="presParOf" srcId="{57153DD6-8236-402F-894A-418ACC1EE21C}" destId="{2A978012-39AD-4C11-88B1-3B9153D0ADC9}" srcOrd="5" destOrd="0" presId="urn:microsoft.com/office/officeart/2005/8/layout/chevron1"/>
    <dgm:cxn modelId="{160D08FF-CC3C-4078-9443-F2F2DD9EDA34}" type="presParOf" srcId="{57153DD6-8236-402F-894A-418ACC1EE21C}" destId="{37F76E10-1251-46AD-871A-CBE5C35ACD57}" srcOrd="6" destOrd="0" presId="urn:microsoft.com/office/officeart/2005/8/layout/chevron1"/>
    <dgm:cxn modelId="{4D83637D-809F-4ABD-84E5-B0F4126DF9B6}" type="presParOf" srcId="{57153DD6-8236-402F-894A-418ACC1EE21C}" destId="{BD3DBAD5-6550-45EA-A6A6-579C73D1B17C}" srcOrd="7" destOrd="0" presId="urn:microsoft.com/office/officeart/2005/8/layout/chevron1"/>
    <dgm:cxn modelId="{2D5E1C8A-FCC8-4901-B930-5D9B5DBE7421}" type="presParOf" srcId="{57153DD6-8236-402F-894A-418ACC1EE21C}" destId="{F5892321-2D9D-4E7F-9331-FDCCF7970465}" srcOrd="8" destOrd="0" presId="urn:microsoft.com/office/officeart/2005/8/layout/chevron1"/>
    <dgm:cxn modelId="{8F4FC2E3-AE4D-4903-933E-60A9CE4246A6}" type="presParOf" srcId="{57153DD6-8236-402F-894A-418ACC1EE21C}" destId="{6AC9A9B1-EEB0-4755-80C6-1010541C4883}" srcOrd="9" destOrd="0" presId="urn:microsoft.com/office/officeart/2005/8/layout/chevron1"/>
    <dgm:cxn modelId="{5DD22BA8-8C85-47CD-BDF4-F59D2223177D}" type="presParOf" srcId="{57153DD6-8236-402F-894A-418ACC1EE21C}" destId="{550B4570-D8B2-49E5-B9AF-627F4E1C236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AB9788-47B7-4DF2-A4DD-9F2120A105B0}">
      <dsp:nvSpPr>
        <dsp:cNvPr id="0" name=""/>
        <dsp:cNvSpPr/>
      </dsp:nvSpPr>
      <dsp:spPr>
        <a:xfrm>
          <a:off x="4064" y="504663"/>
          <a:ext cx="2366181" cy="946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Card Reader</a:t>
          </a:r>
          <a:endParaRPr lang="en-US" sz="2200" kern="1200" dirty="0"/>
        </a:p>
      </dsp:txBody>
      <dsp:txXfrm>
        <a:off x="4064" y="504663"/>
        <a:ext cx="2366181" cy="946472"/>
      </dsp:txXfrm>
    </dsp:sp>
    <dsp:sp modelId="{7248DEC1-6B35-42C1-A68C-C63BE89CC656}">
      <dsp:nvSpPr>
        <dsp:cNvPr id="0" name=""/>
        <dsp:cNvSpPr/>
      </dsp:nvSpPr>
      <dsp:spPr>
        <a:xfrm>
          <a:off x="2133627" y="504663"/>
          <a:ext cx="2366181" cy="946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AHK (Compare)</a:t>
          </a:r>
          <a:endParaRPr lang="en-US" sz="2200" kern="1200" dirty="0"/>
        </a:p>
      </dsp:txBody>
      <dsp:txXfrm>
        <a:off x="2133627" y="504663"/>
        <a:ext cx="2366181" cy="946472"/>
      </dsp:txXfrm>
    </dsp:sp>
    <dsp:sp modelId="{85683E91-A98B-408D-BBBD-5B4DF457135B}">
      <dsp:nvSpPr>
        <dsp:cNvPr id="0" name=""/>
        <dsp:cNvSpPr/>
      </dsp:nvSpPr>
      <dsp:spPr>
        <a:xfrm>
          <a:off x="4263190" y="504663"/>
          <a:ext cx="2366181" cy="946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Single Byte to Arduino</a:t>
          </a:r>
          <a:endParaRPr lang="en-US" sz="2200" kern="1200" dirty="0"/>
        </a:p>
      </dsp:txBody>
      <dsp:txXfrm>
        <a:off x="4263190" y="504663"/>
        <a:ext cx="2366181" cy="946472"/>
      </dsp:txXfrm>
    </dsp:sp>
    <dsp:sp modelId="{37F76E10-1251-46AD-871A-CBE5C35ACD57}">
      <dsp:nvSpPr>
        <dsp:cNvPr id="0" name=""/>
        <dsp:cNvSpPr/>
      </dsp:nvSpPr>
      <dsp:spPr>
        <a:xfrm>
          <a:off x="6392753" y="504663"/>
          <a:ext cx="2366181" cy="946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Door Open</a:t>
          </a:r>
          <a:endParaRPr lang="en-US" sz="2200" kern="1200" dirty="0"/>
        </a:p>
      </dsp:txBody>
      <dsp:txXfrm>
        <a:off x="6392753" y="504663"/>
        <a:ext cx="2366181" cy="9464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AB9788-47B7-4DF2-A4DD-9F2120A105B0}">
      <dsp:nvSpPr>
        <dsp:cNvPr id="0" name=""/>
        <dsp:cNvSpPr/>
      </dsp:nvSpPr>
      <dsp:spPr>
        <a:xfrm>
          <a:off x="4064" y="504663"/>
          <a:ext cx="2366181" cy="946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Card Reader</a:t>
          </a:r>
          <a:endParaRPr lang="en-US" sz="2200" kern="1200" dirty="0"/>
        </a:p>
      </dsp:txBody>
      <dsp:txXfrm>
        <a:off x="4064" y="504663"/>
        <a:ext cx="2366181" cy="946472"/>
      </dsp:txXfrm>
    </dsp:sp>
    <dsp:sp modelId="{7248DEC1-6B35-42C1-A68C-C63BE89CC656}">
      <dsp:nvSpPr>
        <dsp:cNvPr id="0" name=""/>
        <dsp:cNvSpPr/>
      </dsp:nvSpPr>
      <dsp:spPr>
        <a:xfrm>
          <a:off x="2133627" y="504663"/>
          <a:ext cx="2366181" cy="946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C++ (Compare)</a:t>
          </a:r>
          <a:endParaRPr lang="en-US" sz="2200" kern="1200" dirty="0"/>
        </a:p>
      </dsp:txBody>
      <dsp:txXfrm>
        <a:off x="2133627" y="504663"/>
        <a:ext cx="2366181" cy="946472"/>
      </dsp:txXfrm>
    </dsp:sp>
    <dsp:sp modelId="{85683E91-A98B-408D-BBBD-5B4DF457135B}">
      <dsp:nvSpPr>
        <dsp:cNvPr id="0" name=""/>
        <dsp:cNvSpPr/>
      </dsp:nvSpPr>
      <dsp:spPr>
        <a:xfrm>
          <a:off x="4263190" y="504663"/>
          <a:ext cx="2366181" cy="946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Single Byte to Arduino</a:t>
          </a:r>
          <a:endParaRPr lang="en-US" sz="2200" kern="1200" dirty="0"/>
        </a:p>
      </dsp:txBody>
      <dsp:txXfrm>
        <a:off x="4263190" y="504663"/>
        <a:ext cx="2366181" cy="946472"/>
      </dsp:txXfrm>
    </dsp:sp>
    <dsp:sp modelId="{37F76E10-1251-46AD-871A-CBE5C35ACD57}">
      <dsp:nvSpPr>
        <dsp:cNvPr id="0" name=""/>
        <dsp:cNvSpPr/>
      </dsp:nvSpPr>
      <dsp:spPr>
        <a:xfrm>
          <a:off x="6392753" y="504663"/>
          <a:ext cx="2366181" cy="946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Door Open</a:t>
          </a:r>
          <a:endParaRPr lang="en-US" sz="2200" kern="1200" dirty="0"/>
        </a:p>
      </dsp:txBody>
      <dsp:txXfrm>
        <a:off x="6392753" y="504663"/>
        <a:ext cx="2366181" cy="94647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AB9788-47B7-4DF2-A4DD-9F2120A105B0}">
      <dsp:nvSpPr>
        <dsp:cNvPr id="0" name=""/>
        <dsp:cNvSpPr/>
      </dsp:nvSpPr>
      <dsp:spPr>
        <a:xfrm>
          <a:off x="4278" y="659556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Card Reader</a:t>
          </a:r>
          <a:endParaRPr lang="en-US" sz="1400" kern="1200" dirty="0"/>
        </a:p>
      </dsp:txBody>
      <dsp:txXfrm>
        <a:off x="4278" y="659556"/>
        <a:ext cx="1591716" cy="636686"/>
      </dsp:txXfrm>
    </dsp:sp>
    <dsp:sp modelId="{7248DEC1-6B35-42C1-A68C-C63BE89CC656}">
      <dsp:nvSpPr>
        <dsp:cNvPr id="0" name=""/>
        <dsp:cNvSpPr/>
      </dsp:nvSpPr>
      <dsp:spPr>
        <a:xfrm>
          <a:off x="1436823" y="659556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PuTTY</a:t>
          </a:r>
          <a:r>
            <a:rPr lang="en-US" sz="1400" kern="1200" dirty="0" smtClean="0"/>
            <a:t> (Direct To Arduino)</a:t>
          </a:r>
          <a:endParaRPr lang="en-US" sz="1400" kern="1200" dirty="0"/>
        </a:p>
      </dsp:txBody>
      <dsp:txXfrm>
        <a:off x="1436823" y="659556"/>
        <a:ext cx="1591716" cy="636686"/>
      </dsp:txXfrm>
    </dsp:sp>
    <dsp:sp modelId="{85683E91-A98B-408D-BBBD-5B4DF457135B}">
      <dsp:nvSpPr>
        <dsp:cNvPr id="0" name=""/>
        <dsp:cNvSpPr/>
      </dsp:nvSpPr>
      <dsp:spPr>
        <a:xfrm>
          <a:off x="2869369" y="659556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Streaming Bytes to Arduino</a:t>
          </a:r>
          <a:endParaRPr lang="en-US" sz="1400" kern="1200" dirty="0"/>
        </a:p>
      </dsp:txBody>
      <dsp:txXfrm>
        <a:off x="2869369" y="659556"/>
        <a:ext cx="1591716" cy="636686"/>
      </dsp:txXfrm>
    </dsp:sp>
    <dsp:sp modelId="{37F76E10-1251-46AD-871A-CBE5C35ACD57}">
      <dsp:nvSpPr>
        <dsp:cNvPr id="0" name=""/>
        <dsp:cNvSpPr/>
      </dsp:nvSpPr>
      <dsp:spPr>
        <a:xfrm>
          <a:off x="4301914" y="659556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Character Processing</a:t>
          </a:r>
          <a:endParaRPr lang="en-US" sz="1400" kern="1200" dirty="0"/>
        </a:p>
      </dsp:txBody>
      <dsp:txXfrm>
        <a:off x="4301914" y="659556"/>
        <a:ext cx="1591716" cy="636686"/>
      </dsp:txXfrm>
    </dsp:sp>
    <dsp:sp modelId="{F5892321-2D9D-4E7F-9331-FDCCF7970465}">
      <dsp:nvSpPr>
        <dsp:cNvPr id="0" name=""/>
        <dsp:cNvSpPr/>
      </dsp:nvSpPr>
      <dsp:spPr>
        <a:xfrm>
          <a:off x="5734459" y="659556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Array Compare</a:t>
          </a:r>
          <a:endParaRPr lang="en-US" sz="1400" kern="1200" dirty="0"/>
        </a:p>
      </dsp:txBody>
      <dsp:txXfrm>
        <a:off x="5734459" y="659556"/>
        <a:ext cx="1591716" cy="636686"/>
      </dsp:txXfrm>
    </dsp:sp>
    <dsp:sp modelId="{550B4570-D8B2-49E5-B9AF-627F4E1C2366}">
      <dsp:nvSpPr>
        <dsp:cNvPr id="0" name=""/>
        <dsp:cNvSpPr/>
      </dsp:nvSpPr>
      <dsp:spPr>
        <a:xfrm>
          <a:off x="7167004" y="659556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Door Open</a:t>
          </a:r>
          <a:endParaRPr lang="en-US" sz="1400" kern="1200" dirty="0"/>
        </a:p>
      </dsp:txBody>
      <dsp:txXfrm>
        <a:off x="7167004" y="659556"/>
        <a:ext cx="1591716" cy="636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109F2-8BF7-4CED-9881-6CA47EAEC24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45C4-F1C4-44F4-A0FF-EB70BBC0D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" y="450084"/>
          <a:ext cx="87630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52400" y="2587242"/>
          <a:ext cx="87630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52400" y="4724400"/>
          <a:ext cx="87630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228600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bstract" pitchFamily="2" charset="0"/>
              </a:rPr>
              <a:t>Version 1</a:t>
            </a:r>
            <a:endParaRPr lang="en-US" sz="1100" dirty="0">
              <a:latin typeface="Abstrac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365758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bstract" pitchFamily="2" charset="0"/>
              </a:rPr>
              <a:t>Version 2</a:t>
            </a:r>
            <a:endParaRPr lang="en-US" sz="1100" dirty="0">
              <a:latin typeface="Abstract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502916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bstract" pitchFamily="2" charset="0"/>
              </a:rPr>
              <a:t>Version 3</a:t>
            </a:r>
            <a:endParaRPr lang="en-US" sz="1100" dirty="0">
              <a:latin typeface="Abstrac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Bero</dc:creator>
  <cp:lastModifiedBy>Bero</cp:lastModifiedBy>
  <cp:revision>5</cp:revision>
  <dcterms:created xsi:type="dcterms:W3CDTF">2012-11-16T03:53:57Z</dcterms:created>
  <dcterms:modified xsi:type="dcterms:W3CDTF">2012-11-16T04:16:37Z</dcterms:modified>
</cp:coreProperties>
</file>