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6AC4568-33B5-4122-A4FD-1F838D0E9CDC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92AAAB6-D797-443A-9DAC-AD54C7D0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874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398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7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7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33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99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6A2D0C9-40FD-4FFC-9625-4D0832B3BEC4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9550B6B-0FBC-48CC-942E-F7F6E1E92C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100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vpqilhW9u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3UNMdZLXj6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771" y="2789352"/>
            <a:ext cx="8361229" cy="2098226"/>
          </a:xfrm>
        </p:spPr>
        <p:txBody>
          <a:bodyPr/>
          <a:lstStyle/>
          <a:p>
            <a:r>
              <a:rPr lang="en-US" sz="4000" dirty="0" smtClean="0"/>
              <a:t>Chapter 7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Thinking and intelligence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0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intelligence: nature or nurture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Range of reaction: Each person responds to the environment in a unique way based on his or her genetic makeup. </a:t>
            </a:r>
          </a:p>
          <a:p>
            <a:r>
              <a:rPr lang="en-US" sz="2800" dirty="0" smtClean="0"/>
              <a:t>Whether you reach your genetic intellectual potential is dependent on the environmental stimulation</a:t>
            </a:r>
          </a:p>
          <a:p>
            <a:r>
              <a:rPr lang="en-US" sz="2800" dirty="0" smtClean="0"/>
              <a:t>Science’s taboo: racial differences in 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39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intelligence: Charles Spearman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Intelligence consisted of one general factor, called g.</a:t>
            </a:r>
          </a:p>
          <a:p>
            <a:endParaRPr lang="en-US" sz="2800" dirty="0"/>
          </a:p>
          <a:p>
            <a:r>
              <a:rPr lang="en-US" sz="2800" dirty="0" smtClean="0"/>
              <a:t>Focused on the commonalities among various intellectual abilities.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8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intelligence: Raymond Cattell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Crystallized intelligence: acquired knowledge and ability to retrieve it; helps you solve concrete and straightforward problems.</a:t>
            </a:r>
          </a:p>
          <a:p>
            <a:endParaRPr lang="en-US" sz="2800" dirty="0" smtClean="0"/>
          </a:p>
          <a:p>
            <a:r>
              <a:rPr lang="en-US" sz="2800" dirty="0" smtClean="0"/>
              <a:t>Fluid intelligence: the ability </a:t>
            </a:r>
            <a:r>
              <a:rPr lang="en-US" sz="2800" dirty="0" smtClean="0"/>
              <a:t>to </a:t>
            </a:r>
            <a:r>
              <a:rPr lang="en-US" sz="2800" dirty="0" smtClean="0"/>
              <a:t>see complex relationships and solve problems; helps you solve abstract and complex problems.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23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Classifying intelligence: Robert Sternberg’s </a:t>
            </a:r>
            <a:r>
              <a:rPr lang="en-US" dirty="0" err="1" smtClean="0"/>
              <a:t>Triarchic</a:t>
            </a:r>
            <a:r>
              <a:rPr lang="en-US" dirty="0" smtClean="0"/>
              <a:t> Theory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Practical intelligence: </a:t>
            </a:r>
            <a:r>
              <a:rPr lang="zh-CN" altLang="en-US" sz="2800" dirty="0" smtClean="0"/>
              <a:t>“</a:t>
            </a:r>
            <a:r>
              <a:rPr lang="en-US" altLang="zh-CN" sz="2800" dirty="0" smtClean="0"/>
              <a:t>street smarts”</a:t>
            </a:r>
          </a:p>
          <a:p>
            <a:r>
              <a:rPr lang="en-US" sz="2800" dirty="0" smtClean="0"/>
              <a:t>Analytical intelligence: an ability to analyze, evaluate, judge, compare, and contrast. </a:t>
            </a:r>
          </a:p>
          <a:p>
            <a:r>
              <a:rPr lang="en-US" sz="2800" dirty="0" smtClean="0"/>
              <a:t>Creative intelligence: inventing or imagining a solution to a problem.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855" y="4500267"/>
            <a:ext cx="4873151" cy="23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Classifying intelligence: Howard Gardner’s Multiple Intelligence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Linguistic, logical-mathematical, musical, bodily kinesthetic, spatial, interpersonal, intrapersonal, &amp; naturalistic intelligence</a:t>
            </a:r>
          </a:p>
          <a:p>
            <a:r>
              <a:rPr lang="en-US" sz="2800" dirty="0" smtClean="0"/>
              <a:t>A person excels in some and falters in others.</a:t>
            </a:r>
          </a:p>
          <a:p>
            <a:r>
              <a:rPr lang="en-US" sz="2800" dirty="0" smtClean="0"/>
              <a:t>Emotional intelligence: the ability to understand emotions, show empathy, understand social relationships, regulate emotion, etc.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878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Measures of intelligence: </a:t>
            </a:r>
            <a:r>
              <a:rPr lang="en-US" altLang="zh-CN" dirty="0" err="1" smtClean="0"/>
              <a:t>Binet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Alfred </a:t>
            </a:r>
            <a:r>
              <a:rPr lang="en-US" sz="2800" dirty="0" err="1" smtClean="0"/>
              <a:t>Binet</a:t>
            </a:r>
            <a:r>
              <a:rPr lang="en-US" sz="2800" dirty="0" smtClean="0"/>
              <a:t>: an intelligence test to determine which children might have difficulty in school</a:t>
            </a:r>
          </a:p>
          <a:p>
            <a:r>
              <a:rPr lang="en-US" sz="2800" dirty="0" smtClean="0"/>
              <a:t>Louis </a:t>
            </a:r>
            <a:r>
              <a:rPr lang="en-US" sz="2800" dirty="0" err="1" smtClean="0"/>
              <a:t>Terman</a:t>
            </a:r>
            <a:r>
              <a:rPr lang="en-US" sz="2800" dirty="0" smtClean="0"/>
              <a:t>: standardized and normed </a:t>
            </a:r>
            <a:r>
              <a:rPr lang="en-US" sz="2800" dirty="0" err="1" smtClean="0"/>
              <a:t>Binet’s</a:t>
            </a:r>
            <a:r>
              <a:rPr lang="en-US" sz="2800" dirty="0" smtClean="0"/>
              <a:t> test in America, known as Stanford-</a:t>
            </a:r>
            <a:r>
              <a:rPr lang="en-US" sz="2800" dirty="0" err="1" smtClean="0"/>
              <a:t>Binet</a:t>
            </a:r>
            <a:r>
              <a:rPr lang="en-US" sz="2800" dirty="0" smtClean="0"/>
              <a:t> Intelligent Test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27" y="4310062"/>
            <a:ext cx="1885950" cy="242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04" y="4191000"/>
            <a:ext cx="35242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1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intelligence: David Wechsler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Believed that intelligence encompassed “the global capacity of a person to act purposefully, to think rationally, and to deal effectively with this environment”</a:t>
            </a:r>
          </a:p>
          <a:p>
            <a:r>
              <a:rPr lang="en-US" sz="2800" dirty="0" smtClean="0"/>
              <a:t>Wechsler Adult Intelligence Scale (WAIS</a:t>
            </a:r>
            <a:r>
              <a:rPr lang="en-US" altLang="zh-CN" sz="2800" dirty="0" smtClean="0"/>
              <a:t>-V</a:t>
            </a:r>
            <a:r>
              <a:rPr lang="en-US" sz="2800" dirty="0" smtClean="0"/>
              <a:t>), Wechsler Intelligence Scale for Children (WISC-V), Wechsler Preschool and Primary Scale of Intelligence (WPPSI-III)</a:t>
            </a:r>
          </a:p>
          <a:p>
            <a:r>
              <a:rPr lang="en-US" sz="2800" dirty="0" smtClean="0">
                <a:hlinkClick r:id="rId2"/>
              </a:rPr>
              <a:t>Flynn Effect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40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Bell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6378"/>
            <a:ext cx="9601200" cy="3581400"/>
          </a:xfrm>
        </p:spPr>
        <p:txBody>
          <a:bodyPr/>
          <a:lstStyle/>
          <a:p>
            <a:r>
              <a:rPr lang="en-US" dirty="0" smtClean="0"/>
              <a:t>Average: 100</a:t>
            </a:r>
          </a:p>
          <a:p>
            <a:r>
              <a:rPr lang="en-US" dirty="0" smtClean="0"/>
              <a:t>Standard deviation: 15</a:t>
            </a:r>
          </a:p>
          <a:p>
            <a:r>
              <a:rPr lang="en-US" dirty="0" smtClean="0"/>
              <a:t>82% of the population: 85-115</a:t>
            </a:r>
          </a:p>
          <a:p>
            <a:r>
              <a:rPr lang="en-US" dirty="0" smtClean="0"/>
              <a:t>2.2% of the population: below 70, significant cognitive delays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95" y="685800"/>
            <a:ext cx="2056113" cy="2056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331" y="685800"/>
            <a:ext cx="180022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754" y="3521799"/>
            <a:ext cx="7324645" cy="31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intelligence: nature or nurture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Minnesota Study of Twins Reared Apart: revealed a genetic component of intelligence</a:t>
            </a:r>
          </a:p>
          <a:p>
            <a:r>
              <a:rPr lang="en-US" sz="2800" dirty="0" smtClean="0"/>
              <a:t>Environment also plays a role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38" y="2928674"/>
            <a:ext cx="8065707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379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223</TotalTime>
  <Words>371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华文楷体</vt:lpstr>
      <vt:lpstr>Calibri</vt:lpstr>
      <vt:lpstr>Franklin Gothic Book</vt:lpstr>
      <vt:lpstr>Crop</vt:lpstr>
      <vt:lpstr>Chapter 7  Thinking and intelligence</vt:lpstr>
      <vt:lpstr>Classifying intelligence: Charles Spearman</vt:lpstr>
      <vt:lpstr>Classifying intelligence: Raymond Cattell</vt:lpstr>
      <vt:lpstr>Classifying intelligence: Robert Sternberg’s Triarchic Theory of Intelligence</vt:lpstr>
      <vt:lpstr>Classifying intelligence: Howard Gardner’s Multiple Intelligence Theory</vt:lpstr>
      <vt:lpstr>Measures of intelligence: Binet</vt:lpstr>
      <vt:lpstr>Measuring intelligence: David Wechsler</vt:lpstr>
      <vt:lpstr>The Bell Curve</vt:lpstr>
      <vt:lpstr>Source of intelligence: nature or nurture</vt:lpstr>
      <vt:lpstr>Source of intelligence: nature or nurture</vt:lpstr>
    </vt:vector>
  </TitlesOfParts>
  <Company>University of Alabama in Huntsville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 Thinking and intelligence</dc:title>
  <dc:creator>Dianhan Zheng</dc:creator>
  <cp:lastModifiedBy>D Zheng</cp:lastModifiedBy>
  <cp:revision>16</cp:revision>
  <cp:lastPrinted>2016-02-23T16:22:03Z</cp:lastPrinted>
  <dcterms:created xsi:type="dcterms:W3CDTF">2016-02-22T05:21:45Z</dcterms:created>
  <dcterms:modified xsi:type="dcterms:W3CDTF">2016-02-23T17:58:11Z</dcterms:modified>
</cp:coreProperties>
</file>