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0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9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B99624-85B6-40F4-AB24-29492909AD9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09AB55E-EA82-45FC-8E92-7E0E61EA2D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6.emf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.e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8.emf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9.emf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0.emf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1.emf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905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Consider a 64KB direct mapped cache with 128 word blocks. How many index bits are there? Only word addresses are used and a word is 64 bits. Addresses are 32-bits.</a:t>
            </a:r>
            <a:endParaRPr lang="en-US" sz="32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3400" y="2743200"/>
            <a:ext cx="4114800" cy="2971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5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6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7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8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9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10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Don‘t Know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87060322"/>
              </p:ext>
            </p:extLst>
          </p:nvPr>
        </p:nvGraphicFramePr>
        <p:xfrm>
          <a:off x="4953000" y="2286000"/>
          <a:ext cx="3657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Chart" r:id="rId6" imgW="4571946" imgH="5143608" progId="MSGraph.Chart.8">
                  <p:embed followColorScheme="full"/>
                </p:oleObj>
              </mc:Choice>
              <mc:Fallback>
                <p:oleObj name="Chart" r:id="rId6" imgW="4571946" imgH="514360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3000" y="2286000"/>
                        <a:ext cx="3657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4"/>
          <p:cNvSpPr/>
          <p:nvPr/>
        </p:nvSpPr>
        <p:spPr>
          <a:xfrm>
            <a:off x="6813550" y="1720850"/>
            <a:ext cx="234951" cy="406401"/>
          </a:xfrm>
          <a:custGeom>
            <a:avLst/>
            <a:gdLst/>
            <a:ahLst/>
            <a:cxnLst/>
            <a:rect l="0" t="0" r="0" b="0"/>
            <a:pathLst>
              <a:path w="234951" h="406401">
                <a:moveTo>
                  <a:pt x="44450" y="82550"/>
                </a:moveTo>
                <a:lnTo>
                  <a:pt x="44450" y="82550"/>
                </a:lnTo>
                <a:lnTo>
                  <a:pt x="50800" y="95250"/>
                </a:lnTo>
                <a:lnTo>
                  <a:pt x="44450" y="146050"/>
                </a:lnTo>
                <a:lnTo>
                  <a:pt x="31750" y="228600"/>
                </a:lnTo>
                <a:lnTo>
                  <a:pt x="31750" y="317500"/>
                </a:lnTo>
                <a:lnTo>
                  <a:pt x="25400" y="368300"/>
                </a:lnTo>
                <a:lnTo>
                  <a:pt x="25400" y="400050"/>
                </a:lnTo>
                <a:lnTo>
                  <a:pt x="25400" y="406400"/>
                </a:lnTo>
                <a:lnTo>
                  <a:pt x="25400" y="406400"/>
                </a:lnTo>
                <a:lnTo>
                  <a:pt x="31750" y="374650"/>
                </a:lnTo>
                <a:lnTo>
                  <a:pt x="31750" y="317500"/>
                </a:lnTo>
                <a:lnTo>
                  <a:pt x="25400" y="222250"/>
                </a:lnTo>
                <a:lnTo>
                  <a:pt x="31750" y="107950"/>
                </a:lnTo>
                <a:lnTo>
                  <a:pt x="44450" y="38100"/>
                </a:lnTo>
                <a:lnTo>
                  <a:pt x="69850" y="6350"/>
                </a:lnTo>
                <a:lnTo>
                  <a:pt x="88900" y="0"/>
                </a:lnTo>
                <a:lnTo>
                  <a:pt x="120650" y="0"/>
                </a:lnTo>
                <a:lnTo>
                  <a:pt x="146050" y="19050"/>
                </a:lnTo>
                <a:lnTo>
                  <a:pt x="158750" y="57150"/>
                </a:lnTo>
                <a:lnTo>
                  <a:pt x="165100" y="114300"/>
                </a:lnTo>
                <a:lnTo>
                  <a:pt x="146050" y="165100"/>
                </a:lnTo>
                <a:lnTo>
                  <a:pt x="107950" y="203200"/>
                </a:lnTo>
                <a:lnTo>
                  <a:pt x="76200" y="234950"/>
                </a:lnTo>
                <a:lnTo>
                  <a:pt x="50800" y="254000"/>
                </a:lnTo>
                <a:lnTo>
                  <a:pt x="38100" y="260350"/>
                </a:lnTo>
                <a:lnTo>
                  <a:pt x="38100" y="254000"/>
                </a:lnTo>
                <a:lnTo>
                  <a:pt x="57150" y="241300"/>
                </a:lnTo>
                <a:lnTo>
                  <a:pt x="88900" y="215900"/>
                </a:lnTo>
                <a:lnTo>
                  <a:pt x="139700" y="196850"/>
                </a:lnTo>
                <a:lnTo>
                  <a:pt x="184150" y="196850"/>
                </a:lnTo>
                <a:lnTo>
                  <a:pt x="222250" y="209550"/>
                </a:lnTo>
                <a:lnTo>
                  <a:pt x="234950" y="234950"/>
                </a:lnTo>
                <a:lnTo>
                  <a:pt x="228600" y="273050"/>
                </a:lnTo>
                <a:lnTo>
                  <a:pt x="196850" y="304800"/>
                </a:lnTo>
                <a:lnTo>
                  <a:pt x="152400" y="336550"/>
                </a:lnTo>
                <a:lnTo>
                  <a:pt x="95250" y="361950"/>
                </a:lnTo>
                <a:lnTo>
                  <a:pt x="50800" y="374650"/>
                </a:lnTo>
                <a:lnTo>
                  <a:pt x="19050" y="374650"/>
                </a:lnTo>
                <a:lnTo>
                  <a:pt x="0" y="368300"/>
                </a:lnTo>
                <a:lnTo>
                  <a:pt x="0" y="336550"/>
                </a:lnTo>
                <a:lnTo>
                  <a:pt x="0" y="3365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067550" y="1733550"/>
            <a:ext cx="44451" cy="311151"/>
          </a:xfrm>
          <a:custGeom>
            <a:avLst/>
            <a:gdLst/>
            <a:ahLst/>
            <a:cxnLst/>
            <a:rect l="0" t="0" r="0" b="0"/>
            <a:pathLst>
              <a:path w="44451" h="311151">
                <a:moveTo>
                  <a:pt x="44450" y="0"/>
                </a:moveTo>
                <a:lnTo>
                  <a:pt x="38100" y="0"/>
                </a:lnTo>
                <a:lnTo>
                  <a:pt x="31750" y="12700"/>
                </a:lnTo>
                <a:lnTo>
                  <a:pt x="25400" y="44450"/>
                </a:lnTo>
                <a:lnTo>
                  <a:pt x="12700" y="107950"/>
                </a:lnTo>
                <a:lnTo>
                  <a:pt x="0" y="184150"/>
                </a:lnTo>
                <a:lnTo>
                  <a:pt x="0" y="247650"/>
                </a:lnTo>
                <a:lnTo>
                  <a:pt x="0" y="292100"/>
                </a:lnTo>
                <a:lnTo>
                  <a:pt x="6350" y="304800"/>
                </a:lnTo>
                <a:lnTo>
                  <a:pt x="19050" y="311150"/>
                </a:lnTo>
                <a:lnTo>
                  <a:pt x="19050" y="3111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150100" y="1860550"/>
            <a:ext cx="133351" cy="184151"/>
          </a:xfrm>
          <a:custGeom>
            <a:avLst/>
            <a:gdLst/>
            <a:ahLst/>
            <a:cxnLst/>
            <a:rect l="0" t="0" r="0" b="0"/>
            <a:pathLst>
              <a:path w="133351" h="184151">
                <a:moveTo>
                  <a:pt x="63500" y="31750"/>
                </a:moveTo>
                <a:lnTo>
                  <a:pt x="50800" y="44450"/>
                </a:lnTo>
                <a:lnTo>
                  <a:pt x="31750" y="69850"/>
                </a:lnTo>
                <a:lnTo>
                  <a:pt x="19050" y="107950"/>
                </a:lnTo>
                <a:lnTo>
                  <a:pt x="0" y="139700"/>
                </a:lnTo>
                <a:lnTo>
                  <a:pt x="6350" y="165100"/>
                </a:lnTo>
                <a:lnTo>
                  <a:pt x="19050" y="184150"/>
                </a:lnTo>
                <a:lnTo>
                  <a:pt x="38100" y="177800"/>
                </a:lnTo>
                <a:lnTo>
                  <a:pt x="76200" y="152400"/>
                </a:lnTo>
                <a:lnTo>
                  <a:pt x="101600" y="107950"/>
                </a:lnTo>
                <a:lnTo>
                  <a:pt x="133350" y="44450"/>
                </a:lnTo>
                <a:lnTo>
                  <a:pt x="127000" y="6350"/>
                </a:lnTo>
                <a:lnTo>
                  <a:pt x="114300" y="0"/>
                </a:lnTo>
                <a:lnTo>
                  <a:pt x="69850" y="25400"/>
                </a:lnTo>
                <a:lnTo>
                  <a:pt x="31750" y="57150"/>
                </a:lnTo>
                <a:lnTo>
                  <a:pt x="12700" y="88900"/>
                </a:lnTo>
                <a:lnTo>
                  <a:pt x="19050" y="101600"/>
                </a:lnTo>
                <a:lnTo>
                  <a:pt x="31750" y="101600"/>
                </a:lnTo>
                <a:lnTo>
                  <a:pt x="31750" y="101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258050" y="1860550"/>
            <a:ext cx="158751" cy="165101"/>
          </a:xfrm>
          <a:custGeom>
            <a:avLst/>
            <a:gdLst/>
            <a:ahLst/>
            <a:cxnLst/>
            <a:rect l="0" t="0" r="0" b="0"/>
            <a:pathLst>
              <a:path w="158751" h="165101">
                <a:moveTo>
                  <a:pt x="101600" y="0"/>
                </a:moveTo>
                <a:lnTo>
                  <a:pt x="82550" y="12700"/>
                </a:lnTo>
                <a:lnTo>
                  <a:pt x="50800" y="38100"/>
                </a:lnTo>
                <a:lnTo>
                  <a:pt x="25400" y="69850"/>
                </a:lnTo>
                <a:lnTo>
                  <a:pt x="0" y="107950"/>
                </a:lnTo>
                <a:lnTo>
                  <a:pt x="6350" y="139700"/>
                </a:lnTo>
                <a:lnTo>
                  <a:pt x="25400" y="158750"/>
                </a:lnTo>
                <a:lnTo>
                  <a:pt x="44450" y="165100"/>
                </a:lnTo>
                <a:lnTo>
                  <a:pt x="88900" y="152400"/>
                </a:lnTo>
                <a:lnTo>
                  <a:pt x="127000" y="133350"/>
                </a:lnTo>
                <a:lnTo>
                  <a:pt x="158750" y="95250"/>
                </a:lnTo>
                <a:lnTo>
                  <a:pt x="158750" y="952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429500" y="1701800"/>
            <a:ext cx="25401" cy="323851"/>
          </a:xfrm>
          <a:custGeom>
            <a:avLst/>
            <a:gdLst/>
            <a:ahLst/>
            <a:cxnLst/>
            <a:rect l="0" t="0" r="0" b="0"/>
            <a:pathLst>
              <a:path w="25401" h="323851">
                <a:moveTo>
                  <a:pt x="25400" y="0"/>
                </a:moveTo>
                <a:lnTo>
                  <a:pt x="25400" y="0"/>
                </a:lnTo>
                <a:lnTo>
                  <a:pt x="25400" y="6350"/>
                </a:lnTo>
                <a:lnTo>
                  <a:pt x="25400" y="50800"/>
                </a:lnTo>
                <a:lnTo>
                  <a:pt x="25400" y="114300"/>
                </a:lnTo>
                <a:lnTo>
                  <a:pt x="19050" y="190500"/>
                </a:lnTo>
                <a:lnTo>
                  <a:pt x="19050" y="254000"/>
                </a:lnTo>
                <a:lnTo>
                  <a:pt x="6350" y="292100"/>
                </a:lnTo>
                <a:lnTo>
                  <a:pt x="6350" y="311150"/>
                </a:lnTo>
                <a:lnTo>
                  <a:pt x="0" y="323850"/>
                </a:lnTo>
                <a:lnTo>
                  <a:pt x="0" y="323850"/>
                </a:lnTo>
                <a:lnTo>
                  <a:pt x="0" y="3238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435850" y="1841500"/>
            <a:ext cx="190501" cy="139701"/>
          </a:xfrm>
          <a:custGeom>
            <a:avLst/>
            <a:gdLst/>
            <a:ahLst/>
            <a:cxnLst/>
            <a:rect l="0" t="0" r="0" b="0"/>
            <a:pathLst>
              <a:path w="190501" h="139701">
                <a:moveTo>
                  <a:pt x="120650" y="6350"/>
                </a:moveTo>
                <a:lnTo>
                  <a:pt x="114300" y="0"/>
                </a:lnTo>
                <a:lnTo>
                  <a:pt x="95250" y="6350"/>
                </a:lnTo>
                <a:lnTo>
                  <a:pt x="63500" y="19050"/>
                </a:lnTo>
                <a:lnTo>
                  <a:pt x="31750" y="50800"/>
                </a:lnTo>
                <a:lnTo>
                  <a:pt x="12700" y="82550"/>
                </a:lnTo>
                <a:lnTo>
                  <a:pt x="0" y="114300"/>
                </a:lnTo>
                <a:lnTo>
                  <a:pt x="0" y="133350"/>
                </a:lnTo>
                <a:lnTo>
                  <a:pt x="6350" y="139700"/>
                </a:lnTo>
                <a:lnTo>
                  <a:pt x="25400" y="139700"/>
                </a:lnTo>
                <a:lnTo>
                  <a:pt x="63500" y="133350"/>
                </a:lnTo>
                <a:lnTo>
                  <a:pt x="107950" y="120650"/>
                </a:lnTo>
                <a:lnTo>
                  <a:pt x="152400" y="107950"/>
                </a:lnTo>
                <a:lnTo>
                  <a:pt x="190500" y="107950"/>
                </a:lnTo>
                <a:lnTo>
                  <a:pt x="190500" y="1079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785100" y="1809750"/>
            <a:ext cx="139701" cy="152401"/>
          </a:xfrm>
          <a:custGeom>
            <a:avLst/>
            <a:gdLst/>
            <a:ahLst/>
            <a:cxnLst/>
            <a:rect l="0" t="0" r="0" b="0"/>
            <a:pathLst>
              <a:path w="139701" h="152401">
                <a:moveTo>
                  <a:pt x="50799" y="31750"/>
                </a:moveTo>
                <a:lnTo>
                  <a:pt x="50799" y="31750"/>
                </a:lnTo>
                <a:lnTo>
                  <a:pt x="44450" y="31750"/>
                </a:lnTo>
                <a:lnTo>
                  <a:pt x="25400" y="44450"/>
                </a:lnTo>
                <a:lnTo>
                  <a:pt x="12700" y="69850"/>
                </a:lnTo>
                <a:lnTo>
                  <a:pt x="0" y="107950"/>
                </a:lnTo>
                <a:lnTo>
                  <a:pt x="0" y="139700"/>
                </a:lnTo>
                <a:lnTo>
                  <a:pt x="12700" y="152400"/>
                </a:lnTo>
                <a:lnTo>
                  <a:pt x="38100" y="152400"/>
                </a:lnTo>
                <a:lnTo>
                  <a:pt x="69849" y="127000"/>
                </a:lnTo>
                <a:lnTo>
                  <a:pt x="101600" y="95250"/>
                </a:lnTo>
                <a:lnTo>
                  <a:pt x="126999" y="50800"/>
                </a:lnTo>
                <a:lnTo>
                  <a:pt x="139700" y="19050"/>
                </a:lnTo>
                <a:lnTo>
                  <a:pt x="114300" y="0"/>
                </a:lnTo>
                <a:lnTo>
                  <a:pt x="76200" y="0"/>
                </a:lnTo>
                <a:lnTo>
                  <a:pt x="38100" y="19050"/>
                </a:lnTo>
                <a:lnTo>
                  <a:pt x="12700" y="31750"/>
                </a:lnTo>
                <a:lnTo>
                  <a:pt x="12700" y="44450"/>
                </a:lnTo>
                <a:lnTo>
                  <a:pt x="12700" y="444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905750" y="1644650"/>
            <a:ext cx="146051" cy="342901"/>
          </a:xfrm>
          <a:custGeom>
            <a:avLst/>
            <a:gdLst/>
            <a:ahLst/>
            <a:cxnLst/>
            <a:rect l="0" t="0" r="0" b="0"/>
            <a:pathLst>
              <a:path w="146051" h="342901">
                <a:moveTo>
                  <a:pt x="146050" y="19050"/>
                </a:moveTo>
                <a:lnTo>
                  <a:pt x="127000" y="6350"/>
                </a:lnTo>
                <a:lnTo>
                  <a:pt x="95250" y="0"/>
                </a:lnTo>
                <a:lnTo>
                  <a:pt x="50800" y="6350"/>
                </a:lnTo>
                <a:lnTo>
                  <a:pt x="25399" y="25400"/>
                </a:lnTo>
                <a:lnTo>
                  <a:pt x="12700" y="57150"/>
                </a:lnTo>
                <a:lnTo>
                  <a:pt x="0" y="120650"/>
                </a:lnTo>
                <a:lnTo>
                  <a:pt x="19050" y="184150"/>
                </a:lnTo>
                <a:lnTo>
                  <a:pt x="38100" y="241300"/>
                </a:lnTo>
                <a:lnTo>
                  <a:pt x="69850" y="285750"/>
                </a:lnTo>
                <a:lnTo>
                  <a:pt x="88900" y="317500"/>
                </a:lnTo>
                <a:lnTo>
                  <a:pt x="101599" y="336550"/>
                </a:lnTo>
                <a:lnTo>
                  <a:pt x="107950" y="342900"/>
                </a:lnTo>
                <a:lnTo>
                  <a:pt x="107950" y="342900"/>
                </a:lnTo>
                <a:lnTo>
                  <a:pt x="107950" y="3429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861300" y="1784350"/>
            <a:ext cx="241300" cy="50801"/>
          </a:xfrm>
          <a:custGeom>
            <a:avLst/>
            <a:gdLst/>
            <a:ahLst/>
            <a:cxnLst/>
            <a:rect l="0" t="0" r="0" b="0"/>
            <a:pathLst>
              <a:path w="241300" h="50801">
                <a:moveTo>
                  <a:pt x="0" y="44450"/>
                </a:moveTo>
                <a:lnTo>
                  <a:pt x="6350" y="50800"/>
                </a:lnTo>
                <a:lnTo>
                  <a:pt x="44450" y="44450"/>
                </a:lnTo>
                <a:lnTo>
                  <a:pt x="88899" y="38100"/>
                </a:lnTo>
                <a:lnTo>
                  <a:pt x="146049" y="31750"/>
                </a:lnTo>
                <a:lnTo>
                  <a:pt x="190500" y="19050"/>
                </a:lnTo>
                <a:lnTo>
                  <a:pt x="241299" y="0"/>
                </a:lnTo>
                <a:lnTo>
                  <a:pt x="241299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077200" y="1631950"/>
            <a:ext cx="76201" cy="311151"/>
          </a:xfrm>
          <a:custGeom>
            <a:avLst/>
            <a:gdLst/>
            <a:ahLst/>
            <a:cxnLst/>
            <a:rect l="0" t="0" r="0" b="0"/>
            <a:pathLst>
              <a:path w="76201" h="311151">
                <a:moveTo>
                  <a:pt x="76200" y="0"/>
                </a:moveTo>
                <a:lnTo>
                  <a:pt x="50800" y="12700"/>
                </a:lnTo>
                <a:lnTo>
                  <a:pt x="25399" y="38100"/>
                </a:lnTo>
                <a:lnTo>
                  <a:pt x="6349" y="82550"/>
                </a:lnTo>
                <a:lnTo>
                  <a:pt x="0" y="146050"/>
                </a:lnTo>
                <a:lnTo>
                  <a:pt x="0" y="203200"/>
                </a:lnTo>
                <a:lnTo>
                  <a:pt x="19050" y="247650"/>
                </a:lnTo>
                <a:lnTo>
                  <a:pt x="31750" y="285750"/>
                </a:lnTo>
                <a:lnTo>
                  <a:pt x="38100" y="311150"/>
                </a:lnTo>
                <a:lnTo>
                  <a:pt x="44449" y="311150"/>
                </a:lnTo>
                <a:lnTo>
                  <a:pt x="38100" y="304800"/>
                </a:lnTo>
                <a:lnTo>
                  <a:pt x="38100" y="3048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020050" y="1790700"/>
            <a:ext cx="222251" cy="171451"/>
          </a:xfrm>
          <a:custGeom>
            <a:avLst/>
            <a:gdLst/>
            <a:ahLst/>
            <a:cxnLst/>
            <a:rect l="0" t="0" r="0" b="0"/>
            <a:pathLst>
              <a:path w="222251" h="171451">
                <a:moveTo>
                  <a:pt x="0" y="31750"/>
                </a:moveTo>
                <a:lnTo>
                  <a:pt x="0" y="31750"/>
                </a:lnTo>
                <a:lnTo>
                  <a:pt x="12700" y="25400"/>
                </a:lnTo>
                <a:lnTo>
                  <a:pt x="44449" y="19050"/>
                </a:lnTo>
                <a:lnTo>
                  <a:pt x="101599" y="12700"/>
                </a:lnTo>
                <a:lnTo>
                  <a:pt x="152400" y="6350"/>
                </a:lnTo>
                <a:lnTo>
                  <a:pt x="196849" y="6350"/>
                </a:lnTo>
                <a:lnTo>
                  <a:pt x="209550" y="0"/>
                </a:lnTo>
                <a:lnTo>
                  <a:pt x="196849" y="6350"/>
                </a:lnTo>
                <a:lnTo>
                  <a:pt x="165100" y="19050"/>
                </a:lnTo>
                <a:lnTo>
                  <a:pt x="120649" y="31750"/>
                </a:lnTo>
                <a:lnTo>
                  <a:pt x="95250" y="50800"/>
                </a:lnTo>
                <a:lnTo>
                  <a:pt x="82549" y="63500"/>
                </a:lnTo>
                <a:lnTo>
                  <a:pt x="88900" y="63500"/>
                </a:lnTo>
                <a:lnTo>
                  <a:pt x="114300" y="63500"/>
                </a:lnTo>
                <a:lnTo>
                  <a:pt x="158749" y="69850"/>
                </a:lnTo>
                <a:lnTo>
                  <a:pt x="196849" y="76200"/>
                </a:lnTo>
                <a:lnTo>
                  <a:pt x="222250" y="88900"/>
                </a:lnTo>
                <a:lnTo>
                  <a:pt x="222250" y="120650"/>
                </a:lnTo>
                <a:lnTo>
                  <a:pt x="196849" y="146050"/>
                </a:lnTo>
                <a:lnTo>
                  <a:pt x="165100" y="165100"/>
                </a:lnTo>
                <a:lnTo>
                  <a:pt x="133350" y="171450"/>
                </a:lnTo>
                <a:lnTo>
                  <a:pt x="120649" y="171450"/>
                </a:lnTo>
                <a:lnTo>
                  <a:pt x="101599" y="158750"/>
                </a:lnTo>
                <a:lnTo>
                  <a:pt x="101599" y="1587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254999" y="1739900"/>
            <a:ext cx="190501" cy="190501"/>
          </a:xfrm>
          <a:custGeom>
            <a:avLst/>
            <a:gdLst/>
            <a:ahLst/>
            <a:cxnLst/>
            <a:rect l="0" t="0" r="0" b="0"/>
            <a:pathLst>
              <a:path w="190501" h="190501">
                <a:moveTo>
                  <a:pt x="0" y="107950"/>
                </a:moveTo>
                <a:lnTo>
                  <a:pt x="19050" y="114300"/>
                </a:lnTo>
                <a:lnTo>
                  <a:pt x="25401" y="107950"/>
                </a:lnTo>
                <a:lnTo>
                  <a:pt x="44451" y="95250"/>
                </a:lnTo>
                <a:lnTo>
                  <a:pt x="63501" y="69850"/>
                </a:lnTo>
                <a:lnTo>
                  <a:pt x="76200" y="44450"/>
                </a:lnTo>
                <a:lnTo>
                  <a:pt x="82551" y="12700"/>
                </a:lnTo>
                <a:lnTo>
                  <a:pt x="82551" y="0"/>
                </a:lnTo>
                <a:lnTo>
                  <a:pt x="63501" y="12700"/>
                </a:lnTo>
                <a:lnTo>
                  <a:pt x="44451" y="38100"/>
                </a:lnTo>
                <a:lnTo>
                  <a:pt x="19050" y="82550"/>
                </a:lnTo>
                <a:lnTo>
                  <a:pt x="12701" y="133350"/>
                </a:lnTo>
                <a:lnTo>
                  <a:pt x="25401" y="165100"/>
                </a:lnTo>
                <a:lnTo>
                  <a:pt x="44451" y="184150"/>
                </a:lnTo>
                <a:lnTo>
                  <a:pt x="76200" y="190500"/>
                </a:lnTo>
                <a:lnTo>
                  <a:pt x="120651" y="177800"/>
                </a:lnTo>
                <a:lnTo>
                  <a:pt x="158751" y="146050"/>
                </a:lnTo>
                <a:lnTo>
                  <a:pt x="190500" y="101600"/>
                </a:lnTo>
                <a:lnTo>
                  <a:pt x="190500" y="101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445499" y="1606550"/>
            <a:ext cx="38101" cy="323851"/>
          </a:xfrm>
          <a:custGeom>
            <a:avLst/>
            <a:gdLst/>
            <a:ahLst/>
            <a:cxnLst/>
            <a:rect l="0" t="0" r="0" b="0"/>
            <a:pathLst>
              <a:path w="38101" h="323851">
                <a:moveTo>
                  <a:pt x="19050" y="0"/>
                </a:moveTo>
                <a:lnTo>
                  <a:pt x="6351" y="6350"/>
                </a:lnTo>
                <a:lnTo>
                  <a:pt x="0" y="25400"/>
                </a:lnTo>
                <a:lnTo>
                  <a:pt x="0" y="69850"/>
                </a:lnTo>
                <a:lnTo>
                  <a:pt x="12701" y="139700"/>
                </a:lnTo>
                <a:lnTo>
                  <a:pt x="25401" y="203200"/>
                </a:lnTo>
                <a:lnTo>
                  <a:pt x="31751" y="254000"/>
                </a:lnTo>
                <a:lnTo>
                  <a:pt x="38100" y="298450"/>
                </a:lnTo>
                <a:lnTo>
                  <a:pt x="38100" y="317500"/>
                </a:lnTo>
                <a:lnTo>
                  <a:pt x="38100" y="323850"/>
                </a:lnTo>
                <a:lnTo>
                  <a:pt x="38100" y="3238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401050" y="1752600"/>
            <a:ext cx="184151" cy="25401"/>
          </a:xfrm>
          <a:custGeom>
            <a:avLst/>
            <a:gdLst/>
            <a:ahLst/>
            <a:cxnLst/>
            <a:rect l="0" t="0" r="0" b="0"/>
            <a:pathLst>
              <a:path w="184151" h="25401">
                <a:moveTo>
                  <a:pt x="0" y="25400"/>
                </a:moveTo>
                <a:lnTo>
                  <a:pt x="0" y="25400"/>
                </a:lnTo>
                <a:lnTo>
                  <a:pt x="12700" y="25400"/>
                </a:lnTo>
                <a:lnTo>
                  <a:pt x="50800" y="19050"/>
                </a:lnTo>
                <a:lnTo>
                  <a:pt x="101599" y="12700"/>
                </a:lnTo>
                <a:lnTo>
                  <a:pt x="146050" y="6350"/>
                </a:lnTo>
                <a:lnTo>
                  <a:pt x="184150" y="0"/>
                </a:lnTo>
                <a:lnTo>
                  <a:pt x="1841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8648700" y="1676400"/>
            <a:ext cx="152401" cy="63501"/>
          </a:xfrm>
          <a:custGeom>
            <a:avLst/>
            <a:gdLst/>
            <a:ahLst/>
            <a:cxnLst/>
            <a:rect l="0" t="0" r="0" b="0"/>
            <a:pathLst>
              <a:path w="152401" h="63501">
                <a:moveTo>
                  <a:pt x="0" y="63500"/>
                </a:moveTo>
                <a:lnTo>
                  <a:pt x="12700" y="50800"/>
                </a:lnTo>
                <a:lnTo>
                  <a:pt x="38100" y="31750"/>
                </a:lnTo>
                <a:lnTo>
                  <a:pt x="76200" y="19050"/>
                </a:lnTo>
                <a:lnTo>
                  <a:pt x="120649" y="6350"/>
                </a:lnTo>
                <a:lnTo>
                  <a:pt x="146050" y="0"/>
                </a:lnTo>
                <a:lnTo>
                  <a:pt x="152400" y="6350"/>
                </a:lnTo>
                <a:lnTo>
                  <a:pt x="152400" y="6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635999" y="1758950"/>
            <a:ext cx="171451" cy="57151"/>
          </a:xfrm>
          <a:custGeom>
            <a:avLst/>
            <a:gdLst/>
            <a:ahLst/>
            <a:cxnLst/>
            <a:rect l="0" t="0" r="0" b="0"/>
            <a:pathLst>
              <a:path w="171451" h="57151">
                <a:moveTo>
                  <a:pt x="0" y="57150"/>
                </a:moveTo>
                <a:lnTo>
                  <a:pt x="19050" y="44450"/>
                </a:lnTo>
                <a:lnTo>
                  <a:pt x="57150" y="25400"/>
                </a:lnTo>
                <a:lnTo>
                  <a:pt x="107951" y="6350"/>
                </a:lnTo>
                <a:lnTo>
                  <a:pt x="139701" y="6350"/>
                </a:lnTo>
                <a:lnTo>
                  <a:pt x="171450" y="0"/>
                </a:lnTo>
                <a:lnTo>
                  <a:pt x="1714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702550" y="2095500"/>
            <a:ext cx="196851" cy="374651"/>
          </a:xfrm>
          <a:custGeom>
            <a:avLst/>
            <a:gdLst/>
            <a:ahLst/>
            <a:cxnLst/>
            <a:rect l="0" t="0" r="0" b="0"/>
            <a:pathLst>
              <a:path w="196851" h="374651">
                <a:moveTo>
                  <a:pt x="6350" y="95250"/>
                </a:moveTo>
                <a:lnTo>
                  <a:pt x="0" y="88900"/>
                </a:lnTo>
                <a:lnTo>
                  <a:pt x="6350" y="82550"/>
                </a:lnTo>
                <a:lnTo>
                  <a:pt x="25400" y="63500"/>
                </a:lnTo>
                <a:lnTo>
                  <a:pt x="76200" y="31750"/>
                </a:lnTo>
                <a:lnTo>
                  <a:pt x="120650" y="6350"/>
                </a:lnTo>
                <a:lnTo>
                  <a:pt x="158750" y="0"/>
                </a:lnTo>
                <a:lnTo>
                  <a:pt x="190499" y="19050"/>
                </a:lnTo>
                <a:lnTo>
                  <a:pt x="196850" y="69850"/>
                </a:lnTo>
                <a:lnTo>
                  <a:pt x="196850" y="152400"/>
                </a:lnTo>
                <a:lnTo>
                  <a:pt x="184150" y="228600"/>
                </a:lnTo>
                <a:lnTo>
                  <a:pt x="171449" y="292100"/>
                </a:lnTo>
                <a:lnTo>
                  <a:pt x="165100" y="336550"/>
                </a:lnTo>
                <a:lnTo>
                  <a:pt x="158750" y="368300"/>
                </a:lnTo>
                <a:lnTo>
                  <a:pt x="165100" y="374650"/>
                </a:lnTo>
                <a:lnTo>
                  <a:pt x="177800" y="374650"/>
                </a:lnTo>
                <a:lnTo>
                  <a:pt x="177800" y="374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096250" y="2082800"/>
            <a:ext cx="177800" cy="368301"/>
          </a:xfrm>
          <a:custGeom>
            <a:avLst/>
            <a:gdLst/>
            <a:ahLst/>
            <a:cxnLst/>
            <a:rect l="0" t="0" r="0" b="0"/>
            <a:pathLst>
              <a:path w="177800" h="368301">
                <a:moveTo>
                  <a:pt x="44449" y="6350"/>
                </a:moveTo>
                <a:lnTo>
                  <a:pt x="38100" y="0"/>
                </a:lnTo>
                <a:lnTo>
                  <a:pt x="31750" y="12700"/>
                </a:lnTo>
                <a:lnTo>
                  <a:pt x="19050" y="57150"/>
                </a:lnTo>
                <a:lnTo>
                  <a:pt x="6349" y="127000"/>
                </a:lnTo>
                <a:lnTo>
                  <a:pt x="0" y="203200"/>
                </a:lnTo>
                <a:lnTo>
                  <a:pt x="6349" y="266700"/>
                </a:lnTo>
                <a:lnTo>
                  <a:pt x="6349" y="298450"/>
                </a:lnTo>
                <a:lnTo>
                  <a:pt x="6349" y="311150"/>
                </a:lnTo>
                <a:lnTo>
                  <a:pt x="6349" y="311150"/>
                </a:lnTo>
                <a:lnTo>
                  <a:pt x="6349" y="311150"/>
                </a:lnTo>
                <a:lnTo>
                  <a:pt x="19050" y="279400"/>
                </a:lnTo>
                <a:lnTo>
                  <a:pt x="44449" y="228600"/>
                </a:lnTo>
                <a:lnTo>
                  <a:pt x="82549" y="190500"/>
                </a:lnTo>
                <a:lnTo>
                  <a:pt x="114300" y="177800"/>
                </a:lnTo>
                <a:lnTo>
                  <a:pt x="146050" y="184150"/>
                </a:lnTo>
                <a:lnTo>
                  <a:pt x="165100" y="203200"/>
                </a:lnTo>
                <a:lnTo>
                  <a:pt x="177799" y="228600"/>
                </a:lnTo>
                <a:lnTo>
                  <a:pt x="177799" y="266700"/>
                </a:lnTo>
                <a:lnTo>
                  <a:pt x="158749" y="298450"/>
                </a:lnTo>
                <a:lnTo>
                  <a:pt x="133350" y="330200"/>
                </a:lnTo>
                <a:lnTo>
                  <a:pt x="88900" y="349250"/>
                </a:lnTo>
                <a:lnTo>
                  <a:pt x="50800" y="361950"/>
                </a:lnTo>
                <a:lnTo>
                  <a:pt x="19050" y="368300"/>
                </a:lnTo>
                <a:lnTo>
                  <a:pt x="6349" y="355600"/>
                </a:lnTo>
                <a:lnTo>
                  <a:pt x="6349" y="349250"/>
                </a:lnTo>
                <a:lnTo>
                  <a:pt x="25399" y="317500"/>
                </a:lnTo>
                <a:lnTo>
                  <a:pt x="25399" y="3175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331199" y="2311400"/>
            <a:ext cx="31752" cy="95251"/>
          </a:xfrm>
          <a:custGeom>
            <a:avLst/>
            <a:gdLst/>
            <a:ahLst/>
            <a:cxnLst/>
            <a:rect l="0" t="0" r="0" b="0"/>
            <a:pathLst>
              <a:path w="31752" h="95251">
                <a:moveTo>
                  <a:pt x="19050" y="0"/>
                </a:moveTo>
                <a:lnTo>
                  <a:pt x="12701" y="6350"/>
                </a:lnTo>
                <a:lnTo>
                  <a:pt x="6351" y="19050"/>
                </a:lnTo>
                <a:lnTo>
                  <a:pt x="6351" y="44450"/>
                </a:lnTo>
                <a:lnTo>
                  <a:pt x="0" y="63500"/>
                </a:lnTo>
                <a:lnTo>
                  <a:pt x="0" y="82550"/>
                </a:lnTo>
                <a:lnTo>
                  <a:pt x="6351" y="88900"/>
                </a:lnTo>
                <a:lnTo>
                  <a:pt x="6351" y="88900"/>
                </a:lnTo>
                <a:lnTo>
                  <a:pt x="6351" y="95250"/>
                </a:lnTo>
                <a:lnTo>
                  <a:pt x="12701" y="95250"/>
                </a:lnTo>
                <a:lnTo>
                  <a:pt x="25401" y="95250"/>
                </a:lnTo>
                <a:lnTo>
                  <a:pt x="31751" y="82550"/>
                </a:lnTo>
                <a:lnTo>
                  <a:pt x="31751" y="825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413750" y="2044700"/>
            <a:ext cx="114301" cy="266701"/>
          </a:xfrm>
          <a:custGeom>
            <a:avLst/>
            <a:gdLst/>
            <a:ahLst/>
            <a:cxnLst/>
            <a:rect l="0" t="0" r="0" b="0"/>
            <a:pathLst>
              <a:path w="114301" h="266701">
                <a:moveTo>
                  <a:pt x="6350" y="44450"/>
                </a:moveTo>
                <a:lnTo>
                  <a:pt x="6350" y="12700"/>
                </a:lnTo>
                <a:lnTo>
                  <a:pt x="0" y="0"/>
                </a:lnTo>
                <a:lnTo>
                  <a:pt x="0" y="0"/>
                </a:lnTo>
                <a:lnTo>
                  <a:pt x="12699" y="0"/>
                </a:lnTo>
                <a:lnTo>
                  <a:pt x="38100" y="25400"/>
                </a:lnTo>
                <a:lnTo>
                  <a:pt x="63500" y="76200"/>
                </a:lnTo>
                <a:lnTo>
                  <a:pt x="82550" y="133350"/>
                </a:lnTo>
                <a:lnTo>
                  <a:pt x="107949" y="190500"/>
                </a:lnTo>
                <a:lnTo>
                  <a:pt x="114300" y="234950"/>
                </a:lnTo>
                <a:lnTo>
                  <a:pt x="107949" y="266700"/>
                </a:lnTo>
                <a:lnTo>
                  <a:pt x="107949" y="266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375650" y="2146300"/>
            <a:ext cx="355600" cy="158751"/>
          </a:xfrm>
          <a:custGeom>
            <a:avLst/>
            <a:gdLst/>
            <a:ahLst/>
            <a:cxnLst/>
            <a:rect l="0" t="0" r="0" b="0"/>
            <a:pathLst>
              <a:path w="355600" h="158751">
                <a:moveTo>
                  <a:pt x="12699" y="107950"/>
                </a:moveTo>
                <a:lnTo>
                  <a:pt x="0" y="88900"/>
                </a:lnTo>
                <a:lnTo>
                  <a:pt x="6350" y="76200"/>
                </a:lnTo>
                <a:lnTo>
                  <a:pt x="50799" y="63500"/>
                </a:lnTo>
                <a:lnTo>
                  <a:pt x="114300" y="44450"/>
                </a:lnTo>
                <a:lnTo>
                  <a:pt x="190500" y="25400"/>
                </a:lnTo>
                <a:lnTo>
                  <a:pt x="247650" y="6350"/>
                </a:lnTo>
                <a:lnTo>
                  <a:pt x="285750" y="0"/>
                </a:lnTo>
                <a:lnTo>
                  <a:pt x="285750" y="0"/>
                </a:lnTo>
                <a:lnTo>
                  <a:pt x="260349" y="6350"/>
                </a:lnTo>
                <a:lnTo>
                  <a:pt x="209550" y="19050"/>
                </a:lnTo>
                <a:lnTo>
                  <a:pt x="158750" y="38100"/>
                </a:lnTo>
                <a:lnTo>
                  <a:pt x="139700" y="50800"/>
                </a:lnTo>
                <a:lnTo>
                  <a:pt x="133350" y="57150"/>
                </a:lnTo>
                <a:lnTo>
                  <a:pt x="152400" y="63500"/>
                </a:lnTo>
                <a:lnTo>
                  <a:pt x="196850" y="57150"/>
                </a:lnTo>
                <a:lnTo>
                  <a:pt x="254000" y="50800"/>
                </a:lnTo>
                <a:lnTo>
                  <a:pt x="311150" y="57150"/>
                </a:lnTo>
                <a:lnTo>
                  <a:pt x="342900" y="69850"/>
                </a:lnTo>
                <a:lnTo>
                  <a:pt x="355599" y="88900"/>
                </a:lnTo>
                <a:lnTo>
                  <a:pt x="349250" y="114300"/>
                </a:lnTo>
                <a:lnTo>
                  <a:pt x="330200" y="133350"/>
                </a:lnTo>
                <a:lnTo>
                  <a:pt x="285750" y="152400"/>
                </a:lnTo>
                <a:lnTo>
                  <a:pt x="234950" y="158750"/>
                </a:lnTo>
                <a:lnTo>
                  <a:pt x="190500" y="158750"/>
                </a:lnTo>
                <a:lnTo>
                  <a:pt x="152400" y="152400"/>
                </a:lnTo>
                <a:lnTo>
                  <a:pt x="152400" y="152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638300" y="2286000"/>
            <a:ext cx="146051" cy="254001"/>
          </a:xfrm>
          <a:custGeom>
            <a:avLst/>
            <a:gdLst/>
            <a:ahLst/>
            <a:cxnLst/>
            <a:rect l="0" t="0" r="0" b="0"/>
            <a:pathLst>
              <a:path w="146051" h="254001">
                <a:moveTo>
                  <a:pt x="69850" y="6350"/>
                </a:moveTo>
                <a:lnTo>
                  <a:pt x="69850" y="0"/>
                </a:lnTo>
                <a:lnTo>
                  <a:pt x="63500" y="0"/>
                </a:lnTo>
                <a:lnTo>
                  <a:pt x="63500" y="0"/>
                </a:lnTo>
                <a:lnTo>
                  <a:pt x="50800" y="19050"/>
                </a:lnTo>
                <a:lnTo>
                  <a:pt x="31750" y="57150"/>
                </a:lnTo>
                <a:lnTo>
                  <a:pt x="19050" y="107950"/>
                </a:lnTo>
                <a:lnTo>
                  <a:pt x="6350" y="165100"/>
                </a:lnTo>
                <a:lnTo>
                  <a:pt x="0" y="209550"/>
                </a:lnTo>
                <a:lnTo>
                  <a:pt x="6350" y="241300"/>
                </a:lnTo>
                <a:lnTo>
                  <a:pt x="19050" y="254000"/>
                </a:lnTo>
                <a:lnTo>
                  <a:pt x="38100" y="254000"/>
                </a:lnTo>
                <a:lnTo>
                  <a:pt x="76200" y="234950"/>
                </a:lnTo>
                <a:lnTo>
                  <a:pt x="107950" y="203200"/>
                </a:lnTo>
                <a:lnTo>
                  <a:pt x="133350" y="165100"/>
                </a:lnTo>
                <a:lnTo>
                  <a:pt x="146050" y="127000"/>
                </a:lnTo>
                <a:lnTo>
                  <a:pt x="146050" y="95250"/>
                </a:lnTo>
                <a:lnTo>
                  <a:pt x="133350" y="95250"/>
                </a:lnTo>
                <a:lnTo>
                  <a:pt x="114300" y="107950"/>
                </a:lnTo>
                <a:lnTo>
                  <a:pt x="95250" y="133350"/>
                </a:lnTo>
                <a:lnTo>
                  <a:pt x="82550" y="165100"/>
                </a:lnTo>
                <a:lnTo>
                  <a:pt x="76200" y="190500"/>
                </a:lnTo>
                <a:lnTo>
                  <a:pt x="76200" y="209550"/>
                </a:lnTo>
                <a:lnTo>
                  <a:pt x="88900" y="222250"/>
                </a:lnTo>
                <a:lnTo>
                  <a:pt x="101600" y="228600"/>
                </a:lnTo>
                <a:lnTo>
                  <a:pt x="101600" y="228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847850" y="2305050"/>
            <a:ext cx="107951" cy="120651"/>
          </a:xfrm>
          <a:custGeom>
            <a:avLst/>
            <a:gdLst/>
            <a:ahLst/>
            <a:cxnLst/>
            <a:rect l="0" t="0" r="0" b="0"/>
            <a:pathLst>
              <a:path w="107951" h="120651">
                <a:moveTo>
                  <a:pt x="0" y="12700"/>
                </a:moveTo>
                <a:lnTo>
                  <a:pt x="0" y="6350"/>
                </a:lnTo>
                <a:lnTo>
                  <a:pt x="6350" y="0"/>
                </a:lnTo>
                <a:lnTo>
                  <a:pt x="6350" y="6350"/>
                </a:lnTo>
                <a:lnTo>
                  <a:pt x="12700" y="12700"/>
                </a:lnTo>
                <a:lnTo>
                  <a:pt x="6350" y="44450"/>
                </a:lnTo>
                <a:lnTo>
                  <a:pt x="0" y="76200"/>
                </a:lnTo>
                <a:lnTo>
                  <a:pt x="0" y="101600"/>
                </a:lnTo>
                <a:lnTo>
                  <a:pt x="6350" y="114300"/>
                </a:lnTo>
                <a:lnTo>
                  <a:pt x="19050" y="120650"/>
                </a:lnTo>
                <a:lnTo>
                  <a:pt x="50800" y="114300"/>
                </a:lnTo>
                <a:lnTo>
                  <a:pt x="76200" y="101600"/>
                </a:lnTo>
                <a:lnTo>
                  <a:pt x="95250" y="82550"/>
                </a:lnTo>
                <a:lnTo>
                  <a:pt x="107950" y="57150"/>
                </a:lnTo>
                <a:lnTo>
                  <a:pt x="107950" y="571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49450" y="2279650"/>
            <a:ext cx="12701" cy="247651"/>
          </a:xfrm>
          <a:custGeom>
            <a:avLst/>
            <a:gdLst/>
            <a:ahLst/>
            <a:cxnLst/>
            <a:rect l="0" t="0" r="0" b="0"/>
            <a:pathLst>
              <a:path w="12701" h="24765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5400"/>
                </a:lnTo>
                <a:lnTo>
                  <a:pt x="6350" y="57150"/>
                </a:lnTo>
                <a:lnTo>
                  <a:pt x="0" y="114300"/>
                </a:lnTo>
                <a:lnTo>
                  <a:pt x="0" y="165100"/>
                </a:lnTo>
                <a:lnTo>
                  <a:pt x="0" y="203200"/>
                </a:lnTo>
                <a:lnTo>
                  <a:pt x="0" y="222250"/>
                </a:lnTo>
                <a:lnTo>
                  <a:pt x="6350" y="241300"/>
                </a:lnTo>
                <a:lnTo>
                  <a:pt x="12700" y="247650"/>
                </a:lnTo>
                <a:lnTo>
                  <a:pt x="12700" y="247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089150" y="2266950"/>
            <a:ext cx="12701" cy="260351"/>
          </a:xfrm>
          <a:custGeom>
            <a:avLst/>
            <a:gdLst/>
            <a:ahLst/>
            <a:cxnLst/>
            <a:rect l="0" t="0" r="0" b="0"/>
            <a:pathLst>
              <a:path w="12701" h="260351">
                <a:moveTo>
                  <a:pt x="12700" y="6350"/>
                </a:moveTo>
                <a:lnTo>
                  <a:pt x="6350" y="0"/>
                </a:lnTo>
                <a:lnTo>
                  <a:pt x="6350" y="12700"/>
                </a:lnTo>
                <a:lnTo>
                  <a:pt x="6350" y="50800"/>
                </a:lnTo>
                <a:lnTo>
                  <a:pt x="0" y="120650"/>
                </a:lnTo>
                <a:lnTo>
                  <a:pt x="0" y="177800"/>
                </a:lnTo>
                <a:lnTo>
                  <a:pt x="6350" y="222250"/>
                </a:lnTo>
                <a:lnTo>
                  <a:pt x="6350" y="247650"/>
                </a:lnTo>
                <a:lnTo>
                  <a:pt x="6350" y="254000"/>
                </a:lnTo>
                <a:lnTo>
                  <a:pt x="12700" y="260350"/>
                </a:lnTo>
                <a:lnTo>
                  <a:pt x="12700" y="247650"/>
                </a:lnTo>
                <a:lnTo>
                  <a:pt x="12700" y="247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095500" y="2343150"/>
            <a:ext cx="127001" cy="146051"/>
          </a:xfrm>
          <a:custGeom>
            <a:avLst/>
            <a:gdLst/>
            <a:ahLst/>
            <a:cxnLst/>
            <a:rect l="0" t="0" r="0" b="0"/>
            <a:pathLst>
              <a:path w="127001" h="146051">
                <a:moveTo>
                  <a:pt x="127000" y="0"/>
                </a:moveTo>
                <a:lnTo>
                  <a:pt x="114300" y="6350"/>
                </a:lnTo>
                <a:lnTo>
                  <a:pt x="82550" y="19050"/>
                </a:lnTo>
                <a:lnTo>
                  <a:pt x="44450" y="38100"/>
                </a:lnTo>
                <a:lnTo>
                  <a:pt x="12700" y="69850"/>
                </a:lnTo>
                <a:lnTo>
                  <a:pt x="0" y="88900"/>
                </a:lnTo>
                <a:lnTo>
                  <a:pt x="0" y="107950"/>
                </a:lnTo>
                <a:lnTo>
                  <a:pt x="12700" y="127000"/>
                </a:lnTo>
                <a:lnTo>
                  <a:pt x="31750" y="139700"/>
                </a:lnTo>
                <a:lnTo>
                  <a:pt x="57150" y="146050"/>
                </a:lnTo>
                <a:lnTo>
                  <a:pt x="82550" y="139700"/>
                </a:lnTo>
                <a:lnTo>
                  <a:pt x="107950" y="133350"/>
                </a:lnTo>
                <a:lnTo>
                  <a:pt x="107950" y="133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247900" y="2235200"/>
            <a:ext cx="158751" cy="266701"/>
          </a:xfrm>
          <a:custGeom>
            <a:avLst/>
            <a:gdLst/>
            <a:ahLst/>
            <a:cxnLst/>
            <a:rect l="0" t="0" r="0" b="0"/>
            <a:pathLst>
              <a:path w="158751" h="266701">
                <a:moveTo>
                  <a:pt x="19050" y="95250"/>
                </a:moveTo>
                <a:lnTo>
                  <a:pt x="12700" y="107950"/>
                </a:lnTo>
                <a:lnTo>
                  <a:pt x="6350" y="133350"/>
                </a:lnTo>
                <a:lnTo>
                  <a:pt x="0" y="184150"/>
                </a:lnTo>
                <a:lnTo>
                  <a:pt x="6350" y="228600"/>
                </a:lnTo>
                <a:lnTo>
                  <a:pt x="12700" y="254000"/>
                </a:lnTo>
                <a:lnTo>
                  <a:pt x="12700" y="266700"/>
                </a:lnTo>
                <a:lnTo>
                  <a:pt x="12700" y="266700"/>
                </a:lnTo>
                <a:lnTo>
                  <a:pt x="12700" y="260350"/>
                </a:lnTo>
                <a:lnTo>
                  <a:pt x="6350" y="234950"/>
                </a:lnTo>
                <a:lnTo>
                  <a:pt x="6350" y="190500"/>
                </a:lnTo>
                <a:lnTo>
                  <a:pt x="19050" y="114300"/>
                </a:lnTo>
                <a:lnTo>
                  <a:pt x="38100" y="44450"/>
                </a:lnTo>
                <a:lnTo>
                  <a:pt x="63500" y="12700"/>
                </a:lnTo>
                <a:lnTo>
                  <a:pt x="82550" y="0"/>
                </a:lnTo>
                <a:lnTo>
                  <a:pt x="101600" y="0"/>
                </a:lnTo>
                <a:lnTo>
                  <a:pt x="107950" y="6350"/>
                </a:lnTo>
                <a:lnTo>
                  <a:pt x="107950" y="31750"/>
                </a:lnTo>
                <a:lnTo>
                  <a:pt x="88900" y="69850"/>
                </a:lnTo>
                <a:lnTo>
                  <a:pt x="57150" y="107950"/>
                </a:lnTo>
                <a:lnTo>
                  <a:pt x="31750" y="133350"/>
                </a:lnTo>
                <a:lnTo>
                  <a:pt x="25400" y="139700"/>
                </a:lnTo>
                <a:lnTo>
                  <a:pt x="25400" y="146050"/>
                </a:lnTo>
                <a:lnTo>
                  <a:pt x="25400" y="146050"/>
                </a:lnTo>
                <a:lnTo>
                  <a:pt x="44450" y="139700"/>
                </a:lnTo>
                <a:lnTo>
                  <a:pt x="69850" y="127000"/>
                </a:lnTo>
                <a:lnTo>
                  <a:pt x="95250" y="127000"/>
                </a:lnTo>
                <a:lnTo>
                  <a:pt x="133350" y="133350"/>
                </a:lnTo>
                <a:lnTo>
                  <a:pt x="152400" y="146050"/>
                </a:lnTo>
                <a:lnTo>
                  <a:pt x="158750" y="165100"/>
                </a:lnTo>
                <a:lnTo>
                  <a:pt x="158750" y="184150"/>
                </a:lnTo>
                <a:lnTo>
                  <a:pt x="146050" y="196850"/>
                </a:lnTo>
                <a:lnTo>
                  <a:pt x="114300" y="215900"/>
                </a:lnTo>
                <a:lnTo>
                  <a:pt x="76200" y="215900"/>
                </a:lnTo>
                <a:lnTo>
                  <a:pt x="50800" y="215900"/>
                </a:lnTo>
                <a:lnTo>
                  <a:pt x="31750" y="215900"/>
                </a:lnTo>
                <a:lnTo>
                  <a:pt x="25400" y="203200"/>
                </a:lnTo>
                <a:lnTo>
                  <a:pt x="25400" y="2032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489200" y="2419350"/>
            <a:ext cx="127001" cy="127001"/>
          </a:xfrm>
          <a:custGeom>
            <a:avLst/>
            <a:gdLst/>
            <a:ahLst/>
            <a:cxnLst/>
            <a:rect l="0" t="0" r="0" b="0"/>
            <a:pathLst>
              <a:path w="127001" h="127001">
                <a:moveTo>
                  <a:pt x="0" y="0"/>
                </a:moveTo>
                <a:lnTo>
                  <a:pt x="0" y="12700"/>
                </a:lnTo>
                <a:lnTo>
                  <a:pt x="12700" y="31750"/>
                </a:lnTo>
                <a:lnTo>
                  <a:pt x="50800" y="63500"/>
                </a:lnTo>
                <a:lnTo>
                  <a:pt x="95250" y="88900"/>
                </a:lnTo>
                <a:lnTo>
                  <a:pt x="120650" y="114300"/>
                </a:lnTo>
                <a:lnTo>
                  <a:pt x="127000" y="127000"/>
                </a:lnTo>
                <a:lnTo>
                  <a:pt x="127000" y="127000"/>
                </a:lnTo>
                <a:lnTo>
                  <a:pt x="127000" y="127000"/>
                </a:lnTo>
                <a:lnTo>
                  <a:pt x="127000" y="114300"/>
                </a:lnTo>
                <a:lnTo>
                  <a:pt x="127000" y="1143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520950" y="2393950"/>
            <a:ext cx="101601" cy="196851"/>
          </a:xfrm>
          <a:custGeom>
            <a:avLst/>
            <a:gdLst/>
            <a:ahLst/>
            <a:cxnLst/>
            <a:rect l="0" t="0" r="0" b="0"/>
            <a:pathLst>
              <a:path w="101601" h="196851">
                <a:moveTo>
                  <a:pt x="101600" y="0"/>
                </a:moveTo>
                <a:lnTo>
                  <a:pt x="95250" y="0"/>
                </a:lnTo>
                <a:lnTo>
                  <a:pt x="88900" y="6350"/>
                </a:lnTo>
                <a:lnTo>
                  <a:pt x="63500" y="25400"/>
                </a:lnTo>
                <a:lnTo>
                  <a:pt x="44450" y="63500"/>
                </a:lnTo>
                <a:lnTo>
                  <a:pt x="19050" y="114300"/>
                </a:lnTo>
                <a:lnTo>
                  <a:pt x="0" y="152400"/>
                </a:lnTo>
                <a:lnTo>
                  <a:pt x="0" y="177800"/>
                </a:lnTo>
                <a:lnTo>
                  <a:pt x="0" y="196850"/>
                </a:lnTo>
                <a:lnTo>
                  <a:pt x="0" y="1968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800350" y="2241550"/>
            <a:ext cx="31751" cy="228601"/>
          </a:xfrm>
          <a:custGeom>
            <a:avLst/>
            <a:gdLst/>
            <a:ahLst/>
            <a:cxnLst/>
            <a:rect l="0" t="0" r="0" b="0"/>
            <a:pathLst>
              <a:path w="31751" h="228601">
                <a:moveTo>
                  <a:pt x="31750" y="6350"/>
                </a:moveTo>
                <a:lnTo>
                  <a:pt x="25400" y="0"/>
                </a:lnTo>
                <a:lnTo>
                  <a:pt x="19050" y="0"/>
                </a:lnTo>
                <a:lnTo>
                  <a:pt x="19050" y="25400"/>
                </a:lnTo>
                <a:lnTo>
                  <a:pt x="12700" y="69850"/>
                </a:lnTo>
                <a:lnTo>
                  <a:pt x="6350" y="120650"/>
                </a:lnTo>
                <a:lnTo>
                  <a:pt x="6350" y="165100"/>
                </a:lnTo>
                <a:lnTo>
                  <a:pt x="6350" y="196850"/>
                </a:lnTo>
                <a:lnTo>
                  <a:pt x="0" y="215900"/>
                </a:lnTo>
                <a:lnTo>
                  <a:pt x="6350" y="228600"/>
                </a:lnTo>
                <a:lnTo>
                  <a:pt x="6350" y="228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901950" y="2330450"/>
            <a:ext cx="190501" cy="127001"/>
          </a:xfrm>
          <a:custGeom>
            <a:avLst/>
            <a:gdLst/>
            <a:ahLst/>
            <a:cxnLst/>
            <a:rect l="0" t="0" r="0" b="0"/>
            <a:pathLst>
              <a:path w="190501" h="127001">
                <a:moveTo>
                  <a:pt x="0" y="12700"/>
                </a:moveTo>
                <a:lnTo>
                  <a:pt x="0" y="19050"/>
                </a:lnTo>
                <a:lnTo>
                  <a:pt x="0" y="38100"/>
                </a:lnTo>
                <a:lnTo>
                  <a:pt x="0" y="69850"/>
                </a:lnTo>
                <a:lnTo>
                  <a:pt x="6350" y="101600"/>
                </a:lnTo>
                <a:lnTo>
                  <a:pt x="19050" y="120650"/>
                </a:lnTo>
                <a:lnTo>
                  <a:pt x="31750" y="127000"/>
                </a:lnTo>
                <a:lnTo>
                  <a:pt x="38100" y="127000"/>
                </a:lnTo>
                <a:lnTo>
                  <a:pt x="50800" y="107950"/>
                </a:lnTo>
                <a:lnTo>
                  <a:pt x="57150" y="82550"/>
                </a:lnTo>
                <a:lnTo>
                  <a:pt x="63500" y="38100"/>
                </a:lnTo>
                <a:lnTo>
                  <a:pt x="69850" y="19050"/>
                </a:lnTo>
                <a:lnTo>
                  <a:pt x="69850" y="19050"/>
                </a:lnTo>
                <a:lnTo>
                  <a:pt x="69850" y="31750"/>
                </a:lnTo>
                <a:lnTo>
                  <a:pt x="76200" y="50800"/>
                </a:lnTo>
                <a:lnTo>
                  <a:pt x="88900" y="76200"/>
                </a:lnTo>
                <a:lnTo>
                  <a:pt x="101600" y="101600"/>
                </a:lnTo>
                <a:lnTo>
                  <a:pt x="120650" y="114300"/>
                </a:lnTo>
                <a:lnTo>
                  <a:pt x="146050" y="114300"/>
                </a:lnTo>
                <a:lnTo>
                  <a:pt x="165100" y="101600"/>
                </a:lnTo>
                <a:lnTo>
                  <a:pt x="177800" y="82550"/>
                </a:lnTo>
                <a:lnTo>
                  <a:pt x="190500" y="44450"/>
                </a:lnTo>
                <a:lnTo>
                  <a:pt x="190500" y="12700"/>
                </a:lnTo>
                <a:lnTo>
                  <a:pt x="184150" y="0"/>
                </a:lnTo>
                <a:lnTo>
                  <a:pt x="165100" y="0"/>
                </a:lnTo>
                <a:lnTo>
                  <a:pt x="152400" y="6350"/>
                </a:lnTo>
                <a:lnTo>
                  <a:pt x="152400" y="6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149600" y="2330450"/>
            <a:ext cx="114301" cy="107951"/>
          </a:xfrm>
          <a:custGeom>
            <a:avLst/>
            <a:gdLst/>
            <a:ahLst/>
            <a:cxnLst/>
            <a:rect l="0" t="0" r="0" b="0"/>
            <a:pathLst>
              <a:path w="114301" h="107951">
                <a:moveTo>
                  <a:pt x="38100" y="0"/>
                </a:moveTo>
                <a:lnTo>
                  <a:pt x="25400" y="6350"/>
                </a:lnTo>
                <a:lnTo>
                  <a:pt x="19050" y="12700"/>
                </a:lnTo>
                <a:lnTo>
                  <a:pt x="6350" y="38100"/>
                </a:lnTo>
                <a:lnTo>
                  <a:pt x="0" y="69850"/>
                </a:lnTo>
                <a:lnTo>
                  <a:pt x="6350" y="95250"/>
                </a:lnTo>
                <a:lnTo>
                  <a:pt x="25400" y="107950"/>
                </a:lnTo>
                <a:lnTo>
                  <a:pt x="57150" y="101600"/>
                </a:lnTo>
                <a:lnTo>
                  <a:pt x="88900" y="88900"/>
                </a:lnTo>
                <a:lnTo>
                  <a:pt x="107950" y="69850"/>
                </a:lnTo>
                <a:lnTo>
                  <a:pt x="114300" y="31750"/>
                </a:lnTo>
                <a:lnTo>
                  <a:pt x="95250" y="6350"/>
                </a:lnTo>
                <a:lnTo>
                  <a:pt x="63500" y="0"/>
                </a:lnTo>
                <a:lnTo>
                  <a:pt x="31750" y="0"/>
                </a:lnTo>
                <a:lnTo>
                  <a:pt x="12700" y="6350"/>
                </a:lnTo>
                <a:lnTo>
                  <a:pt x="12700" y="6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08350" y="2298700"/>
            <a:ext cx="82551" cy="120651"/>
          </a:xfrm>
          <a:custGeom>
            <a:avLst/>
            <a:gdLst/>
            <a:ahLst/>
            <a:cxnLst/>
            <a:rect l="0" t="0" r="0" b="0"/>
            <a:pathLst>
              <a:path w="82551" h="120651">
                <a:moveTo>
                  <a:pt x="6350" y="50800"/>
                </a:moveTo>
                <a:lnTo>
                  <a:pt x="19050" y="63500"/>
                </a:lnTo>
                <a:lnTo>
                  <a:pt x="12700" y="88900"/>
                </a:lnTo>
                <a:lnTo>
                  <a:pt x="6350" y="107950"/>
                </a:lnTo>
                <a:lnTo>
                  <a:pt x="6350" y="120650"/>
                </a:lnTo>
                <a:lnTo>
                  <a:pt x="0" y="120650"/>
                </a:lnTo>
                <a:lnTo>
                  <a:pt x="6350" y="101600"/>
                </a:lnTo>
                <a:lnTo>
                  <a:pt x="12700" y="76200"/>
                </a:lnTo>
                <a:lnTo>
                  <a:pt x="25400" y="38100"/>
                </a:lnTo>
                <a:lnTo>
                  <a:pt x="38100" y="6350"/>
                </a:lnTo>
                <a:lnTo>
                  <a:pt x="50800" y="0"/>
                </a:lnTo>
                <a:lnTo>
                  <a:pt x="63500" y="6350"/>
                </a:lnTo>
                <a:lnTo>
                  <a:pt x="82550" y="25400"/>
                </a:lnTo>
                <a:lnTo>
                  <a:pt x="82550" y="25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429000" y="2178050"/>
            <a:ext cx="152401" cy="260351"/>
          </a:xfrm>
          <a:custGeom>
            <a:avLst/>
            <a:gdLst/>
            <a:ahLst/>
            <a:cxnLst/>
            <a:rect l="0" t="0" r="0" b="0"/>
            <a:pathLst>
              <a:path w="152401" h="260351">
                <a:moveTo>
                  <a:pt x="76200" y="120650"/>
                </a:moveTo>
                <a:lnTo>
                  <a:pt x="63500" y="120650"/>
                </a:lnTo>
                <a:lnTo>
                  <a:pt x="44450" y="127000"/>
                </a:lnTo>
                <a:lnTo>
                  <a:pt x="31750" y="139700"/>
                </a:lnTo>
                <a:lnTo>
                  <a:pt x="12700" y="177800"/>
                </a:lnTo>
                <a:lnTo>
                  <a:pt x="0" y="209550"/>
                </a:lnTo>
                <a:lnTo>
                  <a:pt x="0" y="234950"/>
                </a:lnTo>
                <a:lnTo>
                  <a:pt x="6350" y="254000"/>
                </a:lnTo>
                <a:lnTo>
                  <a:pt x="19050" y="260350"/>
                </a:lnTo>
                <a:lnTo>
                  <a:pt x="38100" y="247650"/>
                </a:lnTo>
                <a:lnTo>
                  <a:pt x="57150" y="222250"/>
                </a:lnTo>
                <a:lnTo>
                  <a:pt x="69850" y="190500"/>
                </a:lnTo>
                <a:lnTo>
                  <a:pt x="76200" y="120650"/>
                </a:lnTo>
                <a:lnTo>
                  <a:pt x="82550" y="50800"/>
                </a:lnTo>
                <a:lnTo>
                  <a:pt x="76200" y="12700"/>
                </a:lnTo>
                <a:lnTo>
                  <a:pt x="69850" y="0"/>
                </a:lnTo>
                <a:lnTo>
                  <a:pt x="69850" y="0"/>
                </a:lnTo>
                <a:lnTo>
                  <a:pt x="69850" y="12700"/>
                </a:lnTo>
                <a:lnTo>
                  <a:pt x="69850" y="50800"/>
                </a:lnTo>
                <a:lnTo>
                  <a:pt x="88900" y="101600"/>
                </a:lnTo>
                <a:lnTo>
                  <a:pt x="114300" y="152400"/>
                </a:lnTo>
                <a:lnTo>
                  <a:pt x="133350" y="196850"/>
                </a:lnTo>
                <a:lnTo>
                  <a:pt x="146050" y="228600"/>
                </a:lnTo>
                <a:lnTo>
                  <a:pt x="152400" y="254000"/>
                </a:lnTo>
                <a:lnTo>
                  <a:pt x="152400" y="2540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635250" y="2489200"/>
            <a:ext cx="971551" cy="38101"/>
          </a:xfrm>
          <a:custGeom>
            <a:avLst/>
            <a:gdLst/>
            <a:ahLst/>
            <a:cxnLst/>
            <a:rect l="0" t="0" r="0" b="0"/>
            <a:pathLst>
              <a:path w="971551" h="38101">
                <a:moveTo>
                  <a:pt x="12700" y="19050"/>
                </a:moveTo>
                <a:lnTo>
                  <a:pt x="0" y="25400"/>
                </a:lnTo>
                <a:lnTo>
                  <a:pt x="0" y="31750"/>
                </a:lnTo>
                <a:lnTo>
                  <a:pt x="25400" y="38100"/>
                </a:lnTo>
                <a:lnTo>
                  <a:pt x="76200" y="38100"/>
                </a:lnTo>
                <a:lnTo>
                  <a:pt x="165100" y="25400"/>
                </a:lnTo>
                <a:lnTo>
                  <a:pt x="285750" y="19050"/>
                </a:lnTo>
                <a:lnTo>
                  <a:pt x="457200" y="6350"/>
                </a:lnTo>
                <a:lnTo>
                  <a:pt x="641350" y="6350"/>
                </a:lnTo>
                <a:lnTo>
                  <a:pt x="793750" y="6350"/>
                </a:lnTo>
                <a:lnTo>
                  <a:pt x="908050" y="0"/>
                </a:lnTo>
                <a:lnTo>
                  <a:pt x="971550" y="0"/>
                </a:lnTo>
                <a:lnTo>
                  <a:pt x="9715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882900" y="2584450"/>
            <a:ext cx="209551" cy="190501"/>
          </a:xfrm>
          <a:custGeom>
            <a:avLst/>
            <a:gdLst/>
            <a:ahLst/>
            <a:cxnLst/>
            <a:rect l="0" t="0" r="0" b="0"/>
            <a:pathLst>
              <a:path w="209551" h="190501">
                <a:moveTo>
                  <a:pt x="158750" y="50800"/>
                </a:moveTo>
                <a:lnTo>
                  <a:pt x="165100" y="38100"/>
                </a:lnTo>
                <a:lnTo>
                  <a:pt x="171450" y="31750"/>
                </a:lnTo>
                <a:lnTo>
                  <a:pt x="165100" y="19050"/>
                </a:lnTo>
                <a:lnTo>
                  <a:pt x="146050" y="6350"/>
                </a:lnTo>
                <a:lnTo>
                  <a:pt x="114300" y="0"/>
                </a:lnTo>
                <a:lnTo>
                  <a:pt x="82550" y="6350"/>
                </a:lnTo>
                <a:lnTo>
                  <a:pt x="50800" y="19050"/>
                </a:lnTo>
                <a:lnTo>
                  <a:pt x="19050" y="31750"/>
                </a:lnTo>
                <a:lnTo>
                  <a:pt x="6350" y="44450"/>
                </a:lnTo>
                <a:lnTo>
                  <a:pt x="0" y="50800"/>
                </a:lnTo>
                <a:lnTo>
                  <a:pt x="19050" y="63500"/>
                </a:lnTo>
                <a:lnTo>
                  <a:pt x="69850" y="69850"/>
                </a:lnTo>
                <a:lnTo>
                  <a:pt x="120650" y="82550"/>
                </a:lnTo>
                <a:lnTo>
                  <a:pt x="165100" y="101600"/>
                </a:lnTo>
                <a:lnTo>
                  <a:pt x="196850" y="120650"/>
                </a:lnTo>
                <a:lnTo>
                  <a:pt x="209550" y="139700"/>
                </a:lnTo>
                <a:lnTo>
                  <a:pt x="196850" y="158750"/>
                </a:lnTo>
                <a:lnTo>
                  <a:pt x="177800" y="177800"/>
                </a:lnTo>
                <a:lnTo>
                  <a:pt x="158750" y="190500"/>
                </a:lnTo>
                <a:lnTo>
                  <a:pt x="133350" y="190500"/>
                </a:lnTo>
                <a:lnTo>
                  <a:pt x="120650" y="177800"/>
                </a:lnTo>
                <a:lnTo>
                  <a:pt x="120650" y="146050"/>
                </a:lnTo>
                <a:lnTo>
                  <a:pt x="133350" y="95250"/>
                </a:lnTo>
                <a:lnTo>
                  <a:pt x="152400" y="50800"/>
                </a:lnTo>
                <a:lnTo>
                  <a:pt x="171450" y="19050"/>
                </a:lnTo>
                <a:lnTo>
                  <a:pt x="190500" y="6350"/>
                </a:lnTo>
                <a:lnTo>
                  <a:pt x="196850" y="6350"/>
                </a:lnTo>
                <a:lnTo>
                  <a:pt x="203200" y="12700"/>
                </a:lnTo>
                <a:lnTo>
                  <a:pt x="209550" y="25400"/>
                </a:lnTo>
                <a:lnTo>
                  <a:pt x="209550" y="25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76600" y="2578100"/>
            <a:ext cx="12701" cy="158751"/>
          </a:xfrm>
          <a:custGeom>
            <a:avLst/>
            <a:gdLst/>
            <a:ahLst/>
            <a:cxnLst/>
            <a:rect l="0" t="0" r="0" b="0"/>
            <a:pathLst>
              <a:path w="12701" h="158751">
                <a:moveTo>
                  <a:pt x="6350" y="0"/>
                </a:moveTo>
                <a:lnTo>
                  <a:pt x="6350" y="0"/>
                </a:lnTo>
                <a:lnTo>
                  <a:pt x="6350" y="0"/>
                </a:lnTo>
                <a:lnTo>
                  <a:pt x="6350" y="12700"/>
                </a:lnTo>
                <a:lnTo>
                  <a:pt x="0" y="44450"/>
                </a:lnTo>
                <a:lnTo>
                  <a:pt x="0" y="88900"/>
                </a:lnTo>
                <a:lnTo>
                  <a:pt x="6350" y="127000"/>
                </a:lnTo>
                <a:lnTo>
                  <a:pt x="6350" y="146050"/>
                </a:lnTo>
                <a:lnTo>
                  <a:pt x="6350" y="158750"/>
                </a:lnTo>
                <a:lnTo>
                  <a:pt x="6350" y="158750"/>
                </a:lnTo>
                <a:lnTo>
                  <a:pt x="12700" y="152400"/>
                </a:lnTo>
                <a:lnTo>
                  <a:pt x="12700" y="152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219450" y="2546350"/>
            <a:ext cx="254001" cy="203201"/>
          </a:xfrm>
          <a:custGeom>
            <a:avLst/>
            <a:gdLst/>
            <a:ahLst/>
            <a:cxnLst/>
            <a:rect l="0" t="0" r="0" b="0"/>
            <a:pathLst>
              <a:path w="254001" h="203201">
                <a:moveTo>
                  <a:pt x="12700" y="31750"/>
                </a:moveTo>
                <a:lnTo>
                  <a:pt x="0" y="31750"/>
                </a:lnTo>
                <a:lnTo>
                  <a:pt x="0" y="25400"/>
                </a:lnTo>
                <a:lnTo>
                  <a:pt x="12700" y="25400"/>
                </a:lnTo>
                <a:lnTo>
                  <a:pt x="38100" y="12700"/>
                </a:lnTo>
                <a:lnTo>
                  <a:pt x="76200" y="6350"/>
                </a:lnTo>
                <a:lnTo>
                  <a:pt x="127000" y="0"/>
                </a:lnTo>
                <a:lnTo>
                  <a:pt x="165100" y="6350"/>
                </a:lnTo>
                <a:lnTo>
                  <a:pt x="196850" y="12700"/>
                </a:lnTo>
                <a:lnTo>
                  <a:pt x="209550" y="25400"/>
                </a:lnTo>
                <a:lnTo>
                  <a:pt x="203200" y="38100"/>
                </a:lnTo>
                <a:lnTo>
                  <a:pt x="184150" y="44450"/>
                </a:lnTo>
                <a:lnTo>
                  <a:pt x="152400" y="63500"/>
                </a:lnTo>
                <a:lnTo>
                  <a:pt x="120650" y="76200"/>
                </a:lnTo>
                <a:lnTo>
                  <a:pt x="95250" y="82550"/>
                </a:lnTo>
                <a:lnTo>
                  <a:pt x="82550" y="88900"/>
                </a:lnTo>
                <a:lnTo>
                  <a:pt x="82550" y="88900"/>
                </a:lnTo>
                <a:lnTo>
                  <a:pt x="88900" y="88900"/>
                </a:lnTo>
                <a:lnTo>
                  <a:pt x="107950" y="88900"/>
                </a:lnTo>
                <a:lnTo>
                  <a:pt x="133350" y="82550"/>
                </a:lnTo>
                <a:lnTo>
                  <a:pt x="171450" y="82550"/>
                </a:lnTo>
                <a:lnTo>
                  <a:pt x="203200" y="88900"/>
                </a:lnTo>
                <a:lnTo>
                  <a:pt x="228600" y="101600"/>
                </a:lnTo>
                <a:lnTo>
                  <a:pt x="241300" y="114300"/>
                </a:lnTo>
                <a:lnTo>
                  <a:pt x="247650" y="127000"/>
                </a:lnTo>
                <a:lnTo>
                  <a:pt x="254000" y="152400"/>
                </a:lnTo>
                <a:lnTo>
                  <a:pt x="247650" y="171450"/>
                </a:lnTo>
                <a:lnTo>
                  <a:pt x="234950" y="190500"/>
                </a:lnTo>
                <a:lnTo>
                  <a:pt x="196850" y="203200"/>
                </a:lnTo>
                <a:lnTo>
                  <a:pt x="158750" y="203200"/>
                </a:lnTo>
                <a:lnTo>
                  <a:pt x="120650" y="196850"/>
                </a:lnTo>
                <a:lnTo>
                  <a:pt x="88900" y="184150"/>
                </a:lnTo>
                <a:lnTo>
                  <a:pt x="76200" y="171450"/>
                </a:lnTo>
                <a:lnTo>
                  <a:pt x="69850" y="165100"/>
                </a:lnTo>
                <a:lnTo>
                  <a:pt x="76200" y="165100"/>
                </a:lnTo>
                <a:lnTo>
                  <a:pt x="76200" y="1651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480300" y="1149350"/>
            <a:ext cx="1009651" cy="527051"/>
          </a:xfrm>
          <a:custGeom>
            <a:avLst/>
            <a:gdLst/>
            <a:ahLst/>
            <a:cxnLst/>
            <a:rect l="0" t="0" r="0" b="0"/>
            <a:pathLst>
              <a:path w="1009651" h="527051">
                <a:moveTo>
                  <a:pt x="730250" y="139700"/>
                </a:moveTo>
                <a:lnTo>
                  <a:pt x="717549" y="114300"/>
                </a:lnTo>
                <a:lnTo>
                  <a:pt x="711200" y="95250"/>
                </a:lnTo>
                <a:lnTo>
                  <a:pt x="692150" y="63500"/>
                </a:lnTo>
                <a:lnTo>
                  <a:pt x="666750" y="38100"/>
                </a:lnTo>
                <a:lnTo>
                  <a:pt x="628650" y="6350"/>
                </a:lnTo>
                <a:lnTo>
                  <a:pt x="577850" y="0"/>
                </a:lnTo>
                <a:lnTo>
                  <a:pt x="507999" y="0"/>
                </a:lnTo>
                <a:lnTo>
                  <a:pt x="425450" y="12700"/>
                </a:lnTo>
                <a:lnTo>
                  <a:pt x="336549" y="57150"/>
                </a:lnTo>
                <a:lnTo>
                  <a:pt x="241300" y="101600"/>
                </a:lnTo>
                <a:lnTo>
                  <a:pt x="146050" y="152400"/>
                </a:lnTo>
                <a:lnTo>
                  <a:pt x="69850" y="209550"/>
                </a:lnTo>
                <a:lnTo>
                  <a:pt x="19050" y="260350"/>
                </a:lnTo>
                <a:lnTo>
                  <a:pt x="0" y="311150"/>
                </a:lnTo>
                <a:lnTo>
                  <a:pt x="19050" y="361950"/>
                </a:lnTo>
                <a:lnTo>
                  <a:pt x="69850" y="419100"/>
                </a:lnTo>
                <a:lnTo>
                  <a:pt x="158750" y="457200"/>
                </a:lnTo>
                <a:lnTo>
                  <a:pt x="279400" y="488950"/>
                </a:lnTo>
                <a:lnTo>
                  <a:pt x="419100" y="520700"/>
                </a:lnTo>
                <a:lnTo>
                  <a:pt x="552450" y="527050"/>
                </a:lnTo>
                <a:lnTo>
                  <a:pt x="673100" y="520700"/>
                </a:lnTo>
                <a:lnTo>
                  <a:pt x="787400" y="495300"/>
                </a:lnTo>
                <a:lnTo>
                  <a:pt x="882650" y="450850"/>
                </a:lnTo>
                <a:lnTo>
                  <a:pt x="958850" y="374650"/>
                </a:lnTo>
                <a:lnTo>
                  <a:pt x="1003299" y="298450"/>
                </a:lnTo>
                <a:lnTo>
                  <a:pt x="1009650" y="241300"/>
                </a:lnTo>
                <a:lnTo>
                  <a:pt x="965199" y="177800"/>
                </a:lnTo>
                <a:lnTo>
                  <a:pt x="882650" y="127000"/>
                </a:lnTo>
                <a:lnTo>
                  <a:pt x="781050" y="101600"/>
                </a:lnTo>
                <a:lnTo>
                  <a:pt x="679449" y="101600"/>
                </a:lnTo>
                <a:lnTo>
                  <a:pt x="571500" y="133350"/>
                </a:lnTo>
                <a:lnTo>
                  <a:pt x="571500" y="133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92100" y="1625600"/>
            <a:ext cx="1181101" cy="723901"/>
          </a:xfrm>
          <a:custGeom>
            <a:avLst/>
            <a:gdLst/>
            <a:ahLst/>
            <a:cxnLst/>
            <a:rect l="0" t="0" r="0" b="0"/>
            <a:pathLst>
              <a:path w="1181101" h="723901">
                <a:moveTo>
                  <a:pt x="933450" y="120650"/>
                </a:moveTo>
                <a:lnTo>
                  <a:pt x="889000" y="82550"/>
                </a:lnTo>
                <a:lnTo>
                  <a:pt x="831850" y="57150"/>
                </a:lnTo>
                <a:lnTo>
                  <a:pt x="755650" y="38100"/>
                </a:lnTo>
                <a:lnTo>
                  <a:pt x="660400" y="44450"/>
                </a:lnTo>
                <a:lnTo>
                  <a:pt x="565150" y="57150"/>
                </a:lnTo>
                <a:lnTo>
                  <a:pt x="463550" y="63500"/>
                </a:lnTo>
                <a:lnTo>
                  <a:pt x="368300" y="82550"/>
                </a:lnTo>
                <a:lnTo>
                  <a:pt x="279400" y="114300"/>
                </a:lnTo>
                <a:lnTo>
                  <a:pt x="203200" y="158750"/>
                </a:lnTo>
                <a:lnTo>
                  <a:pt x="139700" y="209550"/>
                </a:lnTo>
                <a:lnTo>
                  <a:pt x="82550" y="273050"/>
                </a:lnTo>
                <a:lnTo>
                  <a:pt x="38100" y="336550"/>
                </a:lnTo>
                <a:lnTo>
                  <a:pt x="6350" y="419100"/>
                </a:lnTo>
                <a:lnTo>
                  <a:pt x="0" y="482600"/>
                </a:lnTo>
                <a:lnTo>
                  <a:pt x="12700" y="558800"/>
                </a:lnTo>
                <a:lnTo>
                  <a:pt x="50800" y="622300"/>
                </a:lnTo>
                <a:lnTo>
                  <a:pt x="114300" y="679450"/>
                </a:lnTo>
                <a:lnTo>
                  <a:pt x="209550" y="711200"/>
                </a:lnTo>
                <a:lnTo>
                  <a:pt x="330200" y="723900"/>
                </a:lnTo>
                <a:lnTo>
                  <a:pt x="469900" y="717550"/>
                </a:lnTo>
                <a:lnTo>
                  <a:pt x="615950" y="698500"/>
                </a:lnTo>
                <a:lnTo>
                  <a:pt x="755650" y="654050"/>
                </a:lnTo>
                <a:lnTo>
                  <a:pt x="889000" y="596900"/>
                </a:lnTo>
                <a:lnTo>
                  <a:pt x="1003300" y="527050"/>
                </a:lnTo>
                <a:lnTo>
                  <a:pt x="1098550" y="444500"/>
                </a:lnTo>
                <a:lnTo>
                  <a:pt x="1168400" y="349250"/>
                </a:lnTo>
                <a:lnTo>
                  <a:pt x="1181100" y="260350"/>
                </a:lnTo>
                <a:lnTo>
                  <a:pt x="1162050" y="165100"/>
                </a:lnTo>
                <a:lnTo>
                  <a:pt x="1092200" y="88900"/>
                </a:lnTo>
                <a:lnTo>
                  <a:pt x="977900" y="25400"/>
                </a:lnTo>
                <a:lnTo>
                  <a:pt x="831850" y="0"/>
                </a:lnTo>
                <a:lnTo>
                  <a:pt x="692150" y="19050"/>
                </a:lnTo>
                <a:lnTo>
                  <a:pt x="565150" y="76200"/>
                </a:lnTo>
                <a:lnTo>
                  <a:pt x="565150" y="762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702050" y="2419350"/>
            <a:ext cx="120651" cy="127001"/>
          </a:xfrm>
          <a:custGeom>
            <a:avLst/>
            <a:gdLst/>
            <a:ahLst/>
            <a:cxnLst/>
            <a:rect l="0" t="0" r="0" b="0"/>
            <a:pathLst>
              <a:path w="120651" h="127001">
                <a:moveTo>
                  <a:pt x="0" y="635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2700" y="0"/>
                </a:lnTo>
                <a:lnTo>
                  <a:pt x="25400" y="12700"/>
                </a:lnTo>
                <a:lnTo>
                  <a:pt x="44450" y="38100"/>
                </a:lnTo>
                <a:lnTo>
                  <a:pt x="57150" y="69850"/>
                </a:lnTo>
                <a:lnTo>
                  <a:pt x="76200" y="101600"/>
                </a:lnTo>
                <a:lnTo>
                  <a:pt x="88900" y="114300"/>
                </a:lnTo>
                <a:lnTo>
                  <a:pt x="107950" y="127000"/>
                </a:lnTo>
                <a:lnTo>
                  <a:pt x="114300" y="127000"/>
                </a:lnTo>
                <a:lnTo>
                  <a:pt x="120650" y="120650"/>
                </a:lnTo>
                <a:lnTo>
                  <a:pt x="120650" y="120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721100" y="2381250"/>
            <a:ext cx="101601" cy="190501"/>
          </a:xfrm>
          <a:custGeom>
            <a:avLst/>
            <a:gdLst/>
            <a:ahLst/>
            <a:cxnLst/>
            <a:rect l="0" t="0" r="0" b="0"/>
            <a:pathLst>
              <a:path w="101601" h="190501">
                <a:moveTo>
                  <a:pt x="101600" y="6350"/>
                </a:moveTo>
                <a:lnTo>
                  <a:pt x="88900" y="0"/>
                </a:lnTo>
                <a:lnTo>
                  <a:pt x="82550" y="12700"/>
                </a:lnTo>
                <a:lnTo>
                  <a:pt x="69850" y="38100"/>
                </a:lnTo>
                <a:lnTo>
                  <a:pt x="44450" y="76200"/>
                </a:lnTo>
                <a:lnTo>
                  <a:pt x="31750" y="114300"/>
                </a:lnTo>
                <a:lnTo>
                  <a:pt x="12700" y="152400"/>
                </a:lnTo>
                <a:lnTo>
                  <a:pt x="0" y="177800"/>
                </a:lnTo>
                <a:lnTo>
                  <a:pt x="0" y="190500"/>
                </a:lnTo>
                <a:lnTo>
                  <a:pt x="0" y="190500"/>
                </a:lnTo>
                <a:lnTo>
                  <a:pt x="0" y="1905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044950" y="2235200"/>
            <a:ext cx="12701" cy="215901"/>
          </a:xfrm>
          <a:custGeom>
            <a:avLst/>
            <a:gdLst/>
            <a:ahLst/>
            <a:cxnLst/>
            <a:rect l="0" t="0" r="0" b="0"/>
            <a:pathLst>
              <a:path w="12701" h="215901">
                <a:moveTo>
                  <a:pt x="12700" y="6350"/>
                </a:moveTo>
                <a:lnTo>
                  <a:pt x="12700" y="0"/>
                </a:lnTo>
                <a:lnTo>
                  <a:pt x="12700" y="6350"/>
                </a:lnTo>
                <a:lnTo>
                  <a:pt x="12700" y="31750"/>
                </a:lnTo>
                <a:lnTo>
                  <a:pt x="6350" y="76200"/>
                </a:lnTo>
                <a:lnTo>
                  <a:pt x="0" y="127000"/>
                </a:lnTo>
                <a:lnTo>
                  <a:pt x="0" y="171450"/>
                </a:lnTo>
                <a:lnTo>
                  <a:pt x="6350" y="196850"/>
                </a:lnTo>
                <a:lnTo>
                  <a:pt x="0" y="209550"/>
                </a:lnTo>
                <a:lnTo>
                  <a:pt x="6350" y="215900"/>
                </a:lnTo>
                <a:lnTo>
                  <a:pt x="6350" y="2159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184650" y="2209800"/>
            <a:ext cx="101601" cy="209551"/>
          </a:xfrm>
          <a:custGeom>
            <a:avLst/>
            <a:gdLst/>
            <a:ahLst/>
            <a:cxnLst/>
            <a:rect l="0" t="0" r="0" b="0"/>
            <a:pathLst>
              <a:path w="101601" h="209551">
                <a:moveTo>
                  <a:pt x="38100" y="12700"/>
                </a:moveTo>
                <a:lnTo>
                  <a:pt x="38100" y="6350"/>
                </a:lnTo>
                <a:lnTo>
                  <a:pt x="31750" y="0"/>
                </a:lnTo>
                <a:lnTo>
                  <a:pt x="31750" y="0"/>
                </a:lnTo>
                <a:lnTo>
                  <a:pt x="25400" y="12700"/>
                </a:lnTo>
                <a:lnTo>
                  <a:pt x="19050" y="50800"/>
                </a:lnTo>
                <a:lnTo>
                  <a:pt x="12700" y="101600"/>
                </a:lnTo>
                <a:lnTo>
                  <a:pt x="6350" y="146050"/>
                </a:lnTo>
                <a:lnTo>
                  <a:pt x="6350" y="177800"/>
                </a:lnTo>
                <a:lnTo>
                  <a:pt x="6350" y="196850"/>
                </a:lnTo>
                <a:lnTo>
                  <a:pt x="6350" y="203200"/>
                </a:lnTo>
                <a:lnTo>
                  <a:pt x="6350" y="203200"/>
                </a:lnTo>
                <a:lnTo>
                  <a:pt x="6350" y="196850"/>
                </a:lnTo>
                <a:lnTo>
                  <a:pt x="6350" y="171450"/>
                </a:lnTo>
                <a:lnTo>
                  <a:pt x="25400" y="139700"/>
                </a:lnTo>
                <a:lnTo>
                  <a:pt x="38100" y="120650"/>
                </a:lnTo>
                <a:lnTo>
                  <a:pt x="57150" y="107950"/>
                </a:lnTo>
                <a:lnTo>
                  <a:pt x="76200" y="114300"/>
                </a:lnTo>
                <a:lnTo>
                  <a:pt x="95250" y="127000"/>
                </a:lnTo>
                <a:lnTo>
                  <a:pt x="101600" y="146050"/>
                </a:lnTo>
                <a:lnTo>
                  <a:pt x="101600" y="165100"/>
                </a:lnTo>
                <a:lnTo>
                  <a:pt x="95250" y="184150"/>
                </a:lnTo>
                <a:lnTo>
                  <a:pt x="82550" y="196850"/>
                </a:lnTo>
                <a:lnTo>
                  <a:pt x="57150" y="203200"/>
                </a:lnTo>
                <a:lnTo>
                  <a:pt x="31750" y="209550"/>
                </a:lnTo>
                <a:lnTo>
                  <a:pt x="6350" y="209550"/>
                </a:lnTo>
                <a:lnTo>
                  <a:pt x="0" y="196850"/>
                </a:lnTo>
                <a:lnTo>
                  <a:pt x="0" y="184150"/>
                </a:lnTo>
                <a:lnTo>
                  <a:pt x="12700" y="158750"/>
                </a:lnTo>
                <a:lnTo>
                  <a:pt x="12700" y="1587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324350" y="2184400"/>
            <a:ext cx="38101" cy="215901"/>
          </a:xfrm>
          <a:custGeom>
            <a:avLst/>
            <a:gdLst/>
            <a:ahLst/>
            <a:cxnLst/>
            <a:rect l="0" t="0" r="0" b="0"/>
            <a:pathLst>
              <a:path w="38101" h="215901">
                <a:moveTo>
                  <a:pt x="38100" y="0"/>
                </a:moveTo>
                <a:lnTo>
                  <a:pt x="31750" y="12700"/>
                </a:lnTo>
                <a:lnTo>
                  <a:pt x="19050" y="38100"/>
                </a:lnTo>
                <a:lnTo>
                  <a:pt x="6350" y="88900"/>
                </a:lnTo>
                <a:lnTo>
                  <a:pt x="0" y="139700"/>
                </a:lnTo>
                <a:lnTo>
                  <a:pt x="0" y="171450"/>
                </a:lnTo>
                <a:lnTo>
                  <a:pt x="0" y="196850"/>
                </a:lnTo>
                <a:lnTo>
                  <a:pt x="6350" y="209550"/>
                </a:lnTo>
                <a:lnTo>
                  <a:pt x="6350" y="215900"/>
                </a:lnTo>
                <a:lnTo>
                  <a:pt x="6350" y="2159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368800" y="2286000"/>
            <a:ext cx="120651" cy="101601"/>
          </a:xfrm>
          <a:custGeom>
            <a:avLst/>
            <a:gdLst/>
            <a:ahLst/>
            <a:cxnLst/>
            <a:rect l="0" t="0" r="0" b="0"/>
            <a:pathLst>
              <a:path w="120651" h="101601">
                <a:moveTo>
                  <a:pt x="63500" y="6350"/>
                </a:moveTo>
                <a:lnTo>
                  <a:pt x="50800" y="12700"/>
                </a:lnTo>
                <a:lnTo>
                  <a:pt x="25400" y="19050"/>
                </a:lnTo>
                <a:lnTo>
                  <a:pt x="12700" y="44450"/>
                </a:lnTo>
                <a:lnTo>
                  <a:pt x="0" y="63500"/>
                </a:lnTo>
                <a:lnTo>
                  <a:pt x="6350" y="88900"/>
                </a:lnTo>
                <a:lnTo>
                  <a:pt x="12700" y="101600"/>
                </a:lnTo>
                <a:lnTo>
                  <a:pt x="31750" y="101600"/>
                </a:lnTo>
                <a:lnTo>
                  <a:pt x="63500" y="95250"/>
                </a:lnTo>
                <a:lnTo>
                  <a:pt x="95250" y="76200"/>
                </a:lnTo>
                <a:lnTo>
                  <a:pt x="114300" y="50800"/>
                </a:lnTo>
                <a:lnTo>
                  <a:pt x="120650" y="19050"/>
                </a:lnTo>
                <a:lnTo>
                  <a:pt x="114300" y="6350"/>
                </a:lnTo>
                <a:lnTo>
                  <a:pt x="88900" y="0"/>
                </a:lnTo>
                <a:lnTo>
                  <a:pt x="57150" y="12700"/>
                </a:lnTo>
                <a:lnTo>
                  <a:pt x="38100" y="19050"/>
                </a:lnTo>
                <a:lnTo>
                  <a:pt x="38100" y="25400"/>
                </a:lnTo>
                <a:lnTo>
                  <a:pt x="38100" y="25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489450" y="2273300"/>
            <a:ext cx="82551" cy="114301"/>
          </a:xfrm>
          <a:custGeom>
            <a:avLst/>
            <a:gdLst/>
            <a:ahLst/>
            <a:cxnLst/>
            <a:rect l="0" t="0" r="0" b="0"/>
            <a:pathLst>
              <a:path w="82551" h="114301">
                <a:moveTo>
                  <a:pt x="82550" y="6350"/>
                </a:moveTo>
                <a:lnTo>
                  <a:pt x="69850" y="0"/>
                </a:lnTo>
                <a:lnTo>
                  <a:pt x="57150" y="0"/>
                </a:lnTo>
                <a:lnTo>
                  <a:pt x="38100" y="0"/>
                </a:lnTo>
                <a:lnTo>
                  <a:pt x="25400" y="12700"/>
                </a:lnTo>
                <a:lnTo>
                  <a:pt x="6350" y="38100"/>
                </a:lnTo>
                <a:lnTo>
                  <a:pt x="0" y="69850"/>
                </a:lnTo>
                <a:lnTo>
                  <a:pt x="0" y="88900"/>
                </a:lnTo>
                <a:lnTo>
                  <a:pt x="12700" y="107950"/>
                </a:lnTo>
                <a:lnTo>
                  <a:pt x="31750" y="114300"/>
                </a:lnTo>
                <a:lnTo>
                  <a:pt x="57150" y="114300"/>
                </a:lnTo>
                <a:lnTo>
                  <a:pt x="76200" y="107950"/>
                </a:lnTo>
                <a:lnTo>
                  <a:pt x="76200" y="1079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591050" y="2146300"/>
            <a:ext cx="38101" cy="273051"/>
          </a:xfrm>
          <a:custGeom>
            <a:avLst/>
            <a:gdLst/>
            <a:ahLst/>
            <a:cxnLst/>
            <a:rect l="0" t="0" r="0" b="0"/>
            <a:pathLst>
              <a:path w="38101" h="273051">
                <a:moveTo>
                  <a:pt x="38100" y="0"/>
                </a:moveTo>
                <a:lnTo>
                  <a:pt x="25400" y="0"/>
                </a:lnTo>
                <a:lnTo>
                  <a:pt x="19050" y="19050"/>
                </a:lnTo>
                <a:lnTo>
                  <a:pt x="25400" y="50800"/>
                </a:lnTo>
                <a:lnTo>
                  <a:pt x="19050" y="114300"/>
                </a:lnTo>
                <a:lnTo>
                  <a:pt x="12700" y="171450"/>
                </a:lnTo>
                <a:lnTo>
                  <a:pt x="6350" y="222250"/>
                </a:lnTo>
                <a:lnTo>
                  <a:pt x="6350" y="254000"/>
                </a:lnTo>
                <a:lnTo>
                  <a:pt x="6350" y="273050"/>
                </a:lnTo>
                <a:lnTo>
                  <a:pt x="6350" y="273050"/>
                </a:lnTo>
                <a:lnTo>
                  <a:pt x="6350" y="273050"/>
                </a:lnTo>
                <a:lnTo>
                  <a:pt x="0" y="266700"/>
                </a:lnTo>
                <a:lnTo>
                  <a:pt x="0" y="266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4616450" y="2273300"/>
            <a:ext cx="158751" cy="120651"/>
          </a:xfrm>
          <a:custGeom>
            <a:avLst/>
            <a:gdLst/>
            <a:ahLst/>
            <a:cxnLst/>
            <a:rect l="0" t="0" r="0" b="0"/>
            <a:pathLst>
              <a:path w="158751" h="120651">
                <a:moveTo>
                  <a:pt x="88900" y="6350"/>
                </a:moveTo>
                <a:lnTo>
                  <a:pt x="82550" y="0"/>
                </a:lnTo>
                <a:lnTo>
                  <a:pt x="69850" y="6350"/>
                </a:lnTo>
                <a:lnTo>
                  <a:pt x="50800" y="12700"/>
                </a:lnTo>
                <a:lnTo>
                  <a:pt x="31750" y="25400"/>
                </a:lnTo>
                <a:lnTo>
                  <a:pt x="6350" y="44450"/>
                </a:lnTo>
                <a:lnTo>
                  <a:pt x="0" y="69850"/>
                </a:lnTo>
                <a:lnTo>
                  <a:pt x="6350" y="88900"/>
                </a:lnTo>
                <a:lnTo>
                  <a:pt x="31750" y="107950"/>
                </a:lnTo>
                <a:lnTo>
                  <a:pt x="69850" y="120650"/>
                </a:lnTo>
                <a:lnTo>
                  <a:pt x="114300" y="120650"/>
                </a:lnTo>
                <a:lnTo>
                  <a:pt x="146050" y="114300"/>
                </a:lnTo>
                <a:lnTo>
                  <a:pt x="158750" y="120650"/>
                </a:lnTo>
                <a:lnTo>
                  <a:pt x="158750" y="120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835400" y="2457450"/>
            <a:ext cx="1162051" cy="38101"/>
          </a:xfrm>
          <a:custGeom>
            <a:avLst/>
            <a:gdLst/>
            <a:ahLst/>
            <a:cxnLst/>
            <a:rect l="0" t="0" r="0" b="0"/>
            <a:pathLst>
              <a:path w="1162051" h="38101">
                <a:moveTo>
                  <a:pt x="12700" y="19050"/>
                </a:moveTo>
                <a:lnTo>
                  <a:pt x="6350" y="19050"/>
                </a:lnTo>
                <a:lnTo>
                  <a:pt x="0" y="25400"/>
                </a:lnTo>
                <a:lnTo>
                  <a:pt x="0" y="25400"/>
                </a:lnTo>
                <a:lnTo>
                  <a:pt x="6350" y="31750"/>
                </a:lnTo>
                <a:lnTo>
                  <a:pt x="25400" y="38100"/>
                </a:lnTo>
                <a:lnTo>
                  <a:pt x="57150" y="38100"/>
                </a:lnTo>
                <a:lnTo>
                  <a:pt x="114300" y="38100"/>
                </a:lnTo>
                <a:lnTo>
                  <a:pt x="222250" y="25400"/>
                </a:lnTo>
                <a:lnTo>
                  <a:pt x="381000" y="12700"/>
                </a:lnTo>
                <a:lnTo>
                  <a:pt x="565150" y="6350"/>
                </a:lnTo>
                <a:lnTo>
                  <a:pt x="755650" y="0"/>
                </a:lnTo>
                <a:lnTo>
                  <a:pt x="920750" y="12700"/>
                </a:lnTo>
                <a:lnTo>
                  <a:pt x="1047750" y="25400"/>
                </a:lnTo>
                <a:lnTo>
                  <a:pt x="1130300" y="31750"/>
                </a:lnTo>
                <a:lnTo>
                  <a:pt x="1162050" y="31750"/>
                </a:lnTo>
                <a:lnTo>
                  <a:pt x="1155700" y="19050"/>
                </a:lnTo>
                <a:lnTo>
                  <a:pt x="1155700" y="190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968750" y="2546350"/>
            <a:ext cx="25401" cy="196851"/>
          </a:xfrm>
          <a:custGeom>
            <a:avLst/>
            <a:gdLst/>
            <a:ahLst/>
            <a:cxnLst/>
            <a:rect l="0" t="0" r="0" b="0"/>
            <a:pathLst>
              <a:path w="25401" h="196851">
                <a:moveTo>
                  <a:pt x="19050" y="6350"/>
                </a:moveTo>
                <a:lnTo>
                  <a:pt x="19050" y="0"/>
                </a:lnTo>
                <a:lnTo>
                  <a:pt x="19050" y="0"/>
                </a:lnTo>
                <a:lnTo>
                  <a:pt x="19050" y="0"/>
                </a:lnTo>
                <a:lnTo>
                  <a:pt x="19050" y="6350"/>
                </a:lnTo>
                <a:lnTo>
                  <a:pt x="25400" y="31750"/>
                </a:lnTo>
                <a:lnTo>
                  <a:pt x="19050" y="82550"/>
                </a:lnTo>
                <a:lnTo>
                  <a:pt x="12700" y="127000"/>
                </a:lnTo>
                <a:lnTo>
                  <a:pt x="6350" y="158750"/>
                </a:lnTo>
                <a:lnTo>
                  <a:pt x="0" y="184150"/>
                </a:lnTo>
                <a:lnTo>
                  <a:pt x="0" y="190500"/>
                </a:lnTo>
                <a:lnTo>
                  <a:pt x="0" y="196850"/>
                </a:lnTo>
                <a:lnTo>
                  <a:pt x="0" y="1968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025900" y="2546350"/>
            <a:ext cx="158751" cy="190501"/>
          </a:xfrm>
          <a:custGeom>
            <a:avLst/>
            <a:gdLst/>
            <a:ahLst/>
            <a:cxnLst/>
            <a:rect l="0" t="0" r="0" b="0"/>
            <a:pathLst>
              <a:path w="158751" h="190501">
                <a:moveTo>
                  <a:pt x="38100" y="38100"/>
                </a:moveTo>
                <a:lnTo>
                  <a:pt x="31750" y="38100"/>
                </a:lnTo>
                <a:lnTo>
                  <a:pt x="31750" y="38100"/>
                </a:lnTo>
                <a:lnTo>
                  <a:pt x="31750" y="38100"/>
                </a:lnTo>
                <a:lnTo>
                  <a:pt x="38100" y="31750"/>
                </a:lnTo>
                <a:lnTo>
                  <a:pt x="50800" y="19050"/>
                </a:lnTo>
                <a:lnTo>
                  <a:pt x="69850" y="6350"/>
                </a:lnTo>
                <a:lnTo>
                  <a:pt x="76200" y="0"/>
                </a:lnTo>
                <a:lnTo>
                  <a:pt x="88900" y="12700"/>
                </a:lnTo>
                <a:lnTo>
                  <a:pt x="95250" y="44450"/>
                </a:lnTo>
                <a:lnTo>
                  <a:pt x="88900" y="82550"/>
                </a:lnTo>
                <a:lnTo>
                  <a:pt x="69850" y="127000"/>
                </a:lnTo>
                <a:lnTo>
                  <a:pt x="50800" y="158750"/>
                </a:lnTo>
                <a:lnTo>
                  <a:pt x="25400" y="184150"/>
                </a:lnTo>
                <a:lnTo>
                  <a:pt x="6350" y="190500"/>
                </a:lnTo>
                <a:lnTo>
                  <a:pt x="0" y="190500"/>
                </a:lnTo>
                <a:lnTo>
                  <a:pt x="0" y="171450"/>
                </a:lnTo>
                <a:lnTo>
                  <a:pt x="12700" y="139700"/>
                </a:lnTo>
                <a:lnTo>
                  <a:pt x="31750" y="114300"/>
                </a:lnTo>
                <a:lnTo>
                  <a:pt x="63500" y="101600"/>
                </a:lnTo>
                <a:lnTo>
                  <a:pt x="95250" y="107950"/>
                </a:lnTo>
                <a:lnTo>
                  <a:pt x="127000" y="120650"/>
                </a:lnTo>
                <a:lnTo>
                  <a:pt x="146050" y="139700"/>
                </a:lnTo>
                <a:lnTo>
                  <a:pt x="152400" y="158750"/>
                </a:lnTo>
                <a:lnTo>
                  <a:pt x="152400" y="165100"/>
                </a:lnTo>
                <a:lnTo>
                  <a:pt x="158750" y="171450"/>
                </a:lnTo>
                <a:lnTo>
                  <a:pt x="158750" y="1714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127500" y="2533650"/>
            <a:ext cx="190501" cy="177801"/>
          </a:xfrm>
          <a:custGeom>
            <a:avLst/>
            <a:gdLst/>
            <a:ahLst/>
            <a:cxnLst/>
            <a:rect l="0" t="0" r="0" b="0"/>
            <a:pathLst>
              <a:path w="190501" h="177801">
                <a:moveTo>
                  <a:pt x="127000" y="25400"/>
                </a:moveTo>
                <a:lnTo>
                  <a:pt x="107950" y="25400"/>
                </a:lnTo>
                <a:lnTo>
                  <a:pt x="82550" y="25400"/>
                </a:lnTo>
                <a:lnTo>
                  <a:pt x="50800" y="25400"/>
                </a:lnTo>
                <a:lnTo>
                  <a:pt x="25400" y="38100"/>
                </a:lnTo>
                <a:lnTo>
                  <a:pt x="12700" y="44450"/>
                </a:lnTo>
                <a:lnTo>
                  <a:pt x="0" y="57150"/>
                </a:lnTo>
                <a:lnTo>
                  <a:pt x="6350" y="63500"/>
                </a:lnTo>
                <a:lnTo>
                  <a:pt x="31750" y="76200"/>
                </a:lnTo>
                <a:lnTo>
                  <a:pt x="69850" y="82550"/>
                </a:lnTo>
                <a:lnTo>
                  <a:pt x="120650" y="101600"/>
                </a:lnTo>
                <a:lnTo>
                  <a:pt x="165100" y="114300"/>
                </a:lnTo>
                <a:lnTo>
                  <a:pt x="184150" y="133350"/>
                </a:lnTo>
                <a:lnTo>
                  <a:pt x="190500" y="152400"/>
                </a:lnTo>
                <a:lnTo>
                  <a:pt x="171450" y="165100"/>
                </a:lnTo>
                <a:lnTo>
                  <a:pt x="139700" y="177800"/>
                </a:lnTo>
                <a:lnTo>
                  <a:pt x="107950" y="177800"/>
                </a:lnTo>
                <a:lnTo>
                  <a:pt x="88900" y="165100"/>
                </a:lnTo>
                <a:lnTo>
                  <a:pt x="76200" y="139700"/>
                </a:lnTo>
                <a:lnTo>
                  <a:pt x="82550" y="95250"/>
                </a:lnTo>
                <a:lnTo>
                  <a:pt x="101600" y="44450"/>
                </a:lnTo>
                <a:lnTo>
                  <a:pt x="127000" y="12700"/>
                </a:lnTo>
                <a:lnTo>
                  <a:pt x="152400" y="0"/>
                </a:lnTo>
                <a:lnTo>
                  <a:pt x="158750" y="0"/>
                </a:lnTo>
                <a:lnTo>
                  <a:pt x="158750" y="0"/>
                </a:lnTo>
                <a:lnTo>
                  <a:pt x="158750" y="19050"/>
                </a:lnTo>
                <a:lnTo>
                  <a:pt x="158750" y="190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349750" y="2584450"/>
            <a:ext cx="171451" cy="114301"/>
          </a:xfrm>
          <a:custGeom>
            <a:avLst/>
            <a:gdLst/>
            <a:ahLst/>
            <a:cxnLst/>
            <a:rect l="0" t="0" r="0" b="0"/>
            <a:pathLst>
              <a:path w="171451" h="114301">
                <a:moveTo>
                  <a:pt x="12700" y="19050"/>
                </a:moveTo>
                <a:lnTo>
                  <a:pt x="6350" y="19050"/>
                </a:lnTo>
                <a:lnTo>
                  <a:pt x="0" y="25400"/>
                </a:lnTo>
                <a:lnTo>
                  <a:pt x="0" y="44450"/>
                </a:lnTo>
                <a:lnTo>
                  <a:pt x="6350" y="69850"/>
                </a:lnTo>
                <a:lnTo>
                  <a:pt x="12700" y="95250"/>
                </a:lnTo>
                <a:lnTo>
                  <a:pt x="31750" y="107950"/>
                </a:lnTo>
                <a:lnTo>
                  <a:pt x="38100" y="114300"/>
                </a:lnTo>
                <a:lnTo>
                  <a:pt x="50800" y="114300"/>
                </a:lnTo>
                <a:lnTo>
                  <a:pt x="63500" y="95250"/>
                </a:lnTo>
                <a:lnTo>
                  <a:pt x="69850" y="76200"/>
                </a:lnTo>
                <a:lnTo>
                  <a:pt x="76200" y="50800"/>
                </a:lnTo>
                <a:lnTo>
                  <a:pt x="82550" y="31750"/>
                </a:lnTo>
                <a:lnTo>
                  <a:pt x="82550" y="25400"/>
                </a:lnTo>
                <a:lnTo>
                  <a:pt x="82550" y="31750"/>
                </a:lnTo>
                <a:lnTo>
                  <a:pt x="88900" y="44450"/>
                </a:lnTo>
                <a:lnTo>
                  <a:pt x="95250" y="63500"/>
                </a:lnTo>
                <a:lnTo>
                  <a:pt x="101600" y="82550"/>
                </a:lnTo>
                <a:lnTo>
                  <a:pt x="114300" y="95250"/>
                </a:lnTo>
                <a:lnTo>
                  <a:pt x="127000" y="95250"/>
                </a:lnTo>
                <a:lnTo>
                  <a:pt x="139700" y="95250"/>
                </a:lnTo>
                <a:lnTo>
                  <a:pt x="158750" y="82550"/>
                </a:lnTo>
                <a:lnTo>
                  <a:pt x="171450" y="57150"/>
                </a:lnTo>
                <a:lnTo>
                  <a:pt x="171450" y="31750"/>
                </a:lnTo>
                <a:lnTo>
                  <a:pt x="165100" y="6350"/>
                </a:lnTo>
                <a:lnTo>
                  <a:pt x="152400" y="0"/>
                </a:lnTo>
                <a:lnTo>
                  <a:pt x="146050" y="0"/>
                </a:lnTo>
                <a:lnTo>
                  <a:pt x="139700" y="0"/>
                </a:lnTo>
                <a:lnTo>
                  <a:pt x="152400" y="6350"/>
                </a:lnTo>
                <a:lnTo>
                  <a:pt x="152400" y="6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4565650" y="2590800"/>
            <a:ext cx="63501" cy="82551"/>
          </a:xfrm>
          <a:custGeom>
            <a:avLst/>
            <a:gdLst/>
            <a:ahLst/>
            <a:cxnLst/>
            <a:rect l="0" t="0" r="0" b="0"/>
            <a:pathLst>
              <a:path w="63501" h="82551">
                <a:moveTo>
                  <a:pt x="25400" y="0"/>
                </a:moveTo>
                <a:lnTo>
                  <a:pt x="25400" y="0"/>
                </a:lnTo>
                <a:lnTo>
                  <a:pt x="19050" y="12700"/>
                </a:lnTo>
                <a:lnTo>
                  <a:pt x="12700" y="19050"/>
                </a:lnTo>
                <a:lnTo>
                  <a:pt x="6350" y="38100"/>
                </a:lnTo>
                <a:lnTo>
                  <a:pt x="0" y="57150"/>
                </a:lnTo>
                <a:lnTo>
                  <a:pt x="0" y="76200"/>
                </a:lnTo>
                <a:lnTo>
                  <a:pt x="6350" y="82550"/>
                </a:lnTo>
                <a:lnTo>
                  <a:pt x="25400" y="82550"/>
                </a:lnTo>
                <a:lnTo>
                  <a:pt x="44450" y="76200"/>
                </a:lnTo>
                <a:lnTo>
                  <a:pt x="57150" y="57150"/>
                </a:lnTo>
                <a:lnTo>
                  <a:pt x="63500" y="31750"/>
                </a:lnTo>
                <a:lnTo>
                  <a:pt x="50800" y="12700"/>
                </a:lnTo>
                <a:lnTo>
                  <a:pt x="38100" y="0"/>
                </a:lnTo>
                <a:lnTo>
                  <a:pt x="25400" y="0"/>
                </a:lnTo>
                <a:lnTo>
                  <a:pt x="19050" y="0"/>
                </a:lnTo>
                <a:lnTo>
                  <a:pt x="19050" y="0"/>
                </a:lnTo>
                <a:lnTo>
                  <a:pt x="38100" y="6350"/>
                </a:lnTo>
                <a:lnTo>
                  <a:pt x="38100" y="6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654550" y="2578100"/>
            <a:ext cx="44451" cy="95251"/>
          </a:xfrm>
          <a:custGeom>
            <a:avLst/>
            <a:gdLst/>
            <a:ahLst/>
            <a:cxnLst/>
            <a:rect l="0" t="0" r="0" b="0"/>
            <a:pathLst>
              <a:path w="44451" h="95251">
                <a:moveTo>
                  <a:pt x="0" y="31750"/>
                </a:moveTo>
                <a:lnTo>
                  <a:pt x="19050" y="50800"/>
                </a:lnTo>
                <a:lnTo>
                  <a:pt x="31750" y="69850"/>
                </a:lnTo>
                <a:lnTo>
                  <a:pt x="31750" y="88900"/>
                </a:lnTo>
                <a:lnTo>
                  <a:pt x="19050" y="95250"/>
                </a:lnTo>
                <a:lnTo>
                  <a:pt x="12700" y="95250"/>
                </a:lnTo>
                <a:lnTo>
                  <a:pt x="6350" y="88900"/>
                </a:lnTo>
                <a:lnTo>
                  <a:pt x="6350" y="69850"/>
                </a:lnTo>
                <a:lnTo>
                  <a:pt x="6350" y="44450"/>
                </a:lnTo>
                <a:lnTo>
                  <a:pt x="12700" y="19050"/>
                </a:lnTo>
                <a:lnTo>
                  <a:pt x="25400" y="0"/>
                </a:lnTo>
                <a:lnTo>
                  <a:pt x="31750" y="0"/>
                </a:lnTo>
                <a:lnTo>
                  <a:pt x="44450" y="0"/>
                </a:lnTo>
                <a:lnTo>
                  <a:pt x="444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711700" y="2463800"/>
            <a:ext cx="95251" cy="215901"/>
          </a:xfrm>
          <a:custGeom>
            <a:avLst/>
            <a:gdLst/>
            <a:ahLst/>
            <a:cxnLst/>
            <a:rect l="0" t="0" r="0" b="0"/>
            <a:pathLst>
              <a:path w="95251" h="215901">
                <a:moveTo>
                  <a:pt x="57150" y="120650"/>
                </a:moveTo>
                <a:lnTo>
                  <a:pt x="44450" y="114300"/>
                </a:lnTo>
                <a:lnTo>
                  <a:pt x="25400" y="114300"/>
                </a:lnTo>
                <a:lnTo>
                  <a:pt x="6350" y="120650"/>
                </a:lnTo>
                <a:lnTo>
                  <a:pt x="0" y="139700"/>
                </a:lnTo>
                <a:lnTo>
                  <a:pt x="0" y="165100"/>
                </a:lnTo>
                <a:lnTo>
                  <a:pt x="0" y="190500"/>
                </a:lnTo>
                <a:lnTo>
                  <a:pt x="12700" y="209550"/>
                </a:lnTo>
                <a:lnTo>
                  <a:pt x="19050" y="215900"/>
                </a:lnTo>
                <a:lnTo>
                  <a:pt x="31750" y="209550"/>
                </a:lnTo>
                <a:lnTo>
                  <a:pt x="38100" y="190500"/>
                </a:lnTo>
                <a:lnTo>
                  <a:pt x="44450" y="171450"/>
                </a:lnTo>
                <a:lnTo>
                  <a:pt x="50800" y="120650"/>
                </a:lnTo>
                <a:lnTo>
                  <a:pt x="63500" y="63500"/>
                </a:lnTo>
                <a:lnTo>
                  <a:pt x="63500" y="19050"/>
                </a:lnTo>
                <a:lnTo>
                  <a:pt x="69850" y="0"/>
                </a:lnTo>
                <a:lnTo>
                  <a:pt x="69850" y="0"/>
                </a:lnTo>
                <a:lnTo>
                  <a:pt x="57150" y="25400"/>
                </a:lnTo>
                <a:lnTo>
                  <a:pt x="57150" y="63500"/>
                </a:lnTo>
                <a:lnTo>
                  <a:pt x="57150" y="114300"/>
                </a:lnTo>
                <a:lnTo>
                  <a:pt x="69850" y="152400"/>
                </a:lnTo>
                <a:lnTo>
                  <a:pt x="76200" y="177800"/>
                </a:lnTo>
                <a:lnTo>
                  <a:pt x="82550" y="196850"/>
                </a:lnTo>
                <a:lnTo>
                  <a:pt x="82550" y="209550"/>
                </a:lnTo>
                <a:lnTo>
                  <a:pt x="88900" y="203200"/>
                </a:lnTo>
                <a:lnTo>
                  <a:pt x="95250" y="184150"/>
                </a:lnTo>
                <a:lnTo>
                  <a:pt x="95250" y="1841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775200" y="2578100"/>
            <a:ext cx="165101" cy="101601"/>
          </a:xfrm>
          <a:custGeom>
            <a:avLst/>
            <a:gdLst/>
            <a:ahLst/>
            <a:cxnLst/>
            <a:rect l="0" t="0" r="0" b="0"/>
            <a:pathLst>
              <a:path w="165101" h="101601">
                <a:moveTo>
                  <a:pt x="114300" y="0"/>
                </a:moveTo>
                <a:lnTo>
                  <a:pt x="114300" y="0"/>
                </a:lnTo>
                <a:lnTo>
                  <a:pt x="107950" y="6350"/>
                </a:lnTo>
                <a:lnTo>
                  <a:pt x="88900" y="12700"/>
                </a:lnTo>
                <a:lnTo>
                  <a:pt x="63500" y="19050"/>
                </a:lnTo>
                <a:lnTo>
                  <a:pt x="38100" y="31750"/>
                </a:lnTo>
                <a:lnTo>
                  <a:pt x="25400" y="38100"/>
                </a:lnTo>
                <a:lnTo>
                  <a:pt x="19050" y="38100"/>
                </a:lnTo>
                <a:lnTo>
                  <a:pt x="31750" y="44450"/>
                </a:lnTo>
                <a:lnTo>
                  <a:pt x="50800" y="38100"/>
                </a:lnTo>
                <a:lnTo>
                  <a:pt x="76200" y="38100"/>
                </a:lnTo>
                <a:lnTo>
                  <a:pt x="114300" y="44450"/>
                </a:lnTo>
                <a:lnTo>
                  <a:pt x="146050" y="57150"/>
                </a:lnTo>
                <a:lnTo>
                  <a:pt x="165100" y="69850"/>
                </a:lnTo>
                <a:lnTo>
                  <a:pt x="165100" y="82550"/>
                </a:lnTo>
                <a:lnTo>
                  <a:pt x="146050" y="95250"/>
                </a:lnTo>
                <a:lnTo>
                  <a:pt x="114300" y="101600"/>
                </a:lnTo>
                <a:lnTo>
                  <a:pt x="69850" y="95250"/>
                </a:lnTo>
                <a:lnTo>
                  <a:pt x="25400" y="88900"/>
                </a:lnTo>
                <a:lnTo>
                  <a:pt x="0" y="76200"/>
                </a:lnTo>
                <a:lnTo>
                  <a:pt x="0" y="762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5073650" y="2400300"/>
            <a:ext cx="88901" cy="146051"/>
          </a:xfrm>
          <a:custGeom>
            <a:avLst/>
            <a:gdLst/>
            <a:ahLst/>
            <a:cxnLst/>
            <a:rect l="0" t="0" r="0" b="0"/>
            <a:pathLst>
              <a:path w="88901" h="146051">
                <a:moveTo>
                  <a:pt x="0" y="0"/>
                </a:moveTo>
                <a:lnTo>
                  <a:pt x="0" y="6350"/>
                </a:lnTo>
                <a:lnTo>
                  <a:pt x="12700" y="25400"/>
                </a:lnTo>
                <a:lnTo>
                  <a:pt x="25400" y="63500"/>
                </a:lnTo>
                <a:lnTo>
                  <a:pt x="50800" y="95250"/>
                </a:lnTo>
                <a:lnTo>
                  <a:pt x="69850" y="120650"/>
                </a:lnTo>
                <a:lnTo>
                  <a:pt x="82550" y="133350"/>
                </a:lnTo>
                <a:lnTo>
                  <a:pt x="88900" y="146050"/>
                </a:lnTo>
                <a:lnTo>
                  <a:pt x="88900" y="146050"/>
                </a:lnTo>
                <a:lnTo>
                  <a:pt x="88900" y="139700"/>
                </a:lnTo>
                <a:lnTo>
                  <a:pt x="88900" y="139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5022850" y="2374900"/>
            <a:ext cx="152401" cy="203201"/>
          </a:xfrm>
          <a:custGeom>
            <a:avLst/>
            <a:gdLst/>
            <a:ahLst/>
            <a:cxnLst/>
            <a:rect l="0" t="0" r="0" b="0"/>
            <a:pathLst>
              <a:path w="152401" h="203201">
                <a:moveTo>
                  <a:pt x="152400" y="0"/>
                </a:moveTo>
                <a:lnTo>
                  <a:pt x="139700" y="6350"/>
                </a:lnTo>
                <a:lnTo>
                  <a:pt x="120650" y="19050"/>
                </a:lnTo>
                <a:lnTo>
                  <a:pt x="95250" y="50800"/>
                </a:lnTo>
                <a:lnTo>
                  <a:pt x="69850" y="95250"/>
                </a:lnTo>
                <a:lnTo>
                  <a:pt x="31750" y="139700"/>
                </a:lnTo>
                <a:lnTo>
                  <a:pt x="12700" y="171450"/>
                </a:lnTo>
                <a:lnTo>
                  <a:pt x="0" y="190500"/>
                </a:lnTo>
                <a:lnTo>
                  <a:pt x="6350" y="203200"/>
                </a:lnTo>
                <a:lnTo>
                  <a:pt x="19050" y="203200"/>
                </a:lnTo>
                <a:lnTo>
                  <a:pt x="19050" y="2032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5391150" y="2209800"/>
            <a:ext cx="12701" cy="196851"/>
          </a:xfrm>
          <a:custGeom>
            <a:avLst/>
            <a:gdLst/>
            <a:ahLst/>
            <a:cxnLst/>
            <a:rect l="0" t="0" r="0" b="0"/>
            <a:pathLst>
              <a:path w="12701" h="196851">
                <a:moveTo>
                  <a:pt x="12700" y="6350"/>
                </a:moveTo>
                <a:lnTo>
                  <a:pt x="12700" y="0"/>
                </a:lnTo>
                <a:lnTo>
                  <a:pt x="12700" y="0"/>
                </a:lnTo>
                <a:lnTo>
                  <a:pt x="12700" y="6350"/>
                </a:lnTo>
                <a:lnTo>
                  <a:pt x="6350" y="31750"/>
                </a:lnTo>
                <a:lnTo>
                  <a:pt x="0" y="76200"/>
                </a:lnTo>
                <a:lnTo>
                  <a:pt x="0" y="120650"/>
                </a:lnTo>
                <a:lnTo>
                  <a:pt x="0" y="158750"/>
                </a:lnTo>
                <a:lnTo>
                  <a:pt x="0" y="184150"/>
                </a:lnTo>
                <a:lnTo>
                  <a:pt x="6350" y="196850"/>
                </a:lnTo>
                <a:lnTo>
                  <a:pt x="6350" y="196850"/>
                </a:lnTo>
                <a:lnTo>
                  <a:pt x="6350" y="1968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5549900" y="2279650"/>
            <a:ext cx="152401" cy="107951"/>
          </a:xfrm>
          <a:custGeom>
            <a:avLst/>
            <a:gdLst/>
            <a:ahLst/>
            <a:cxnLst/>
            <a:rect l="0" t="0" r="0" b="0"/>
            <a:pathLst>
              <a:path w="152401" h="107951">
                <a:moveTo>
                  <a:pt x="133350" y="6350"/>
                </a:moveTo>
                <a:lnTo>
                  <a:pt x="107950" y="0"/>
                </a:lnTo>
                <a:lnTo>
                  <a:pt x="76200" y="0"/>
                </a:lnTo>
                <a:lnTo>
                  <a:pt x="44450" y="0"/>
                </a:lnTo>
                <a:lnTo>
                  <a:pt x="19050" y="12700"/>
                </a:lnTo>
                <a:lnTo>
                  <a:pt x="0" y="19050"/>
                </a:lnTo>
                <a:lnTo>
                  <a:pt x="0" y="25400"/>
                </a:lnTo>
                <a:lnTo>
                  <a:pt x="12700" y="25400"/>
                </a:lnTo>
                <a:lnTo>
                  <a:pt x="38100" y="31750"/>
                </a:lnTo>
                <a:lnTo>
                  <a:pt x="76200" y="31750"/>
                </a:lnTo>
                <a:lnTo>
                  <a:pt x="114300" y="31750"/>
                </a:lnTo>
                <a:lnTo>
                  <a:pt x="139700" y="44450"/>
                </a:lnTo>
                <a:lnTo>
                  <a:pt x="152400" y="57150"/>
                </a:lnTo>
                <a:lnTo>
                  <a:pt x="152400" y="76200"/>
                </a:lnTo>
                <a:lnTo>
                  <a:pt x="127000" y="88900"/>
                </a:lnTo>
                <a:lnTo>
                  <a:pt x="101600" y="101600"/>
                </a:lnTo>
                <a:lnTo>
                  <a:pt x="63500" y="107950"/>
                </a:lnTo>
                <a:lnTo>
                  <a:pt x="31750" y="107950"/>
                </a:lnTo>
                <a:lnTo>
                  <a:pt x="12700" y="107950"/>
                </a:lnTo>
                <a:lnTo>
                  <a:pt x="12700" y="95250"/>
                </a:lnTo>
                <a:lnTo>
                  <a:pt x="19050" y="76200"/>
                </a:lnTo>
                <a:lnTo>
                  <a:pt x="19050" y="762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5702300" y="2254250"/>
            <a:ext cx="127001" cy="133351"/>
          </a:xfrm>
          <a:custGeom>
            <a:avLst/>
            <a:gdLst/>
            <a:ahLst/>
            <a:cxnLst/>
            <a:rect l="0" t="0" r="0" b="0"/>
            <a:pathLst>
              <a:path w="127001" h="133351">
                <a:moveTo>
                  <a:pt x="25400" y="57150"/>
                </a:moveTo>
                <a:lnTo>
                  <a:pt x="19050" y="63500"/>
                </a:lnTo>
                <a:lnTo>
                  <a:pt x="19050" y="69850"/>
                </a:lnTo>
                <a:lnTo>
                  <a:pt x="31750" y="69850"/>
                </a:lnTo>
                <a:lnTo>
                  <a:pt x="50800" y="63500"/>
                </a:lnTo>
                <a:lnTo>
                  <a:pt x="63500" y="57150"/>
                </a:lnTo>
                <a:lnTo>
                  <a:pt x="82550" y="38100"/>
                </a:lnTo>
                <a:lnTo>
                  <a:pt x="88900" y="19050"/>
                </a:lnTo>
                <a:lnTo>
                  <a:pt x="88900" y="6350"/>
                </a:lnTo>
                <a:lnTo>
                  <a:pt x="69850" y="0"/>
                </a:lnTo>
                <a:lnTo>
                  <a:pt x="50800" y="6350"/>
                </a:lnTo>
                <a:lnTo>
                  <a:pt x="25400" y="25400"/>
                </a:lnTo>
                <a:lnTo>
                  <a:pt x="6350" y="57150"/>
                </a:lnTo>
                <a:lnTo>
                  <a:pt x="0" y="82550"/>
                </a:lnTo>
                <a:lnTo>
                  <a:pt x="19050" y="107950"/>
                </a:lnTo>
                <a:lnTo>
                  <a:pt x="38100" y="127000"/>
                </a:lnTo>
                <a:lnTo>
                  <a:pt x="57150" y="133350"/>
                </a:lnTo>
                <a:lnTo>
                  <a:pt x="82550" y="127000"/>
                </a:lnTo>
                <a:lnTo>
                  <a:pt x="107950" y="120650"/>
                </a:lnTo>
                <a:lnTo>
                  <a:pt x="127000" y="101600"/>
                </a:lnTo>
                <a:lnTo>
                  <a:pt x="127000" y="101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5873750" y="2108200"/>
            <a:ext cx="31751" cy="292101"/>
          </a:xfrm>
          <a:custGeom>
            <a:avLst/>
            <a:gdLst/>
            <a:ahLst/>
            <a:cxnLst/>
            <a:rect l="0" t="0" r="0" b="0"/>
            <a:pathLst>
              <a:path w="31751" h="292101">
                <a:moveTo>
                  <a:pt x="25400" y="6350"/>
                </a:moveTo>
                <a:lnTo>
                  <a:pt x="19050" y="0"/>
                </a:lnTo>
                <a:lnTo>
                  <a:pt x="19050" y="6350"/>
                </a:lnTo>
                <a:lnTo>
                  <a:pt x="0" y="38100"/>
                </a:lnTo>
                <a:lnTo>
                  <a:pt x="6350" y="76200"/>
                </a:lnTo>
                <a:lnTo>
                  <a:pt x="19050" y="133350"/>
                </a:lnTo>
                <a:lnTo>
                  <a:pt x="31750" y="184150"/>
                </a:lnTo>
                <a:lnTo>
                  <a:pt x="31750" y="222250"/>
                </a:lnTo>
                <a:lnTo>
                  <a:pt x="31750" y="254000"/>
                </a:lnTo>
                <a:lnTo>
                  <a:pt x="25400" y="273050"/>
                </a:lnTo>
                <a:lnTo>
                  <a:pt x="25400" y="285750"/>
                </a:lnTo>
                <a:lnTo>
                  <a:pt x="25400" y="292100"/>
                </a:lnTo>
                <a:lnTo>
                  <a:pt x="25400" y="2921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803900" y="2254250"/>
            <a:ext cx="228601" cy="12701"/>
          </a:xfrm>
          <a:custGeom>
            <a:avLst/>
            <a:gdLst/>
            <a:ahLst/>
            <a:cxnLst/>
            <a:rect l="0" t="0" r="0" b="0"/>
            <a:pathLst>
              <a:path w="228601" h="12701">
                <a:moveTo>
                  <a:pt x="6350" y="12700"/>
                </a:moveTo>
                <a:lnTo>
                  <a:pt x="0" y="12700"/>
                </a:lnTo>
                <a:lnTo>
                  <a:pt x="6350" y="12700"/>
                </a:lnTo>
                <a:lnTo>
                  <a:pt x="44450" y="12700"/>
                </a:lnTo>
                <a:lnTo>
                  <a:pt x="88900" y="6350"/>
                </a:lnTo>
                <a:lnTo>
                  <a:pt x="139700" y="6350"/>
                </a:lnTo>
                <a:lnTo>
                  <a:pt x="190500" y="0"/>
                </a:lnTo>
                <a:lnTo>
                  <a:pt x="222250" y="6350"/>
                </a:lnTo>
                <a:lnTo>
                  <a:pt x="228600" y="12700"/>
                </a:lnTo>
                <a:lnTo>
                  <a:pt x="228600" y="12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226050" y="2451100"/>
            <a:ext cx="876301" cy="31751"/>
          </a:xfrm>
          <a:custGeom>
            <a:avLst/>
            <a:gdLst/>
            <a:ahLst/>
            <a:cxnLst/>
            <a:rect l="0" t="0" r="0" b="0"/>
            <a:pathLst>
              <a:path w="876301" h="31751">
                <a:moveTo>
                  <a:pt x="0" y="25400"/>
                </a:moveTo>
                <a:lnTo>
                  <a:pt x="0" y="31750"/>
                </a:lnTo>
                <a:lnTo>
                  <a:pt x="12700" y="31750"/>
                </a:lnTo>
                <a:lnTo>
                  <a:pt x="57150" y="25400"/>
                </a:lnTo>
                <a:lnTo>
                  <a:pt x="146050" y="12700"/>
                </a:lnTo>
                <a:lnTo>
                  <a:pt x="279400" y="0"/>
                </a:lnTo>
                <a:lnTo>
                  <a:pt x="444500" y="0"/>
                </a:lnTo>
                <a:lnTo>
                  <a:pt x="603250" y="0"/>
                </a:lnTo>
                <a:lnTo>
                  <a:pt x="736600" y="6350"/>
                </a:lnTo>
                <a:lnTo>
                  <a:pt x="831850" y="12700"/>
                </a:lnTo>
                <a:lnTo>
                  <a:pt x="869950" y="12700"/>
                </a:lnTo>
                <a:lnTo>
                  <a:pt x="876300" y="12700"/>
                </a:lnTo>
                <a:lnTo>
                  <a:pt x="876300" y="12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372100" y="2520950"/>
            <a:ext cx="12701" cy="171451"/>
          </a:xfrm>
          <a:custGeom>
            <a:avLst/>
            <a:gdLst/>
            <a:ahLst/>
            <a:cxnLst/>
            <a:rect l="0" t="0" r="0" b="0"/>
            <a:pathLst>
              <a:path w="12701" h="171451">
                <a:moveTo>
                  <a:pt x="6350" y="0"/>
                </a:moveTo>
                <a:lnTo>
                  <a:pt x="0" y="0"/>
                </a:lnTo>
                <a:lnTo>
                  <a:pt x="6350" y="0"/>
                </a:lnTo>
                <a:lnTo>
                  <a:pt x="6350" y="19050"/>
                </a:lnTo>
                <a:lnTo>
                  <a:pt x="6350" y="57150"/>
                </a:lnTo>
                <a:lnTo>
                  <a:pt x="0" y="95250"/>
                </a:lnTo>
                <a:lnTo>
                  <a:pt x="0" y="127000"/>
                </a:lnTo>
                <a:lnTo>
                  <a:pt x="0" y="152400"/>
                </a:lnTo>
                <a:lnTo>
                  <a:pt x="6350" y="165100"/>
                </a:lnTo>
                <a:lnTo>
                  <a:pt x="6350" y="171450"/>
                </a:lnTo>
                <a:lnTo>
                  <a:pt x="12700" y="165100"/>
                </a:lnTo>
                <a:lnTo>
                  <a:pt x="12700" y="1651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5549900" y="2495550"/>
            <a:ext cx="127001" cy="171451"/>
          </a:xfrm>
          <a:custGeom>
            <a:avLst/>
            <a:gdLst/>
            <a:ahLst/>
            <a:cxnLst/>
            <a:rect l="0" t="0" r="0" b="0"/>
            <a:pathLst>
              <a:path w="127001" h="171451">
                <a:moveTo>
                  <a:pt x="57150" y="0"/>
                </a:moveTo>
                <a:lnTo>
                  <a:pt x="38100" y="0"/>
                </a:lnTo>
                <a:lnTo>
                  <a:pt x="31750" y="6350"/>
                </a:lnTo>
                <a:lnTo>
                  <a:pt x="19050" y="31750"/>
                </a:lnTo>
                <a:lnTo>
                  <a:pt x="12700" y="69850"/>
                </a:lnTo>
                <a:lnTo>
                  <a:pt x="6350" y="114300"/>
                </a:lnTo>
                <a:lnTo>
                  <a:pt x="0" y="146050"/>
                </a:lnTo>
                <a:lnTo>
                  <a:pt x="6350" y="158750"/>
                </a:lnTo>
                <a:lnTo>
                  <a:pt x="0" y="171450"/>
                </a:lnTo>
                <a:lnTo>
                  <a:pt x="0" y="171450"/>
                </a:lnTo>
                <a:lnTo>
                  <a:pt x="6350" y="165100"/>
                </a:lnTo>
                <a:lnTo>
                  <a:pt x="6350" y="146050"/>
                </a:lnTo>
                <a:lnTo>
                  <a:pt x="19050" y="114300"/>
                </a:lnTo>
                <a:lnTo>
                  <a:pt x="31750" y="76200"/>
                </a:lnTo>
                <a:lnTo>
                  <a:pt x="57150" y="57150"/>
                </a:lnTo>
                <a:lnTo>
                  <a:pt x="76200" y="57150"/>
                </a:lnTo>
                <a:lnTo>
                  <a:pt x="101600" y="69850"/>
                </a:lnTo>
                <a:lnTo>
                  <a:pt x="114300" y="88900"/>
                </a:lnTo>
                <a:lnTo>
                  <a:pt x="127000" y="114300"/>
                </a:lnTo>
                <a:lnTo>
                  <a:pt x="127000" y="133350"/>
                </a:lnTo>
                <a:lnTo>
                  <a:pt x="120650" y="152400"/>
                </a:lnTo>
                <a:lnTo>
                  <a:pt x="107950" y="158750"/>
                </a:lnTo>
                <a:lnTo>
                  <a:pt x="82550" y="165100"/>
                </a:lnTo>
                <a:lnTo>
                  <a:pt x="57150" y="165100"/>
                </a:lnTo>
                <a:lnTo>
                  <a:pt x="25400" y="158750"/>
                </a:lnTo>
                <a:lnTo>
                  <a:pt x="12700" y="152400"/>
                </a:lnTo>
                <a:lnTo>
                  <a:pt x="6350" y="146050"/>
                </a:lnTo>
                <a:lnTo>
                  <a:pt x="12700" y="139700"/>
                </a:lnTo>
                <a:lnTo>
                  <a:pt x="31750" y="127000"/>
                </a:lnTo>
                <a:lnTo>
                  <a:pt x="31750" y="1270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5721350" y="2495550"/>
            <a:ext cx="25401" cy="165101"/>
          </a:xfrm>
          <a:custGeom>
            <a:avLst/>
            <a:gdLst/>
            <a:ahLst/>
            <a:cxnLst/>
            <a:rect l="0" t="0" r="0" b="0"/>
            <a:pathLst>
              <a:path w="25401" h="165101">
                <a:moveTo>
                  <a:pt x="25400" y="0"/>
                </a:moveTo>
                <a:lnTo>
                  <a:pt x="12700" y="6350"/>
                </a:lnTo>
                <a:lnTo>
                  <a:pt x="6350" y="25400"/>
                </a:lnTo>
                <a:lnTo>
                  <a:pt x="0" y="50800"/>
                </a:lnTo>
                <a:lnTo>
                  <a:pt x="0" y="82550"/>
                </a:lnTo>
                <a:lnTo>
                  <a:pt x="0" y="114300"/>
                </a:lnTo>
                <a:lnTo>
                  <a:pt x="6350" y="139700"/>
                </a:lnTo>
                <a:lnTo>
                  <a:pt x="6350" y="152400"/>
                </a:lnTo>
                <a:lnTo>
                  <a:pt x="6350" y="158750"/>
                </a:lnTo>
                <a:lnTo>
                  <a:pt x="6350" y="165100"/>
                </a:lnTo>
                <a:lnTo>
                  <a:pt x="12700" y="158750"/>
                </a:lnTo>
                <a:lnTo>
                  <a:pt x="12700" y="1587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5759450" y="2571750"/>
            <a:ext cx="95251" cy="95251"/>
          </a:xfrm>
          <a:custGeom>
            <a:avLst/>
            <a:gdLst/>
            <a:ahLst/>
            <a:cxnLst/>
            <a:rect l="0" t="0" r="0" b="0"/>
            <a:pathLst>
              <a:path w="95251" h="95251">
                <a:moveTo>
                  <a:pt x="50800" y="6350"/>
                </a:moveTo>
                <a:lnTo>
                  <a:pt x="44450" y="0"/>
                </a:lnTo>
                <a:lnTo>
                  <a:pt x="25400" y="6350"/>
                </a:lnTo>
                <a:lnTo>
                  <a:pt x="12700" y="12700"/>
                </a:lnTo>
                <a:lnTo>
                  <a:pt x="0" y="31750"/>
                </a:lnTo>
                <a:lnTo>
                  <a:pt x="0" y="57150"/>
                </a:lnTo>
                <a:lnTo>
                  <a:pt x="6350" y="76200"/>
                </a:lnTo>
                <a:lnTo>
                  <a:pt x="19050" y="88900"/>
                </a:lnTo>
                <a:lnTo>
                  <a:pt x="38100" y="95250"/>
                </a:lnTo>
                <a:lnTo>
                  <a:pt x="57150" y="88900"/>
                </a:lnTo>
                <a:lnTo>
                  <a:pt x="76200" y="76200"/>
                </a:lnTo>
                <a:lnTo>
                  <a:pt x="88900" y="50800"/>
                </a:lnTo>
                <a:lnTo>
                  <a:pt x="95250" y="25400"/>
                </a:lnTo>
                <a:lnTo>
                  <a:pt x="82550" y="6350"/>
                </a:lnTo>
                <a:lnTo>
                  <a:pt x="50800" y="0"/>
                </a:lnTo>
                <a:lnTo>
                  <a:pt x="38100" y="0"/>
                </a:lnTo>
                <a:lnTo>
                  <a:pt x="19050" y="6350"/>
                </a:lnTo>
                <a:lnTo>
                  <a:pt x="19050" y="6350"/>
                </a:lnTo>
                <a:lnTo>
                  <a:pt x="31750" y="12700"/>
                </a:lnTo>
                <a:lnTo>
                  <a:pt x="31750" y="12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5854700" y="2559050"/>
            <a:ext cx="95251" cy="88901"/>
          </a:xfrm>
          <a:custGeom>
            <a:avLst/>
            <a:gdLst/>
            <a:ahLst/>
            <a:cxnLst/>
            <a:rect l="0" t="0" r="0" b="0"/>
            <a:pathLst>
              <a:path w="95251" h="88901">
                <a:moveTo>
                  <a:pt x="95250" y="6350"/>
                </a:moveTo>
                <a:lnTo>
                  <a:pt x="88900" y="0"/>
                </a:lnTo>
                <a:lnTo>
                  <a:pt x="69850" y="0"/>
                </a:lnTo>
                <a:lnTo>
                  <a:pt x="44450" y="0"/>
                </a:lnTo>
                <a:lnTo>
                  <a:pt x="25400" y="12700"/>
                </a:lnTo>
                <a:lnTo>
                  <a:pt x="6350" y="25400"/>
                </a:lnTo>
                <a:lnTo>
                  <a:pt x="0" y="44450"/>
                </a:lnTo>
                <a:lnTo>
                  <a:pt x="6350" y="63500"/>
                </a:lnTo>
                <a:lnTo>
                  <a:pt x="19050" y="82550"/>
                </a:lnTo>
                <a:lnTo>
                  <a:pt x="38100" y="88900"/>
                </a:lnTo>
                <a:lnTo>
                  <a:pt x="57150" y="88900"/>
                </a:lnTo>
                <a:lnTo>
                  <a:pt x="76200" y="82550"/>
                </a:lnTo>
                <a:lnTo>
                  <a:pt x="95250" y="69850"/>
                </a:lnTo>
                <a:lnTo>
                  <a:pt x="95250" y="698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969000" y="2489200"/>
            <a:ext cx="25401" cy="196851"/>
          </a:xfrm>
          <a:custGeom>
            <a:avLst/>
            <a:gdLst/>
            <a:ahLst/>
            <a:cxnLst/>
            <a:rect l="0" t="0" r="0" b="0"/>
            <a:pathLst>
              <a:path w="25401" h="196851">
                <a:moveTo>
                  <a:pt x="25400" y="0"/>
                </a:moveTo>
                <a:lnTo>
                  <a:pt x="19050" y="0"/>
                </a:lnTo>
                <a:lnTo>
                  <a:pt x="19050" y="6350"/>
                </a:lnTo>
                <a:lnTo>
                  <a:pt x="19050" y="25400"/>
                </a:lnTo>
                <a:lnTo>
                  <a:pt x="19050" y="57150"/>
                </a:lnTo>
                <a:lnTo>
                  <a:pt x="25400" y="95250"/>
                </a:lnTo>
                <a:lnTo>
                  <a:pt x="25400" y="133350"/>
                </a:lnTo>
                <a:lnTo>
                  <a:pt x="25400" y="165100"/>
                </a:lnTo>
                <a:lnTo>
                  <a:pt x="12700" y="184150"/>
                </a:lnTo>
                <a:lnTo>
                  <a:pt x="6350" y="196850"/>
                </a:lnTo>
                <a:lnTo>
                  <a:pt x="0" y="196850"/>
                </a:lnTo>
                <a:lnTo>
                  <a:pt x="0" y="196850"/>
                </a:lnTo>
                <a:lnTo>
                  <a:pt x="6350" y="184150"/>
                </a:lnTo>
                <a:lnTo>
                  <a:pt x="6350" y="1841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5981700" y="2559050"/>
            <a:ext cx="127001" cy="107951"/>
          </a:xfrm>
          <a:custGeom>
            <a:avLst/>
            <a:gdLst/>
            <a:ahLst/>
            <a:cxnLst/>
            <a:rect l="0" t="0" r="0" b="0"/>
            <a:pathLst>
              <a:path w="127001" h="107951">
                <a:moveTo>
                  <a:pt x="95250" y="0"/>
                </a:moveTo>
                <a:lnTo>
                  <a:pt x="95250" y="0"/>
                </a:lnTo>
                <a:lnTo>
                  <a:pt x="95250" y="0"/>
                </a:lnTo>
                <a:lnTo>
                  <a:pt x="82550" y="0"/>
                </a:lnTo>
                <a:lnTo>
                  <a:pt x="63500" y="6350"/>
                </a:lnTo>
                <a:lnTo>
                  <a:pt x="38100" y="12700"/>
                </a:lnTo>
                <a:lnTo>
                  <a:pt x="19050" y="25400"/>
                </a:lnTo>
                <a:lnTo>
                  <a:pt x="6350" y="38100"/>
                </a:lnTo>
                <a:lnTo>
                  <a:pt x="0" y="50800"/>
                </a:lnTo>
                <a:lnTo>
                  <a:pt x="6350" y="69850"/>
                </a:lnTo>
                <a:lnTo>
                  <a:pt x="19050" y="82550"/>
                </a:lnTo>
                <a:lnTo>
                  <a:pt x="50800" y="95250"/>
                </a:lnTo>
                <a:lnTo>
                  <a:pt x="88900" y="101600"/>
                </a:lnTo>
                <a:lnTo>
                  <a:pt x="114300" y="107950"/>
                </a:lnTo>
                <a:lnTo>
                  <a:pt x="127000" y="107950"/>
                </a:lnTo>
                <a:lnTo>
                  <a:pt x="120650" y="107950"/>
                </a:lnTo>
                <a:lnTo>
                  <a:pt x="120650" y="1079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159500" y="2419350"/>
            <a:ext cx="127001" cy="25401"/>
          </a:xfrm>
          <a:custGeom>
            <a:avLst/>
            <a:gdLst/>
            <a:ahLst/>
            <a:cxnLst/>
            <a:rect l="0" t="0" r="0" b="0"/>
            <a:pathLst>
              <a:path w="127001" h="25401">
                <a:moveTo>
                  <a:pt x="0" y="25400"/>
                </a:moveTo>
                <a:lnTo>
                  <a:pt x="0" y="19050"/>
                </a:lnTo>
                <a:lnTo>
                  <a:pt x="12700" y="19050"/>
                </a:lnTo>
                <a:lnTo>
                  <a:pt x="31750" y="6350"/>
                </a:lnTo>
                <a:lnTo>
                  <a:pt x="63500" y="0"/>
                </a:lnTo>
                <a:lnTo>
                  <a:pt x="95250" y="0"/>
                </a:lnTo>
                <a:lnTo>
                  <a:pt x="114300" y="0"/>
                </a:lnTo>
                <a:lnTo>
                  <a:pt x="127000" y="0"/>
                </a:lnTo>
                <a:lnTo>
                  <a:pt x="127000" y="6350"/>
                </a:lnTo>
                <a:lnTo>
                  <a:pt x="127000" y="6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6203950" y="2482850"/>
            <a:ext cx="107951" cy="31751"/>
          </a:xfrm>
          <a:custGeom>
            <a:avLst/>
            <a:gdLst/>
            <a:ahLst/>
            <a:cxnLst/>
            <a:rect l="0" t="0" r="0" b="0"/>
            <a:pathLst>
              <a:path w="107951" h="31751">
                <a:moveTo>
                  <a:pt x="0" y="31750"/>
                </a:moveTo>
                <a:lnTo>
                  <a:pt x="6350" y="19050"/>
                </a:lnTo>
                <a:lnTo>
                  <a:pt x="31750" y="12700"/>
                </a:lnTo>
                <a:lnTo>
                  <a:pt x="63500" y="6350"/>
                </a:lnTo>
                <a:lnTo>
                  <a:pt x="95250" y="0"/>
                </a:lnTo>
                <a:lnTo>
                  <a:pt x="107950" y="6350"/>
                </a:lnTo>
                <a:lnTo>
                  <a:pt x="107950" y="6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432550" y="2235200"/>
            <a:ext cx="158751" cy="241301"/>
          </a:xfrm>
          <a:custGeom>
            <a:avLst/>
            <a:gdLst/>
            <a:ahLst/>
            <a:cxnLst/>
            <a:rect l="0" t="0" r="0" b="0"/>
            <a:pathLst>
              <a:path w="158751" h="241301">
                <a:moveTo>
                  <a:pt x="88900" y="12700"/>
                </a:moveTo>
                <a:lnTo>
                  <a:pt x="95250" y="6350"/>
                </a:lnTo>
                <a:lnTo>
                  <a:pt x="101600" y="0"/>
                </a:lnTo>
                <a:lnTo>
                  <a:pt x="101600" y="0"/>
                </a:lnTo>
                <a:lnTo>
                  <a:pt x="101600" y="0"/>
                </a:lnTo>
                <a:lnTo>
                  <a:pt x="101600" y="0"/>
                </a:lnTo>
                <a:lnTo>
                  <a:pt x="95250" y="0"/>
                </a:lnTo>
                <a:lnTo>
                  <a:pt x="88900" y="19050"/>
                </a:lnTo>
                <a:lnTo>
                  <a:pt x="69850" y="44450"/>
                </a:lnTo>
                <a:lnTo>
                  <a:pt x="44450" y="82550"/>
                </a:lnTo>
                <a:lnTo>
                  <a:pt x="25400" y="120650"/>
                </a:lnTo>
                <a:lnTo>
                  <a:pt x="12700" y="165100"/>
                </a:lnTo>
                <a:lnTo>
                  <a:pt x="0" y="196850"/>
                </a:lnTo>
                <a:lnTo>
                  <a:pt x="0" y="222250"/>
                </a:lnTo>
                <a:lnTo>
                  <a:pt x="12700" y="234950"/>
                </a:lnTo>
                <a:lnTo>
                  <a:pt x="31750" y="241300"/>
                </a:lnTo>
                <a:lnTo>
                  <a:pt x="57150" y="234950"/>
                </a:lnTo>
                <a:lnTo>
                  <a:pt x="95250" y="222250"/>
                </a:lnTo>
                <a:lnTo>
                  <a:pt x="120650" y="196850"/>
                </a:lnTo>
                <a:lnTo>
                  <a:pt x="146050" y="177800"/>
                </a:lnTo>
                <a:lnTo>
                  <a:pt x="152400" y="146050"/>
                </a:lnTo>
                <a:lnTo>
                  <a:pt x="158750" y="127000"/>
                </a:lnTo>
                <a:lnTo>
                  <a:pt x="152400" y="120650"/>
                </a:lnTo>
                <a:lnTo>
                  <a:pt x="139700" y="114300"/>
                </a:lnTo>
                <a:lnTo>
                  <a:pt x="120650" y="120650"/>
                </a:lnTo>
                <a:lnTo>
                  <a:pt x="95250" y="139700"/>
                </a:lnTo>
                <a:lnTo>
                  <a:pt x="76200" y="171450"/>
                </a:lnTo>
                <a:lnTo>
                  <a:pt x="69850" y="196850"/>
                </a:lnTo>
                <a:lnTo>
                  <a:pt x="69850" y="222250"/>
                </a:lnTo>
                <a:lnTo>
                  <a:pt x="76200" y="234950"/>
                </a:lnTo>
                <a:lnTo>
                  <a:pt x="82550" y="241300"/>
                </a:lnTo>
                <a:lnTo>
                  <a:pt x="88900" y="241300"/>
                </a:lnTo>
                <a:lnTo>
                  <a:pt x="88900" y="2413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6623050" y="2273300"/>
            <a:ext cx="88901" cy="95251"/>
          </a:xfrm>
          <a:custGeom>
            <a:avLst/>
            <a:gdLst/>
            <a:ahLst/>
            <a:cxnLst/>
            <a:rect l="0" t="0" r="0" b="0"/>
            <a:pathLst>
              <a:path w="88901" h="95251">
                <a:moveTo>
                  <a:pt x="12700" y="6350"/>
                </a:moveTo>
                <a:lnTo>
                  <a:pt x="12700" y="0"/>
                </a:lnTo>
                <a:lnTo>
                  <a:pt x="12700" y="0"/>
                </a:lnTo>
                <a:lnTo>
                  <a:pt x="12700" y="6350"/>
                </a:lnTo>
                <a:lnTo>
                  <a:pt x="19050" y="12700"/>
                </a:lnTo>
                <a:lnTo>
                  <a:pt x="12700" y="31750"/>
                </a:lnTo>
                <a:lnTo>
                  <a:pt x="0" y="50800"/>
                </a:lnTo>
                <a:lnTo>
                  <a:pt x="0" y="69850"/>
                </a:lnTo>
                <a:lnTo>
                  <a:pt x="0" y="82550"/>
                </a:lnTo>
                <a:lnTo>
                  <a:pt x="12700" y="95250"/>
                </a:lnTo>
                <a:lnTo>
                  <a:pt x="31750" y="95250"/>
                </a:lnTo>
                <a:lnTo>
                  <a:pt x="57150" y="82550"/>
                </a:lnTo>
                <a:lnTo>
                  <a:pt x="76200" y="76200"/>
                </a:lnTo>
                <a:lnTo>
                  <a:pt x="88900" y="63500"/>
                </a:lnTo>
                <a:lnTo>
                  <a:pt x="88900" y="635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6673850" y="2241550"/>
            <a:ext cx="57151" cy="234951"/>
          </a:xfrm>
          <a:custGeom>
            <a:avLst/>
            <a:gdLst/>
            <a:ahLst/>
            <a:cxnLst/>
            <a:rect l="0" t="0" r="0" b="0"/>
            <a:pathLst>
              <a:path w="57151" h="234951">
                <a:moveTo>
                  <a:pt x="57150" y="6350"/>
                </a:moveTo>
                <a:lnTo>
                  <a:pt x="44450" y="0"/>
                </a:lnTo>
                <a:lnTo>
                  <a:pt x="38100" y="0"/>
                </a:lnTo>
                <a:lnTo>
                  <a:pt x="38100" y="0"/>
                </a:lnTo>
                <a:lnTo>
                  <a:pt x="38100" y="12700"/>
                </a:lnTo>
                <a:lnTo>
                  <a:pt x="31750" y="38100"/>
                </a:lnTo>
                <a:lnTo>
                  <a:pt x="19050" y="76200"/>
                </a:lnTo>
                <a:lnTo>
                  <a:pt x="12700" y="127000"/>
                </a:lnTo>
                <a:lnTo>
                  <a:pt x="6350" y="171450"/>
                </a:lnTo>
                <a:lnTo>
                  <a:pt x="0" y="196850"/>
                </a:lnTo>
                <a:lnTo>
                  <a:pt x="6350" y="222250"/>
                </a:lnTo>
                <a:lnTo>
                  <a:pt x="0" y="228600"/>
                </a:lnTo>
                <a:lnTo>
                  <a:pt x="0" y="234950"/>
                </a:lnTo>
                <a:lnTo>
                  <a:pt x="0" y="234950"/>
                </a:lnTo>
                <a:lnTo>
                  <a:pt x="0" y="2349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6800850" y="2324100"/>
            <a:ext cx="127001" cy="127001"/>
          </a:xfrm>
          <a:custGeom>
            <a:avLst/>
            <a:gdLst/>
            <a:ahLst/>
            <a:cxnLst/>
            <a:rect l="0" t="0" r="0" b="0"/>
            <a:pathLst>
              <a:path w="127001" h="127001">
                <a:moveTo>
                  <a:pt x="76200" y="6350"/>
                </a:moveTo>
                <a:lnTo>
                  <a:pt x="82550" y="0"/>
                </a:lnTo>
                <a:lnTo>
                  <a:pt x="82550" y="0"/>
                </a:lnTo>
                <a:lnTo>
                  <a:pt x="69850" y="6350"/>
                </a:lnTo>
                <a:lnTo>
                  <a:pt x="50800" y="12700"/>
                </a:lnTo>
                <a:lnTo>
                  <a:pt x="25400" y="25400"/>
                </a:lnTo>
                <a:lnTo>
                  <a:pt x="6350" y="31750"/>
                </a:lnTo>
                <a:lnTo>
                  <a:pt x="0" y="38100"/>
                </a:lnTo>
                <a:lnTo>
                  <a:pt x="6350" y="38100"/>
                </a:lnTo>
                <a:lnTo>
                  <a:pt x="19050" y="38100"/>
                </a:lnTo>
                <a:lnTo>
                  <a:pt x="50800" y="44450"/>
                </a:lnTo>
                <a:lnTo>
                  <a:pt x="88900" y="57150"/>
                </a:lnTo>
                <a:lnTo>
                  <a:pt x="114300" y="69850"/>
                </a:lnTo>
                <a:lnTo>
                  <a:pt x="127000" y="82550"/>
                </a:lnTo>
                <a:lnTo>
                  <a:pt x="120650" y="101600"/>
                </a:lnTo>
                <a:lnTo>
                  <a:pt x="101600" y="114300"/>
                </a:lnTo>
                <a:lnTo>
                  <a:pt x="76200" y="120650"/>
                </a:lnTo>
                <a:lnTo>
                  <a:pt x="44450" y="127000"/>
                </a:lnTo>
                <a:lnTo>
                  <a:pt x="6350" y="114300"/>
                </a:lnTo>
                <a:lnTo>
                  <a:pt x="0" y="114300"/>
                </a:lnTo>
                <a:lnTo>
                  <a:pt x="0" y="101600"/>
                </a:lnTo>
                <a:lnTo>
                  <a:pt x="0" y="101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6934200" y="2305050"/>
            <a:ext cx="95251" cy="133351"/>
          </a:xfrm>
          <a:custGeom>
            <a:avLst/>
            <a:gdLst/>
            <a:ahLst/>
            <a:cxnLst/>
            <a:rect l="0" t="0" r="0" b="0"/>
            <a:pathLst>
              <a:path w="95251" h="133351">
                <a:moveTo>
                  <a:pt x="38100" y="69850"/>
                </a:moveTo>
                <a:lnTo>
                  <a:pt x="38100" y="69850"/>
                </a:lnTo>
                <a:lnTo>
                  <a:pt x="44450" y="69850"/>
                </a:lnTo>
                <a:lnTo>
                  <a:pt x="57150" y="63500"/>
                </a:lnTo>
                <a:lnTo>
                  <a:pt x="69850" y="50800"/>
                </a:lnTo>
                <a:lnTo>
                  <a:pt x="82550" y="25400"/>
                </a:lnTo>
                <a:lnTo>
                  <a:pt x="95250" y="6350"/>
                </a:lnTo>
                <a:lnTo>
                  <a:pt x="88900" y="0"/>
                </a:lnTo>
                <a:lnTo>
                  <a:pt x="63500" y="6350"/>
                </a:lnTo>
                <a:lnTo>
                  <a:pt x="38100" y="31750"/>
                </a:lnTo>
                <a:lnTo>
                  <a:pt x="12700" y="50800"/>
                </a:lnTo>
                <a:lnTo>
                  <a:pt x="0" y="76200"/>
                </a:lnTo>
                <a:lnTo>
                  <a:pt x="0" y="101600"/>
                </a:lnTo>
                <a:lnTo>
                  <a:pt x="6350" y="120650"/>
                </a:lnTo>
                <a:lnTo>
                  <a:pt x="19050" y="127000"/>
                </a:lnTo>
                <a:lnTo>
                  <a:pt x="38100" y="133350"/>
                </a:lnTo>
                <a:lnTo>
                  <a:pt x="63500" y="133350"/>
                </a:lnTo>
                <a:lnTo>
                  <a:pt x="82550" y="127000"/>
                </a:lnTo>
                <a:lnTo>
                  <a:pt x="95250" y="120650"/>
                </a:lnTo>
                <a:lnTo>
                  <a:pt x="95250" y="120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7054850" y="2209800"/>
            <a:ext cx="25401" cy="254001"/>
          </a:xfrm>
          <a:custGeom>
            <a:avLst/>
            <a:gdLst/>
            <a:ahLst/>
            <a:cxnLst/>
            <a:rect l="0" t="0" r="0" b="0"/>
            <a:pathLst>
              <a:path w="25401" h="2540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6350" y="12700"/>
                </a:lnTo>
                <a:lnTo>
                  <a:pt x="12700" y="44450"/>
                </a:lnTo>
                <a:lnTo>
                  <a:pt x="19050" y="82550"/>
                </a:lnTo>
                <a:lnTo>
                  <a:pt x="25400" y="127000"/>
                </a:lnTo>
                <a:lnTo>
                  <a:pt x="25400" y="171450"/>
                </a:lnTo>
                <a:lnTo>
                  <a:pt x="19050" y="203200"/>
                </a:lnTo>
                <a:lnTo>
                  <a:pt x="19050" y="228600"/>
                </a:lnTo>
                <a:lnTo>
                  <a:pt x="19050" y="247650"/>
                </a:lnTo>
                <a:lnTo>
                  <a:pt x="19050" y="254000"/>
                </a:lnTo>
                <a:lnTo>
                  <a:pt x="19050" y="2540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7029450" y="2317750"/>
            <a:ext cx="203201" cy="114301"/>
          </a:xfrm>
          <a:custGeom>
            <a:avLst/>
            <a:gdLst/>
            <a:ahLst/>
            <a:cxnLst/>
            <a:rect l="0" t="0" r="0" b="0"/>
            <a:pathLst>
              <a:path w="203201" h="114301">
                <a:moveTo>
                  <a:pt x="0" y="19050"/>
                </a:moveTo>
                <a:lnTo>
                  <a:pt x="0" y="19050"/>
                </a:lnTo>
                <a:lnTo>
                  <a:pt x="6350" y="12700"/>
                </a:lnTo>
                <a:lnTo>
                  <a:pt x="38100" y="12700"/>
                </a:lnTo>
                <a:lnTo>
                  <a:pt x="69850" y="6350"/>
                </a:lnTo>
                <a:lnTo>
                  <a:pt x="114300" y="6350"/>
                </a:lnTo>
                <a:lnTo>
                  <a:pt x="146050" y="0"/>
                </a:lnTo>
                <a:lnTo>
                  <a:pt x="165100" y="0"/>
                </a:lnTo>
                <a:lnTo>
                  <a:pt x="165100" y="0"/>
                </a:lnTo>
                <a:lnTo>
                  <a:pt x="152400" y="6350"/>
                </a:lnTo>
                <a:lnTo>
                  <a:pt x="120650" y="12700"/>
                </a:lnTo>
                <a:lnTo>
                  <a:pt x="95250" y="25400"/>
                </a:lnTo>
                <a:lnTo>
                  <a:pt x="76200" y="31750"/>
                </a:lnTo>
                <a:lnTo>
                  <a:pt x="69850" y="31750"/>
                </a:lnTo>
                <a:lnTo>
                  <a:pt x="69850" y="31750"/>
                </a:lnTo>
                <a:lnTo>
                  <a:pt x="82550" y="31750"/>
                </a:lnTo>
                <a:lnTo>
                  <a:pt x="114300" y="38100"/>
                </a:lnTo>
                <a:lnTo>
                  <a:pt x="139700" y="38100"/>
                </a:lnTo>
                <a:lnTo>
                  <a:pt x="171450" y="44450"/>
                </a:lnTo>
                <a:lnTo>
                  <a:pt x="190500" y="50800"/>
                </a:lnTo>
                <a:lnTo>
                  <a:pt x="203200" y="69850"/>
                </a:lnTo>
                <a:lnTo>
                  <a:pt x="203200" y="76200"/>
                </a:lnTo>
                <a:lnTo>
                  <a:pt x="177800" y="88900"/>
                </a:lnTo>
                <a:lnTo>
                  <a:pt x="146050" y="101600"/>
                </a:lnTo>
                <a:lnTo>
                  <a:pt x="107950" y="107950"/>
                </a:lnTo>
                <a:lnTo>
                  <a:pt x="69850" y="107950"/>
                </a:lnTo>
                <a:lnTo>
                  <a:pt x="57150" y="114300"/>
                </a:lnTo>
                <a:lnTo>
                  <a:pt x="57150" y="1143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457200" y="3155950"/>
            <a:ext cx="1301751" cy="349251"/>
          </a:xfrm>
          <a:custGeom>
            <a:avLst/>
            <a:gdLst/>
            <a:ahLst/>
            <a:cxnLst/>
            <a:rect l="0" t="0" r="0" b="0"/>
            <a:pathLst>
              <a:path w="1301751" h="349251">
                <a:moveTo>
                  <a:pt x="1136650" y="57150"/>
                </a:moveTo>
                <a:lnTo>
                  <a:pt x="1136650" y="57150"/>
                </a:lnTo>
                <a:lnTo>
                  <a:pt x="1130300" y="57150"/>
                </a:lnTo>
                <a:lnTo>
                  <a:pt x="1123950" y="57150"/>
                </a:lnTo>
                <a:lnTo>
                  <a:pt x="1117600" y="57150"/>
                </a:lnTo>
                <a:lnTo>
                  <a:pt x="1117600" y="57150"/>
                </a:lnTo>
                <a:lnTo>
                  <a:pt x="1111250" y="57150"/>
                </a:lnTo>
                <a:lnTo>
                  <a:pt x="1111250" y="57150"/>
                </a:lnTo>
                <a:lnTo>
                  <a:pt x="1111250" y="57150"/>
                </a:lnTo>
                <a:lnTo>
                  <a:pt x="1104900" y="57150"/>
                </a:lnTo>
                <a:lnTo>
                  <a:pt x="1098550" y="50800"/>
                </a:lnTo>
                <a:lnTo>
                  <a:pt x="1085850" y="50800"/>
                </a:lnTo>
                <a:lnTo>
                  <a:pt x="1073150" y="50800"/>
                </a:lnTo>
                <a:lnTo>
                  <a:pt x="1060450" y="44450"/>
                </a:lnTo>
                <a:lnTo>
                  <a:pt x="1041400" y="44450"/>
                </a:lnTo>
                <a:lnTo>
                  <a:pt x="1028700" y="38100"/>
                </a:lnTo>
                <a:lnTo>
                  <a:pt x="1016000" y="31750"/>
                </a:lnTo>
                <a:lnTo>
                  <a:pt x="990600" y="25400"/>
                </a:lnTo>
                <a:lnTo>
                  <a:pt x="971550" y="19050"/>
                </a:lnTo>
                <a:lnTo>
                  <a:pt x="939800" y="12700"/>
                </a:lnTo>
                <a:lnTo>
                  <a:pt x="908050" y="6350"/>
                </a:lnTo>
                <a:lnTo>
                  <a:pt x="869950" y="6350"/>
                </a:lnTo>
                <a:lnTo>
                  <a:pt x="831850" y="0"/>
                </a:lnTo>
                <a:lnTo>
                  <a:pt x="800100" y="0"/>
                </a:lnTo>
                <a:lnTo>
                  <a:pt x="755650" y="0"/>
                </a:lnTo>
                <a:lnTo>
                  <a:pt x="704850" y="0"/>
                </a:lnTo>
                <a:lnTo>
                  <a:pt x="654050" y="6350"/>
                </a:lnTo>
                <a:lnTo>
                  <a:pt x="609600" y="12700"/>
                </a:lnTo>
                <a:lnTo>
                  <a:pt x="565150" y="19050"/>
                </a:lnTo>
                <a:lnTo>
                  <a:pt x="520700" y="19050"/>
                </a:lnTo>
                <a:lnTo>
                  <a:pt x="469900" y="31750"/>
                </a:lnTo>
                <a:lnTo>
                  <a:pt x="412750" y="38100"/>
                </a:lnTo>
                <a:lnTo>
                  <a:pt x="349250" y="50800"/>
                </a:lnTo>
                <a:lnTo>
                  <a:pt x="298450" y="69850"/>
                </a:lnTo>
                <a:lnTo>
                  <a:pt x="254000" y="82550"/>
                </a:lnTo>
                <a:lnTo>
                  <a:pt x="209550" y="107950"/>
                </a:lnTo>
                <a:lnTo>
                  <a:pt x="165100" y="127000"/>
                </a:lnTo>
                <a:lnTo>
                  <a:pt x="120650" y="146050"/>
                </a:lnTo>
                <a:lnTo>
                  <a:pt x="82550" y="171450"/>
                </a:lnTo>
                <a:lnTo>
                  <a:pt x="50800" y="190500"/>
                </a:lnTo>
                <a:lnTo>
                  <a:pt x="19050" y="215900"/>
                </a:lnTo>
                <a:lnTo>
                  <a:pt x="6350" y="234950"/>
                </a:lnTo>
                <a:lnTo>
                  <a:pt x="0" y="260350"/>
                </a:lnTo>
                <a:lnTo>
                  <a:pt x="0" y="279400"/>
                </a:lnTo>
                <a:lnTo>
                  <a:pt x="12700" y="298450"/>
                </a:lnTo>
                <a:lnTo>
                  <a:pt x="31750" y="317500"/>
                </a:lnTo>
                <a:lnTo>
                  <a:pt x="63500" y="336550"/>
                </a:lnTo>
                <a:lnTo>
                  <a:pt x="101600" y="349250"/>
                </a:lnTo>
                <a:lnTo>
                  <a:pt x="158750" y="349250"/>
                </a:lnTo>
                <a:lnTo>
                  <a:pt x="222250" y="349250"/>
                </a:lnTo>
                <a:lnTo>
                  <a:pt x="298450" y="349250"/>
                </a:lnTo>
                <a:lnTo>
                  <a:pt x="387350" y="349250"/>
                </a:lnTo>
                <a:lnTo>
                  <a:pt x="476250" y="342900"/>
                </a:lnTo>
                <a:lnTo>
                  <a:pt x="558800" y="342900"/>
                </a:lnTo>
                <a:lnTo>
                  <a:pt x="647700" y="336550"/>
                </a:lnTo>
                <a:lnTo>
                  <a:pt x="736600" y="336550"/>
                </a:lnTo>
                <a:lnTo>
                  <a:pt x="825500" y="330200"/>
                </a:lnTo>
                <a:lnTo>
                  <a:pt x="908050" y="330200"/>
                </a:lnTo>
                <a:lnTo>
                  <a:pt x="977900" y="330200"/>
                </a:lnTo>
                <a:lnTo>
                  <a:pt x="1041400" y="330200"/>
                </a:lnTo>
                <a:lnTo>
                  <a:pt x="1104900" y="323850"/>
                </a:lnTo>
                <a:lnTo>
                  <a:pt x="1162050" y="317500"/>
                </a:lnTo>
                <a:lnTo>
                  <a:pt x="1206500" y="304800"/>
                </a:lnTo>
                <a:lnTo>
                  <a:pt x="1238250" y="279400"/>
                </a:lnTo>
                <a:lnTo>
                  <a:pt x="1257300" y="254000"/>
                </a:lnTo>
                <a:lnTo>
                  <a:pt x="1282700" y="234950"/>
                </a:lnTo>
                <a:lnTo>
                  <a:pt x="1301750" y="209550"/>
                </a:lnTo>
                <a:lnTo>
                  <a:pt x="1301750" y="184150"/>
                </a:lnTo>
                <a:lnTo>
                  <a:pt x="1295400" y="152400"/>
                </a:lnTo>
                <a:lnTo>
                  <a:pt x="1282700" y="127000"/>
                </a:lnTo>
                <a:lnTo>
                  <a:pt x="1263650" y="101600"/>
                </a:lnTo>
                <a:lnTo>
                  <a:pt x="1238250" y="76200"/>
                </a:lnTo>
                <a:lnTo>
                  <a:pt x="1193800" y="57150"/>
                </a:lnTo>
                <a:lnTo>
                  <a:pt x="1130300" y="38100"/>
                </a:lnTo>
                <a:lnTo>
                  <a:pt x="1035050" y="19050"/>
                </a:lnTo>
                <a:lnTo>
                  <a:pt x="933450" y="12700"/>
                </a:lnTo>
                <a:lnTo>
                  <a:pt x="825500" y="25400"/>
                </a:lnTo>
                <a:lnTo>
                  <a:pt x="825500" y="25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2042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3400" y="2667000"/>
            <a:ext cx="4114800" cy="2743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5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6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7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8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9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10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Don’t Know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01867818"/>
              </p:ext>
            </p:extLst>
          </p:nvPr>
        </p:nvGraphicFramePr>
        <p:xfrm>
          <a:off x="5147733" y="2286000"/>
          <a:ext cx="3996267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Chart" r:id="rId6" imgW="4571946" imgH="5143608" progId="MSGraph.Chart.8">
                  <p:embed followColorScheme="full"/>
                </p:oleObj>
              </mc:Choice>
              <mc:Fallback>
                <p:oleObj name="Chart" r:id="rId6" imgW="4571946" imgH="514360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7733" y="2286000"/>
                        <a:ext cx="3996267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StartPoll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PQuestion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219200"/>
          </a:xfrm>
        </p:spPr>
        <p:txBody>
          <a:bodyPr>
            <a:noAutofit/>
          </a:bodyPr>
          <a:lstStyle/>
          <a:p>
            <a:r>
              <a:rPr lang="en-US" sz="3200" dirty="0"/>
              <a:t>Consider a 64KB direct mapped cache with 128 word blocks. How many </a:t>
            </a:r>
            <a:r>
              <a:rPr lang="en-US" sz="3200" dirty="0" smtClean="0"/>
              <a:t>block offset bits </a:t>
            </a:r>
            <a:r>
              <a:rPr lang="en-US" sz="3200" dirty="0"/>
              <a:t>are there? Only word addresses are used and a word is 64 bits</a:t>
            </a:r>
            <a:r>
              <a:rPr lang="en-US" sz="3200" dirty="0" smtClean="0"/>
              <a:t>. Addresses are 32 bits.</a:t>
            </a:r>
            <a:endParaRPr lang="en-US" sz="3200" dirty="0"/>
          </a:p>
        </p:txBody>
      </p:sp>
      <p:sp>
        <p:nvSpPr>
          <p:cNvPr id="2" name="Freeform 1"/>
          <p:cNvSpPr/>
          <p:nvPr/>
        </p:nvSpPr>
        <p:spPr>
          <a:xfrm>
            <a:off x="304800" y="3390900"/>
            <a:ext cx="1549401" cy="552451"/>
          </a:xfrm>
          <a:custGeom>
            <a:avLst/>
            <a:gdLst/>
            <a:ahLst/>
            <a:cxnLst/>
            <a:rect l="0" t="0" r="0" b="0"/>
            <a:pathLst>
              <a:path w="1549401" h="552451">
                <a:moveTo>
                  <a:pt x="1155700" y="165100"/>
                </a:moveTo>
                <a:lnTo>
                  <a:pt x="1130300" y="120650"/>
                </a:lnTo>
                <a:lnTo>
                  <a:pt x="1117600" y="88900"/>
                </a:lnTo>
                <a:lnTo>
                  <a:pt x="1085850" y="57150"/>
                </a:lnTo>
                <a:lnTo>
                  <a:pt x="1047750" y="31750"/>
                </a:lnTo>
                <a:lnTo>
                  <a:pt x="984250" y="19050"/>
                </a:lnTo>
                <a:lnTo>
                  <a:pt x="895350" y="12700"/>
                </a:lnTo>
                <a:lnTo>
                  <a:pt x="781050" y="12700"/>
                </a:lnTo>
                <a:lnTo>
                  <a:pt x="660400" y="12700"/>
                </a:lnTo>
                <a:lnTo>
                  <a:pt x="546100" y="19050"/>
                </a:lnTo>
                <a:lnTo>
                  <a:pt x="438150" y="38100"/>
                </a:lnTo>
                <a:lnTo>
                  <a:pt x="317500" y="69850"/>
                </a:lnTo>
                <a:lnTo>
                  <a:pt x="215900" y="101600"/>
                </a:lnTo>
                <a:lnTo>
                  <a:pt x="133350" y="146050"/>
                </a:lnTo>
                <a:lnTo>
                  <a:pt x="69850" y="203200"/>
                </a:lnTo>
                <a:lnTo>
                  <a:pt x="19050" y="266700"/>
                </a:lnTo>
                <a:lnTo>
                  <a:pt x="0" y="336550"/>
                </a:lnTo>
                <a:lnTo>
                  <a:pt x="12700" y="393700"/>
                </a:lnTo>
                <a:lnTo>
                  <a:pt x="63500" y="457200"/>
                </a:lnTo>
                <a:lnTo>
                  <a:pt x="158750" y="501650"/>
                </a:lnTo>
                <a:lnTo>
                  <a:pt x="298450" y="539750"/>
                </a:lnTo>
                <a:lnTo>
                  <a:pt x="457200" y="552450"/>
                </a:lnTo>
                <a:lnTo>
                  <a:pt x="654050" y="539750"/>
                </a:lnTo>
                <a:lnTo>
                  <a:pt x="844550" y="508000"/>
                </a:lnTo>
                <a:lnTo>
                  <a:pt x="1035050" y="450850"/>
                </a:lnTo>
                <a:lnTo>
                  <a:pt x="1212850" y="387350"/>
                </a:lnTo>
                <a:lnTo>
                  <a:pt x="1358900" y="323850"/>
                </a:lnTo>
                <a:lnTo>
                  <a:pt x="1473200" y="254000"/>
                </a:lnTo>
                <a:lnTo>
                  <a:pt x="1536700" y="190500"/>
                </a:lnTo>
                <a:lnTo>
                  <a:pt x="1549400" y="127000"/>
                </a:lnTo>
                <a:lnTo>
                  <a:pt x="1504950" y="63500"/>
                </a:lnTo>
                <a:lnTo>
                  <a:pt x="1397000" y="19050"/>
                </a:lnTo>
                <a:lnTo>
                  <a:pt x="1244600" y="0"/>
                </a:lnTo>
                <a:lnTo>
                  <a:pt x="1085850" y="0"/>
                </a:lnTo>
                <a:lnTo>
                  <a:pt x="933450" y="25400"/>
                </a:lnTo>
                <a:lnTo>
                  <a:pt x="933450" y="25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73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219200"/>
          </a:xfrm>
        </p:spPr>
        <p:txBody>
          <a:bodyPr>
            <a:noAutofit/>
          </a:bodyPr>
          <a:lstStyle/>
          <a:p>
            <a:r>
              <a:rPr lang="en-US" sz="3200" dirty="0"/>
              <a:t>Consider a 64KB direct mapped cache with 128 word blocks. How many </a:t>
            </a:r>
            <a:r>
              <a:rPr lang="en-US" sz="3200" dirty="0" smtClean="0"/>
              <a:t>tag bits are </a:t>
            </a:r>
            <a:r>
              <a:rPr lang="en-US" sz="3200" dirty="0"/>
              <a:t>there? Only word addresses are used and a word is 64 bits</a:t>
            </a:r>
            <a:r>
              <a:rPr lang="en-US" sz="3200" dirty="0" smtClean="0"/>
              <a:t>. Addresses are 32-bits.</a:t>
            </a:r>
            <a:endParaRPr lang="en-US" sz="32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590800"/>
            <a:ext cx="4114800" cy="2971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3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7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13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17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19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21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Don’t Know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00553611"/>
              </p:ext>
            </p:extLst>
          </p:nvPr>
        </p:nvGraphicFramePr>
        <p:xfrm>
          <a:off x="4568190" y="18288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Chart" r:id="rId6" imgW="4571946" imgH="5143608" progId="MSGraph.Chart.8">
                  <p:embed followColorScheme="full"/>
                </p:oleObj>
              </mc:Choice>
              <mc:Fallback>
                <p:oleObj name="Chart" r:id="rId6" imgW="4571946" imgH="514360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68190" y="18288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StartPoll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508250" y="2800350"/>
            <a:ext cx="63501" cy="552451"/>
          </a:xfrm>
          <a:custGeom>
            <a:avLst/>
            <a:gdLst/>
            <a:ahLst/>
            <a:cxnLst/>
            <a:rect l="0" t="0" r="0" b="0"/>
            <a:pathLst>
              <a:path w="63501" h="552451">
                <a:moveTo>
                  <a:pt x="50800" y="0"/>
                </a:moveTo>
                <a:lnTo>
                  <a:pt x="50800" y="0"/>
                </a:lnTo>
                <a:lnTo>
                  <a:pt x="57150" y="6350"/>
                </a:lnTo>
                <a:lnTo>
                  <a:pt x="57150" y="31750"/>
                </a:lnTo>
                <a:lnTo>
                  <a:pt x="63500" y="76200"/>
                </a:lnTo>
                <a:lnTo>
                  <a:pt x="57150" y="146050"/>
                </a:lnTo>
                <a:lnTo>
                  <a:pt x="44450" y="234950"/>
                </a:lnTo>
                <a:lnTo>
                  <a:pt x="31750" y="330200"/>
                </a:lnTo>
                <a:lnTo>
                  <a:pt x="12700" y="419100"/>
                </a:lnTo>
                <a:lnTo>
                  <a:pt x="6350" y="488950"/>
                </a:lnTo>
                <a:lnTo>
                  <a:pt x="0" y="527050"/>
                </a:lnTo>
                <a:lnTo>
                  <a:pt x="0" y="552450"/>
                </a:lnTo>
                <a:lnTo>
                  <a:pt x="0" y="5524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89200" y="2743200"/>
            <a:ext cx="3911601" cy="654051"/>
          </a:xfrm>
          <a:custGeom>
            <a:avLst/>
            <a:gdLst/>
            <a:ahLst/>
            <a:cxnLst/>
            <a:rect l="0" t="0" r="0" b="0"/>
            <a:pathLst>
              <a:path w="3911601" h="654051">
                <a:moveTo>
                  <a:pt x="25400" y="88900"/>
                </a:moveTo>
                <a:lnTo>
                  <a:pt x="25400" y="76200"/>
                </a:lnTo>
                <a:lnTo>
                  <a:pt x="38100" y="76200"/>
                </a:lnTo>
                <a:lnTo>
                  <a:pt x="82550" y="63500"/>
                </a:lnTo>
                <a:lnTo>
                  <a:pt x="139700" y="63500"/>
                </a:lnTo>
                <a:lnTo>
                  <a:pt x="222250" y="57150"/>
                </a:lnTo>
                <a:lnTo>
                  <a:pt x="323850" y="50800"/>
                </a:lnTo>
                <a:lnTo>
                  <a:pt x="457200" y="44450"/>
                </a:lnTo>
                <a:lnTo>
                  <a:pt x="609600" y="38100"/>
                </a:lnTo>
                <a:lnTo>
                  <a:pt x="800100" y="31750"/>
                </a:lnTo>
                <a:lnTo>
                  <a:pt x="1003300" y="31750"/>
                </a:lnTo>
                <a:lnTo>
                  <a:pt x="1219200" y="31750"/>
                </a:lnTo>
                <a:lnTo>
                  <a:pt x="1447800" y="25400"/>
                </a:lnTo>
                <a:lnTo>
                  <a:pt x="1682750" y="25400"/>
                </a:lnTo>
                <a:lnTo>
                  <a:pt x="1930400" y="25400"/>
                </a:lnTo>
                <a:lnTo>
                  <a:pt x="2171700" y="25400"/>
                </a:lnTo>
                <a:lnTo>
                  <a:pt x="2413000" y="25400"/>
                </a:lnTo>
                <a:lnTo>
                  <a:pt x="2641600" y="19050"/>
                </a:lnTo>
                <a:lnTo>
                  <a:pt x="2857500" y="19050"/>
                </a:lnTo>
                <a:lnTo>
                  <a:pt x="3079750" y="19050"/>
                </a:lnTo>
                <a:lnTo>
                  <a:pt x="3270250" y="19050"/>
                </a:lnTo>
                <a:lnTo>
                  <a:pt x="3435350" y="19050"/>
                </a:lnTo>
                <a:lnTo>
                  <a:pt x="3568700" y="12700"/>
                </a:lnTo>
                <a:lnTo>
                  <a:pt x="3676650" y="6350"/>
                </a:lnTo>
                <a:lnTo>
                  <a:pt x="3759200" y="6350"/>
                </a:lnTo>
                <a:lnTo>
                  <a:pt x="3822700" y="0"/>
                </a:lnTo>
                <a:lnTo>
                  <a:pt x="3873500" y="6350"/>
                </a:lnTo>
                <a:lnTo>
                  <a:pt x="3898900" y="6350"/>
                </a:lnTo>
                <a:lnTo>
                  <a:pt x="3911600" y="12700"/>
                </a:lnTo>
                <a:lnTo>
                  <a:pt x="3911600" y="12700"/>
                </a:lnTo>
                <a:lnTo>
                  <a:pt x="3905250" y="19050"/>
                </a:lnTo>
                <a:lnTo>
                  <a:pt x="3898900" y="38100"/>
                </a:lnTo>
                <a:lnTo>
                  <a:pt x="3886200" y="63500"/>
                </a:lnTo>
                <a:lnTo>
                  <a:pt x="3879850" y="107950"/>
                </a:lnTo>
                <a:lnTo>
                  <a:pt x="3879850" y="152400"/>
                </a:lnTo>
                <a:lnTo>
                  <a:pt x="3879850" y="209550"/>
                </a:lnTo>
                <a:lnTo>
                  <a:pt x="3879850" y="266700"/>
                </a:lnTo>
                <a:lnTo>
                  <a:pt x="3879850" y="336550"/>
                </a:lnTo>
                <a:lnTo>
                  <a:pt x="3886200" y="400050"/>
                </a:lnTo>
                <a:lnTo>
                  <a:pt x="3892550" y="457200"/>
                </a:lnTo>
                <a:lnTo>
                  <a:pt x="3892550" y="514350"/>
                </a:lnTo>
                <a:lnTo>
                  <a:pt x="3898900" y="552450"/>
                </a:lnTo>
                <a:lnTo>
                  <a:pt x="3898900" y="584200"/>
                </a:lnTo>
                <a:lnTo>
                  <a:pt x="3892550" y="615950"/>
                </a:lnTo>
                <a:lnTo>
                  <a:pt x="3867150" y="635000"/>
                </a:lnTo>
                <a:lnTo>
                  <a:pt x="3816350" y="654050"/>
                </a:lnTo>
                <a:lnTo>
                  <a:pt x="3746500" y="654050"/>
                </a:lnTo>
                <a:lnTo>
                  <a:pt x="3651250" y="654050"/>
                </a:lnTo>
                <a:lnTo>
                  <a:pt x="3556000" y="647700"/>
                </a:lnTo>
                <a:lnTo>
                  <a:pt x="3429000" y="641350"/>
                </a:lnTo>
                <a:lnTo>
                  <a:pt x="3302000" y="635000"/>
                </a:lnTo>
                <a:lnTo>
                  <a:pt x="3162300" y="628650"/>
                </a:lnTo>
                <a:lnTo>
                  <a:pt x="3003550" y="615950"/>
                </a:lnTo>
                <a:lnTo>
                  <a:pt x="2838450" y="603250"/>
                </a:lnTo>
                <a:lnTo>
                  <a:pt x="2660650" y="596900"/>
                </a:lnTo>
                <a:lnTo>
                  <a:pt x="2482850" y="584200"/>
                </a:lnTo>
                <a:lnTo>
                  <a:pt x="2305050" y="577850"/>
                </a:lnTo>
                <a:lnTo>
                  <a:pt x="2133600" y="577850"/>
                </a:lnTo>
                <a:lnTo>
                  <a:pt x="1962150" y="571500"/>
                </a:lnTo>
                <a:lnTo>
                  <a:pt x="1797050" y="571500"/>
                </a:lnTo>
                <a:lnTo>
                  <a:pt x="1625600" y="571500"/>
                </a:lnTo>
                <a:lnTo>
                  <a:pt x="1460500" y="571500"/>
                </a:lnTo>
                <a:lnTo>
                  <a:pt x="1301750" y="577850"/>
                </a:lnTo>
                <a:lnTo>
                  <a:pt x="1149350" y="584200"/>
                </a:lnTo>
                <a:lnTo>
                  <a:pt x="1009650" y="590550"/>
                </a:lnTo>
                <a:lnTo>
                  <a:pt x="882650" y="590550"/>
                </a:lnTo>
                <a:lnTo>
                  <a:pt x="768350" y="590550"/>
                </a:lnTo>
                <a:lnTo>
                  <a:pt x="660400" y="590550"/>
                </a:lnTo>
                <a:lnTo>
                  <a:pt x="565150" y="590550"/>
                </a:lnTo>
                <a:lnTo>
                  <a:pt x="482600" y="590550"/>
                </a:lnTo>
                <a:lnTo>
                  <a:pt x="406400" y="590550"/>
                </a:lnTo>
                <a:lnTo>
                  <a:pt x="336550" y="590550"/>
                </a:lnTo>
                <a:lnTo>
                  <a:pt x="273050" y="590550"/>
                </a:lnTo>
                <a:lnTo>
                  <a:pt x="209550" y="590550"/>
                </a:lnTo>
                <a:lnTo>
                  <a:pt x="139700" y="590550"/>
                </a:lnTo>
                <a:lnTo>
                  <a:pt x="82550" y="596900"/>
                </a:lnTo>
                <a:lnTo>
                  <a:pt x="31750" y="596900"/>
                </a:lnTo>
                <a:lnTo>
                  <a:pt x="0" y="596900"/>
                </a:lnTo>
                <a:lnTo>
                  <a:pt x="0" y="5969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546350" y="2590800"/>
            <a:ext cx="69851" cy="133351"/>
          </a:xfrm>
          <a:custGeom>
            <a:avLst/>
            <a:gdLst/>
            <a:ahLst/>
            <a:cxnLst/>
            <a:rect l="0" t="0" r="0" b="0"/>
            <a:pathLst>
              <a:path w="69851" h="133351">
                <a:moveTo>
                  <a:pt x="0" y="25400"/>
                </a:moveTo>
                <a:lnTo>
                  <a:pt x="0" y="25400"/>
                </a:lnTo>
                <a:lnTo>
                  <a:pt x="6350" y="19050"/>
                </a:lnTo>
                <a:lnTo>
                  <a:pt x="19050" y="12700"/>
                </a:lnTo>
                <a:lnTo>
                  <a:pt x="38100" y="6350"/>
                </a:lnTo>
                <a:lnTo>
                  <a:pt x="57150" y="0"/>
                </a:lnTo>
                <a:lnTo>
                  <a:pt x="63500" y="6350"/>
                </a:lnTo>
                <a:lnTo>
                  <a:pt x="57150" y="19050"/>
                </a:lnTo>
                <a:lnTo>
                  <a:pt x="44450" y="38100"/>
                </a:lnTo>
                <a:lnTo>
                  <a:pt x="25400" y="57150"/>
                </a:lnTo>
                <a:lnTo>
                  <a:pt x="6350" y="63500"/>
                </a:lnTo>
                <a:lnTo>
                  <a:pt x="6350" y="63500"/>
                </a:lnTo>
                <a:lnTo>
                  <a:pt x="6350" y="63500"/>
                </a:lnTo>
                <a:lnTo>
                  <a:pt x="19050" y="63500"/>
                </a:lnTo>
                <a:lnTo>
                  <a:pt x="38100" y="57150"/>
                </a:lnTo>
                <a:lnTo>
                  <a:pt x="57150" y="63500"/>
                </a:lnTo>
                <a:lnTo>
                  <a:pt x="69850" y="69850"/>
                </a:lnTo>
                <a:lnTo>
                  <a:pt x="69850" y="88900"/>
                </a:lnTo>
                <a:lnTo>
                  <a:pt x="69850" y="107950"/>
                </a:lnTo>
                <a:lnTo>
                  <a:pt x="57150" y="120650"/>
                </a:lnTo>
                <a:lnTo>
                  <a:pt x="38100" y="127000"/>
                </a:lnTo>
                <a:lnTo>
                  <a:pt x="25400" y="133350"/>
                </a:lnTo>
                <a:lnTo>
                  <a:pt x="6350" y="127000"/>
                </a:lnTo>
                <a:lnTo>
                  <a:pt x="6350" y="120650"/>
                </a:lnTo>
                <a:lnTo>
                  <a:pt x="6350" y="120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654300" y="2584450"/>
            <a:ext cx="19051" cy="139701"/>
          </a:xfrm>
          <a:custGeom>
            <a:avLst/>
            <a:gdLst/>
            <a:ahLst/>
            <a:cxnLst/>
            <a:rect l="0" t="0" r="0" b="0"/>
            <a:pathLst>
              <a:path w="19051" h="139701">
                <a:moveTo>
                  <a:pt x="19050" y="0"/>
                </a:moveTo>
                <a:lnTo>
                  <a:pt x="19050" y="6350"/>
                </a:lnTo>
                <a:lnTo>
                  <a:pt x="12700" y="25400"/>
                </a:lnTo>
                <a:lnTo>
                  <a:pt x="6350" y="57150"/>
                </a:lnTo>
                <a:lnTo>
                  <a:pt x="0" y="88900"/>
                </a:lnTo>
                <a:lnTo>
                  <a:pt x="0" y="120650"/>
                </a:lnTo>
                <a:lnTo>
                  <a:pt x="6350" y="139700"/>
                </a:lnTo>
                <a:lnTo>
                  <a:pt x="6350" y="139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48400" y="2508250"/>
            <a:ext cx="101601" cy="165101"/>
          </a:xfrm>
          <a:custGeom>
            <a:avLst/>
            <a:gdLst/>
            <a:ahLst/>
            <a:cxnLst/>
            <a:rect l="0" t="0" r="0" b="0"/>
            <a:pathLst>
              <a:path w="101601" h="165101">
                <a:moveTo>
                  <a:pt x="25400" y="44450"/>
                </a:moveTo>
                <a:lnTo>
                  <a:pt x="25400" y="38100"/>
                </a:lnTo>
                <a:lnTo>
                  <a:pt x="25400" y="38100"/>
                </a:lnTo>
                <a:lnTo>
                  <a:pt x="19050" y="44450"/>
                </a:lnTo>
                <a:lnTo>
                  <a:pt x="12700" y="50800"/>
                </a:lnTo>
                <a:lnTo>
                  <a:pt x="6350" y="69850"/>
                </a:lnTo>
                <a:lnTo>
                  <a:pt x="0" y="95250"/>
                </a:lnTo>
                <a:lnTo>
                  <a:pt x="0" y="127000"/>
                </a:lnTo>
                <a:lnTo>
                  <a:pt x="6350" y="152400"/>
                </a:lnTo>
                <a:lnTo>
                  <a:pt x="19050" y="165100"/>
                </a:lnTo>
                <a:lnTo>
                  <a:pt x="44450" y="158750"/>
                </a:lnTo>
                <a:lnTo>
                  <a:pt x="69850" y="133350"/>
                </a:lnTo>
                <a:lnTo>
                  <a:pt x="95250" y="88900"/>
                </a:lnTo>
                <a:lnTo>
                  <a:pt x="101600" y="38100"/>
                </a:lnTo>
                <a:lnTo>
                  <a:pt x="88900" y="6350"/>
                </a:lnTo>
                <a:lnTo>
                  <a:pt x="69850" y="0"/>
                </a:lnTo>
                <a:lnTo>
                  <a:pt x="44450" y="12700"/>
                </a:lnTo>
                <a:lnTo>
                  <a:pt x="25400" y="38100"/>
                </a:lnTo>
                <a:lnTo>
                  <a:pt x="6350" y="63500"/>
                </a:lnTo>
                <a:lnTo>
                  <a:pt x="6350" y="635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80050" y="2736850"/>
            <a:ext cx="88901" cy="673101"/>
          </a:xfrm>
          <a:custGeom>
            <a:avLst/>
            <a:gdLst/>
            <a:ahLst/>
            <a:cxnLst/>
            <a:rect l="0" t="0" r="0" b="0"/>
            <a:pathLst>
              <a:path w="88901" h="673101">
                <a:moveTo>
                  <a:pt x="88900" y="0"/>
                </a:moveTo>
                <a:lnTo>
                  <a:pt x="82550" y="0"/>
                </a:lnTo>
                <a:lnTo>
                  <a:pt x="76200" y="6350"/>
                </a:lnTo>
                <a:lnTo>
                  <a:pt x="76200" y="12700"/>
                </a:lnTo>
                <a:lnTo>
                  <a:pt x="69850" y="31750"/>
                </a:lnTo>
                <a:lnTo>
                  <a:pt x="63500" y="63500"/>
                </a:lnTo>
                <a:lnTo>
                  <a:pt x="69850" y="107950"/>
                </a:lnTo>
                <a:lnTo>
                  <a:pt x="69850" y="171450"/>
                </a:lnTo>
                <a:lnTo>
                  <a:pt x="69850" y="247650"/>
                </a:lnTo>
                <a:lnTo>
                  <a:pt x="57150" y="317500"/>
                </a:lnTo>
                <a:lnTo>
                  <a:pt x="44450" y="393700"/>
                </a:lnTo>
                <a:lnTo>
                  <a:pt x="25400" y="463550"/>
                </a:lnTo>
                <a:lnTo>
                  <a:pt x="12700" y="527050"/>
                </a:lnTo>
                <a:lnTo>
                  <a:pt x="6350" y="584200"/>
                </a:lnTo>
                <a:lnTo>
                  <a:pt x="0" y="635000"/>
                </a:lnTo>
                <a:lnTo>
                  <a:pt x="0" y="654050"/>
                </a:lnTo>
                <a:lnTo>
                  <a:pt x="6350" y="673100"/>
                </a:lnTo>
                <a:lnTo>
                  <a:pt x="6350" y="673100"/>
                </a:lnTo>
                <a:lnTo>
                  <a:pt x="6350" y="6731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702300" y="2825750"/>
            <a:ext cx="101601" cy="184151"/>
          </a:xfrm>
          <a:custGeom>
            <a:avLst/>
            <a:gdLst/>
            <a:ahLst/>
            <a:cxnLst/>
            <a:rect l="0" t="0" r="0" b="0"/>
            <a:pathLst>
              <a:path w="101601" h="184151">
                <a:moveTo>
                  <a:pt x="6350" y="6350"/>
                </a:moveTo>
                <a:lnTo>
                  <a:pt x="6350" y="0"/>
                </a:lnTo>
                <a:lnTo>
                  <a:pt x="6350" y="0"/>
                </a:lnTo>
                <a:lnTo>
                  <a:pt x="6350" y="6350"/>
                </a:lnTo>
                <a:lnTo>
                  <a:pt x="12700" y="31750"/>
                </a:lnTo>
                <a:lnTo>
                  <a:pt x="12700" y="76200"/>
                </a:lnTo>
                <a:lnTo>
                  <a:pt x="12700" y="127000"/>
                </a:lnTo>
                <a:lnTo>
                  <a:pt x="12700" y="158750"/>
                </a:lnTo>
                <a:lnTo>
                  <a:pt x="12700" y="177800"/>
                </a:lnTo>
                <a:lnTo>
                  <a:pt x="12700" y="184150"/>
                </a:lnTo>
                <a:lnTo>
                  <a:pt x="12700" y="177800"/>
                </a:lnTo>
                <a:lnTo>
                  <a:pt x="12700" y="158750"/>
                </a:lnTo>
                <a:lnTo>
                  <a:pt x="12700" y="127000"/>
                </a:lnTo>
                <a:lnTo>
                  <a:pt x="31750" y="101600"/>
                </a:lnTo>
                <a:lnTo>
                  <a:pt x="50800" y="82550"/>
                </a:lnTo>
                <a:lnTo>
                  <a:pt x="63500" y="88900"/>
                </a:lnTo>
                <a:lnTo>
                  <a:pt x="82550" y="95250"/>
                </a:lnTo>
                <a:lnTo>
                  <a:pt x="95250" y="107950"/>
                </a:lnTo>
                <a:lnTo>
                  <a:pt x="101600" y="127000"/>
                </a:lnTo>
                <a:lnTo>
                  <a:pt x="95250" y="146050"/>
                </a:lnTo>
                <a:lnTo>
                  <a:pt x="76200" y="165100"/>
                </a:lnTo>
                <a:lnTo>
                  <a:pt x="50800" y="177800"/>
                </a:lnTo>
                <a:lnTo>
                  <a:pt x="25400" y="184150"/>
                </a:lnTo>
                <a:lnTo>
                  <a:pt x="6350" y="184150"/>
                </a:lnTo>
                <a:lnTo>
                  <a:pt x="0" y="184150"/>
                </a:lnTo>
                <a:lnTo>
                  <a:pt x="0" y="177800"/>
                </a:lnTo>
                <a:lnTo>
                  <a:pt x="12700" y="152400"/>
                </a:lnTo>
                <a:lnTo>
                  <a:pt x="12700" y="152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822950" y="2806700"/>
            <a:ext cx="19051" cy="209551"/>
          </a:xfrm>
          <a:custGeom>
            <a:avLst/>
            <a:gdLst/>
            <a:ahLst/>
            <a:cxnLst/>
            <a:rect l="0" t="0" r="0" b="0"/>
            <a:pathLst>
              <a:path w="19051" h="209551">
                <a:moveTo>
                  <a:pt x="12700" y="0"/>
                </a:moveTo>
                <a:lnTo>
                  <a:pt x="12700" y="0"/>
                </a:lnTo>
                <a:lnTo>
                  <a:pt x="19050" y="6350"/>
                </a:lnTo>
                <a:lnTo>
                  <a:pt x="19050" y="38100"/>
                </a:lnTo>
                <a:lnTo>
                  <a:pt x="12700" y="88900"/>
                </a:lnTo>
                <a:lnTo>
                  <a:pt x="6350" y="146050"/>
                </a:lnTo>
                <a:lnTo>
                  <a:pt x="0" y="184150"/>
                </a:lnTo>
                <a:lnTo>
                  <a:pt x="6350" y="203200"/>
                </a:lnTo>
                <a:lnTo>
                  <a:pt x="12700" y="209550"/>
                </a:lnTo>
                <a:lnTo>
                  <a:pt x="12700" y="2095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892800" y="2901950"/>
            <a:ext cx="88901" cy="95251"/>
          </a:xfrm>
          <a:custGeom>
            <a:avLst/>
            <a:gdLst/>
            <a:ahLst/>
            <a:cxnLst/>
            <a:rect l="0" t="0" r="0" b="0"/>
            <a:pathLst>
              <a:path w="88901" h="95251">
                <a:moveTo>
                  <a:pt x="31750" y="6350"/>
                </a:moveTo>
                <a:lnTo>
                  <a:pt x="19050" y="12700"/>
                </a:lnTo>
                <a:lnTo>
                  <a:pt x="12700" y="19050"/>
                </a:lnTo>
                <a:lnTo>
                  <a:pt x="6350" y="38100"/>
                </a:lnTo>
                <a:lnTo>
                  <a:pt x="0" y="63500"/>
                </a:lnTo>
                <a:lnTo>
                  <a:pt x="6350" y="82550"/>
                </a:lnTo>
                <a:lnTo>
                  <a:pt x="12700" y="95250"/>
                </a:lnTo>
                <a:lnTo>
                  <a:pt x="31750" y="95250"/>
                </a:lnTo>
                <a:lnTo>
                  <a:pt x="57150" y="82550"/>
                </a:lnTo>
                <a:lnTo>
                  <a:pt x="76200" y="57150"/>
                </a:lnTo>
                <a:lnTo>
                  <a:pt x="88900" y="31750"/>
                </a:lnTo>
                <a:lnTo>
                  <a:pt x="82550" y="6350"/>
                </a:lnTo>
                <a:lnTo>
                  <a:pt x="63500" y="0"/>
                </a:lnTo>
                <a:lnTo>
                  <a:pt x="44450" y="0"/>
                </a:lnTo>
                <a:lnTo>
                  <a:pt x="25400" y="6350"/>
                </a:lnTo>
                <a:lnTo>
                  <a:pt x="12700" y="19050"/>
                </a:lnTo>
                <a:lnTo>
                  <a:pt x="19050" y="25400"/>
                </a:lnTo>
                <a:lnTo>
                  <a:pt x="19050" y="25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962650" y="2901950"/>
            <a:ext cx="88901" cy="107951"/>
          </a:xfrm>
          <a:custGeom>
            <a:avLst/>
            <a:gdLst/>
            <a:ahLst/>
            <a:cxnLst/>
            <a:rect l="0" t="0" r="0" b="0"/>
            <a:pathLst>
              <a:path w="88901" h="107951">
                <a:moveTo>
                  <a:pt x="44450" y="0"/>
                </a:moveTo>
                <a:lnTo>
                  <a:pt x="31750" y="6350"/>
                </a:lnTo>
                <a:lnTo>
                  <a:pt x="19050" y="12700"/>
                </a:lnTo>
                <a:lnTo>
                  <a:pt x="12700" y="25400"/>
                </a:lnTo>
                <a:lnTo>
                  <a:pt x="6350" y="44450"/>
                </a:lnTo>
                <a:lnTo>
                  <a:pt x="0" y="69850"/>
                </a:lnTo>
                <a:lnTo>
                  <a:pt x="0" y="88900"/>
                </a:lnTo>
                <a:lnTo>
                  <a:pt x="25400" y="101600"/>
                </a:lnTo>
                <a:lnTo>
                  <a:pt x="44450" y="107950"/>
                </a:lnTo>
                <a:lnTo>
                  <a:pt x="69850" y="101600"/>
                </a:lnTo>
                <a:lnTo>
                  <a:pt x="88900" y="88900"/>
                </a:lnTo>
                <a:lnTo>
                  <a:pt x="88900" y="889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064250" y="2806700"/>
            <a:ext cx="31751" cy="203201"/>
          </a:xfrm>
          <a:custGeom>
            <a:avLst/>
            <a:gdLst/>
            <a:ahLst/>
            <a:cxnLst/>
            <a:rect l="0" t="0" r="0" b="0"/>
            <a:pathLst>
              <a:path w="31751" h="203201">
                <a:moveTo>
                  <a:pt x="31750" y="0"/>
                </a:moveTo>
                <a:lnTo>
                  <a:pt x="12700" y="6350"/>
                </a:lnTo>
                <a:lnTo>
                  <a:pt x="0" y="19050"/>
                </a:lnTo>
                <a:lnTo>
                  <a:pt x="0" y="44450"/>
                </a:lnTo>
                <a:lnTo>
                  <a:pt x="6350" y="76200"/>
                </a:lnTo>
                <a:lnTo>
                  <a:pt x="6350" y="120650"/>
                </a:lnTo>
                <a:lnTo>
                  <a:pt x="6350" y="165100"/>
                </a:lnTo>
                <a:lnTo>
                  <a:pt x="6350" y="184150"/>
                </a:lnTo>
                <a:lnTo>
                  <a:pt x="0" y="196850"/>
                </a:lnTo>
                <a:lnTo>
                  <a:pt x="6350" y="203200"/>
                </a:lnTo>
                <a:lnTo>
                  <a:pt x="12700" y="184150"/>
                </a:lnTo>
                <a:lnTo>
                  <a:pt x="12700" y="1841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076950" y="2889250"/>
            <a:ext cx="114301" cy="114301"/>
          </a:xfrm>
          <a:custGeom>
            <a:avLst/>
            <a:gdLst/>
            <a:ahLst/>
            <a:cxnLst/>
            <a:rect l="0" t="0" r="0" b="0"/>
            <a:pathLst>
              <a:path w="114301" h="114301">
                <a:moveTo>
                  <a:pt x="82550" y="0"/>
                </a:moveTo>
                <a:lnTo>
                  <a:pt x="69850" y="0"/>
                </a:lnTo>
                <a:lnTo>
                  <a:pt x="44450" y="6350"/>
                </a:lnTo>
                <a:lnTo>
                  <a:pt x="31750" y="19050"/>
                </a:lnTo>
                <a:lnTo>
                  <a:pt x="19050" y="38100"/>
                </a:lnTo>
                <a:lnTo>
                  <a:pt x="6350" y="63500"/>
                </a:lnTo>
                <a:lnTo>
                  <a:pt x="0" y="82550"/>
                </a:lnTo>
                <a:lnTo>
                  <a:pt x="12700" y="95250"/>
                </a:lnTo>
                <a:lnTo>
                  <a:pt x="31750" y="114300"/>
                </a:lnTo>
                <a:lnTo>
                  <a:pt x="57150" y="114300"/>
                </a:lnTo>
                <a:lnTo>
                  <a:pt x="88900" y="114300"/>
                </a:lnTo>
                <a:lnTo>
                  <a:pt x="114300" y="107950"/>
                </a:lnTo>
                <a:lnTo>
                  <a:pt x="114300" y="1079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708650" y="3175000"/>
            <a:ext cx="101601" cy="120651"/>
          </a:xfrm>
          <a:custGeom>
            <a:avLst/>
            <a:gdLst/>
            <a:ahLst/>
            <a:cxnLst/>
            <a:rect l="0" t="0" r="0" b="0"/>
            <a:pathLst>
              <a:path w="101601" h="120651">
                <a:moveTo>
                  <a:pt x="12700" y="25400"/>
                </a:moveTo>
                <a:lnTo>
                  <a:pt x="6350" y="38100"/>
                </a:lnTo>
                <a:lnTo>
                  <a:pt x="0" y="57150"/>
                </a:lnTo>
                <a:lnTo>
                  <a:pt x="0" y="88900"/>
                </a:lnTo>
                <a:lnTo>
                  <a:pt x="6350" y="107950"/>
                </a:lnTo>
                <a:lnTo>
                  <a:pt x="19050" y="120650"/>
                </a:lnTo>
                <a:lnTo>
                  <a:pt x="44450" y="114300"/>
                </a:lnTo>
                <a:lnTo>
                  <a:pt x="69850" y="95250"/>
                </a:lnTo>
                <a:lnTo>
                  <a:pt x="95250" y="57150"/>
                </a:lnTo>
                <a:lnTo>
                  <a:pt x="101600" y="25400"/>
                </a:lnTo>
                <a:lnTo>
                  <a:pt x="88900" y="0"/>
                </a:lnTo>
                <a:lnTo>
                  <a:pt x="63500" y="0"/>
                </a:lnTo>
                <a:lnTo>
                  <a:pt x="38100" y="6350"/>
                </a:lnTo>
                <a:lnTo>
                  <a:pt x="19050" y="19050"/>
                </a:lnTo>
                <a:lnTo>
                  <a:pt x="12700" y="25400"/>
                </a:lnTo>
                <a:lnTo>
                  <a:pt x="19050" y="25400"/>
                </a:lnTo>
                <a:lnTo>
                  <a:pt x="38100" y="19050"/>
                </a:lnTo>
                <a:lnTo>
                  <a:pt x="38100" y="190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810250" y="3054350"/>
            <a:ext cx="50801" cy="234951"/>
          </a:xfrm>
          <a:custGeom>
            <a:avLst/>
            <a:gdLst/>
            <a:ahLst/>
            <a:cxnLst/>
            <a:rect l="0" t="0" r="0" b="0"/>
            <a:pathLst>
              <a:path w="50801" h="234951">
                <a:moveTo>
                  <a:pt x="50800" y="0"/>
                </a:moveTo>
                <a:lnTo>
                  <a:pt x="25400" y="0"/>
                </a:lnTo>
                <a:lnTo>
                  <a:pt x="12700" y="6350"/>
                </a:lnTo>
                <a:lnTo>
                  <a:pt x="6350" y="25400"/>
                </a:lnTo>
                <a:lnTo>
                  <a:pt x="0" y="57150"/>
                </a:lnTo>
                <a:lnTo>
                  <a:pt x="6350" y="107950"/>
                </a:lnTo>
                <a:lnTo>
                  <a:pt x="19050" y="158750"/>
                </a:lnTo>
                <a:lnTo>
                  <a:pt x="31750" y="203200"/>
                </a:lnTo>
                <a:lnTo>
                  <a:pt x="44450" y="228600"/>
                </a:lnTo>
                <a:lnTo>
                  <a:pt x="44450" y="234950"/>
                </a:lnTo>
                <a:lnTo>
                  <a:pt x="50800" y="234950"/>
                </a:lnTo>
                <a:lnTo>
                  <a:pt x="50800" y="2349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772150" y="3155950"/>
            <a:ext cx="158751" cy="44451"/>
          </a:xfrm>
          <a:custGeom>
            <a:avLst/>
            <a:gdLst/>
            <a:ahLst/>
            <a:cxnLst/>
            <a:rect l="0" t="0" r="0" b="0"/>
            <a:pathLst>
              <a:path w="158751" h="44451">
                <a:moveTo>
                  <a:pt x="0" y="44450"/>
                </a:moveTo>
                <a:lnTo>
                  <a:pt x="0" y="44450"/>
                </a:lnTo>
                <a:lnTo>
                  <a:pt x="25400" y="38100"/>
                </a:lnTo>
                <a:lnTo>
                  <a:pt x="63500" y="25400"/>
                </a:lnTo>
                <a:lnTo>
                  <a:pt x="107950" y="12700"/>
                </a:lnTo>
                <a:lnTo>
                  <a:pt x="158750" y="0"/>
                </a:lnTo>
                <a:lnTo>
                  <a:pt x="1587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918200" y="3054350"/>
            <a:ext cx="82551" cy="241301"/>
          </a:xfrm>
          <a:custGeom>
            <a:avLst/>
            <a:gdLst/>
            <a:ahLst/>
            <a:cxnLst/>
            <a:rect l="0" t="0" r="0" b="0"/>
            <a:pathLst>
              <a:path w="82551" h="241301">
                <a:moveTo>
                  <a:pt x="82550" y="0"/>
                </a:moveTo>
                <a:lnTo>
                  <a:pt x="57150" y="0"/>
                </a:lnTo>
                <a:lnTo>
                  <a:pt x="38100" y="6350"/>
                </a:lnTo>
                <a:lnTo>
                  <a:pt x="25400" y="25400"/>
                </a:lnTo>
                <a:lnTo>
                  <a:pt x="12700" y="50800"/>
                </a:lnTo>
                <a:lnTo>
                  <a:pt x="6350" y="88900"/>
                </a:lnTo>
                <a:lnTo>
                  <a:pt x="0" y="146050"/>
                </a:lnTo>
                <a:lnTo>
                  <a:pt x="12700" y="190500"/>
                </a:lnTo>
                <a:lnTo>
                  <a:pt x="31750" y="222250"/>
                </a:lnTo>
                <a:lnTo>
                  <a:pt x="50800" y="234950"/>
                </a:lnTo>
                <a:lnTo>
                  <a:pt x="63500" y="241300"/>
                </a:lnTo>
                <a:lnTo>
                  <a:pt x="63500" y="2413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6450" y="3162300"/>
            <a:ext cx="196851" cy="114301"/>
          </a:xfrm>
          <a:custGeom>
            <a:avLst/>
            <a:gdLst/>
            <a:ahLst/>
            <a:cxnLst/>
            <a:rect l="0" t="0" r="0" b="0"/>
            <a:pathLst>
              <a:path w="196851" h="114301">
                <a:moveTo>
                  <a:pt x="6350" y="38100"/>
                </a:moveTo>
                <a:lnTo>
                  <a:pt x="0" y="31750"/>
                </a:lnTo>
                <a:lnTo>
                  <a:pt x="19050" y="25400"/>
                </a:lnTo>
                <a:lnTo>
                  <a:pt x="76200" y="12700"/>
                </a:lnTo>
                <a:lnTo>
                  <a:pt x="127000" y="0"/>
                </a:lnTo>
                <a:lnTo>
                  <a:pt x="165100" y="0"/>
                </a:lnTo>
                <a:lnTo>
                  <a:pt x="184150" y="0"/>
                </a:lnTo>
                <a:lnTo>
                  <a:pt x="177800" y="12700"/>
                </a:lnTo>
                <a:lnTo>
                  <a:pt x="158750" y="31750"/>
                </a:lnTo>
                <a:lnTo>
                  <a:pt x="127000" y="50800"/>
                </a:lnTo>
                <a:lnTo>
                  <a:pt x="95250" y="63500"/>
                </a:lnTo>
                <a:lnTo>
                  <a:pt x="88900" y="69850"/>
                </a:lnTo>
                <a:lnTo>
                  <a:pt x="95250" y="69850"/>
                </a:lnTo>
                <a:lnTo>
                  <a:pt x="120650" y="57150"/>
                </a:lnTo>
                <a:lnTo>
                  <a:pt x="152400" y="44450"/>
                </a:lnTo>
                <a:lnTo>
                  <a:pt x="171450" y="38100"/>
                </a:lnTo>
                <a:lnTo>
                  <a:pt x="190500" y="38100"/>
                </a:lnTo>
                <a:lnTo>
                  <a:pt x="196850" y="50800"/>
                </a:lnTo>
                <a:lnTo>
                  <a:pt x="184150" y="63500"/>
                </a:lnTo>
                <a:lnTo>
                  <a:pt x="165100" y="76200"/>
                </a:lnTo>
                <a:lnTo>
                  <a:pt x="133350" y="101600"/>
                </a:lnTo>
                <a:lnTo>
                  <a:pt x="107950" y="114300"/>
                </a:lnTo>
                <a:lnTo>
                  <a:pt x="95250" y="114300"/>
                </a:lnTo>
                <a:lnTo>
                  <a:pt x="95250" y="107950"/>
                </a:lnTo>
                <a:lnTo>
                  <a:pt x="95250" y="1079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076950" y="3130550"/>
            <a:ext cx="139701" cy="152401"/>
          </a:xfrm>
          <a:custGeom>
            <a:avLst/>
            <a:gdLst/>
            <a:ahLst/>
            <a:cxnLst/>
            <a:rect l="0" t="0" r="0" b="0"/>
            <a:pathLst>
              <a:path w="139701" h="152401">
                <a:moveTo>
                  <a:pt x="0" y="57150"/>
                </a:moveTo>
                <a:lnTo>
                  <a:pt x="6350" y="57150"/>
                </a:lnTo>
                <a:lnTo>
                  <a:pt x="12700" y="63500"/>
                </a:lnTo>
                <a:lnTo>
                  <a:pt x="31750" y="63500"/>
                </a:lnTo>
                <a:lnTo>
                  <a:pt x="57150" y="50800"/>
                </a:lnTo>
                <a:lnTo>
                  <a:pt x="76200" y="31750"/>
                </a:lnTo>
                <a:lnTo>
                  <a:pt x="95250" y="12700"/>
                </a:lnTo>
                <a:lnTo>
                  <a:pt x="107950" y="0"/>
                </a:lnTo>
                <a:lnTo>
                  <a:pt x="101600" y="0"/>
                </a:lnTo>
                <a:lnTo>
                  <a:pt x="88900" y="6350"/>
                </a:lnTo>
                <a:lnTo>
                  <a:pt x="63500" y="25400"/>
                </a:lnTo>
                <a:lnTo>
                  <a:pt x="50800" y="57150"/>
                </a:lnTo>
                <a:lnTo>
                  <a:pt x="31750" y="88900"/>
                </a:lnTo>
                <a:lnTo>
                  <a:pt x="31750" y="120650"/>
                </a:lnTo>
                <a:lnTo>
                  <a:pt x="50800" y="146050"/>
                </a:lnTo>
                <a:lnTo>
                  <a:pt x="69850" y="152400"/>
                </a:lnTo>
                <a:lnTo>
                  <a:pt x="88900" y="152400"/>
                </a:lnTo>
                <a:lnTo>
                  <a:pt x="114300" y="133350"/>
                </a:lnTo>
                <a:lnTo>
                  <a:pt x="139700" y="101600"/>
                </a:lnTo>
                <a:lnTo>
                  <a:pt x="139700" y="101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216650" y="3054350"/>
            <a:ext cx="38101" cy="222251"/>
          </a:xfrm>
          <a:custGeom>
            <a:avLst/>
            <a:gdLst/>
            <a:ahLst/>
            <a:cxnLst/>
            <a:rect l="0" t="0" r="0" b="0"/>
            <a:pathLst>
              <a:path w="38101" h="222251">
                <a:moveTo>
                  <a:pt x="19050" y="0"/>
                </a:moveTo>
                <a:lnTo>
                  <a:pt x="6350" y="12700"/>
                </a:lnTo>
                <a:lnTo>
                  <a:pt x="0" y="31750"/>
                </a:lnTo>
                <a:lnTo>
                  <a:pt x="6350" y="63500"/>
                </a:lnTo>
                <a:lnTo>
                  <a:pt x="12700" y="107950"/>
                </a:lnTo>
                <a:lnTo>
                  <a:pt x="25400" y="146050"/>
                </a:lnTo>
                <a:lnTo>
                  <a:pt x="31750" y="177800"/>
                </a:lnTo>
                <a:lnTo>
                  <a:pt x="31750" y="209550"/>
                </a:lnTo>
                <a:lnTo>
                  <a:pt x="38100" y="222250"/>
                </a:lnTo>
                <a:lnTo>
                  <a:pt x="31750" y="222250"/>
                </a:lnTo>
                <a:lnTo>
                  <a:pt x="31750" y="209550"/>
                </a:lnTo>
                <a:lnTo>
                  <a:pt x="31750" y="2095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203950" y="3168650"/>
            <a:ext cx="158751" cy="25401"/>
          </a:xfrm>
          <a:custGeom>
            <a:avLst/>
            <a:gdLst/>
            <a:ahLst/>
            <a:cxnLst/>
            <a:rect l="0" t="0" r="0" b="0"/>
            <a:pathLst>
              <a:path w="158751" h="25401">
                <a:moveTo>
                  <a:pt x="0" y="19050"/>
                </a:moveTo>
                <a:lnTo>
                  <a:pt x="6350" y="19050"/>
                </a:lnTo>
                <a:lnTo>
                  <a:pt x="19050" y="25400"/>
                </a:lnTo>
                <a:lnTo>
                  <a:pt x="57150" y="19050"/>
                </a:lnTo>
                <a:lnTo>
                  <a:pt x="88900" y="19050"/>
                </a:lnTo>
                <a:lnTo>
                  <a:pt x="127000" y="6350"/>
                </a:lnTo>
                <a:lnTo>
                  <a:pt x="158750" y="0"/>
                </a:lnTo>
                <a:lnTo>
                  <a:pt x="1587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337050" y="2762250"/>
            <a:ext cx="88901" cy="577851"/>
          </a:xfrm>
          <a:custGeom>
            <a:avLst/>
            <a:gdLst/>
            <a:ahLst/>
            <a:cxnLst/>
            <a:rect l="0" t="0" r="0" b="0"/>
            <a:pathLst>
              <a:path w="88901" h="577851">
                <a:moveTo>
                  <a:pt x="88900" y="0"/>
                </a:moveTo>
                <a:lnTo>
                  <a:pt x="82550" y="0"/>
                </a:lnTo>
                <a:lnTo>
                  <a:pt x="76200" y="0"/>
                </a:lnTo>
                <a:lnTo>
                  <a:pt x="69850" y="6350"/>
                </a:lnTo>
                <a:lnTo>
                  <a:pt x="63500" y="31750"/>
                </a:lnTo>
                <a:lnTo>
                  <a:pt x="57150" y="82550"/>
                </a:lnTo>
                <a:lnTo>
                  <a:pt x="44450" y="158750"/>
                </a:lnTo>
                <a:lnTo>
                  <a:pt x="44450" y="241300"/>
                </a:lnTo>
                <a:lnTo>
                  <a:pt x="31750" y="336550"/>
                </a:lnTo>
                <a:lnTo>
                  <a:pt x="19050" y="412750"/>
                </a:lnTo>
                <a:lnTo>
                  <a:pt x="6350" y="476250"/>
                </a:lnTo>
                <a:lnTo>
                  <a:pt x="0" y="533400"/>
                </a:lnTo>
                <a:lnTo>
                  <a:pt x="0" y="565150"/>
                </a:lnTo>
                <a:lnTo>
                  <a:pt x="6350" y="577850"/>
                </a:lnTo>
                <a:lnTo>
                  <a:pt x="6350" y="5778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559300" y="2940050"/>
            <a:ext cx="12701" cy="203201"/>
          </a:xfrm>
          <a:custGeom>
            <a:avLst/>
            <a:gdLst/>
            <a:ahLst/>
            <a:cxnLst/>
            <a:rect l="0" t="0" r="0" b="0"/>
            <a:pathLst>
              <a:path w="12701" h="203201">
                <a:moveTo>
                  <a:pt x="12700" y="0"/>
                </a:moveTo>
                <a:lnTo>
                  <a:pt x="12700" y="0"/>
                </a:lnTo>
                <a:lnTo>
                  <a:pt x="6350" y="19050"/>
                </a:lnTo>
                <a:lnTo>
                  <a:pt x="0" y="63500"/>
                </a:lnTo>
                <a:lnTo>
                  <a:pt x="6350" y="107950"/>
                </a:lnTo>
                <a:lnTo>
                  <a:pt x="6350" y="152400"/>
                </a:lnTo>
                <a:lnTo>
                  <a:pt x="6350" y="184150"/>
                </a:lnTo>
                <a:lnTo>
                  <a:pt x="12700" y="203200"/>
                </a:lnTo>
                <a:lnTo>
                  <a:pt x="12700" y="2032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464050" y="3098800"/>
            <a:ext cx="247651" cy="38101"/>
          </a:xfrm>
          <a:custGeom>
            <a:avLst/>
            <a:gdLst/>
            <a:ahLst/>
            <a:cxnLst/>
            <a:rect l="0" t="0" r="0" b="0"/>
            <a:pathLst>
              <a:path w="247651" h="38101">
                <a:moveTo>
                  <a:pt x="0" y="38100"/>
                </a:moveTo>
                <a:lnTo>
                  <a:pt x="6350" y="31750"/>
                </a:lnTo>
                <a:lnTo>
                  <a:pt x="31750" y="25400"/>
                </a:lnTo>
                <a:lnTo>
                  <a:pt x="82550" y="25400"/>
                </a:lnTo>
                <a:lnTo>
                  <a:pt x="133350" y="25400"/>
                </a:lnTo>
                <a:lnTo>
                  <a:pt x="177800" y="25400"/>
                </a:lnTo>
                <a:lnTo>
                  <a:pt x="215900" y="25400"/>
                </a:lnTo>
                <a:lnTo>
                  <a:pt x="241300" y="12700"/>
                </a:lnTo>
                <a:lnTo>
                  <a:pt x="247650" y="0"/>
                </a:lnTo>
                <a:lnTo>
                  <a:pt x="2476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457700" y="2927350"/>
            <a:ext cx="247651" cy="44451"/>
          </a:xfrm>
          <a:custGeom>
            <a:avLst/>
            <a:gdLst/>
            <a:ahLst/>
            <a:cxnLst/>
            <a:rect l="0" t="0" r="0" b="0"/>
            <a:pathLst>
              <a:path w="247651" h="44451">
                <a:moveTo>
                  <a:pt x="6350" y="44450"/>
                </a:moveTo>
                <a:lnTo>
                  <a:pt x="0" y="38100"/>
                </a:lnTo>
                <a:lnTo>
                  <a:pt x="25400" y="25400"/>
                </a:lnTo>
                <a:lnTo>
                  <a:pt x="69850" y="12700"/>
                </a:lnTo>
                <a:lnTo>
                  <a:pt x="127000" y="0"/>
                </a:lnTo>
                <a:lnTo>
                  <a:pt x="171450" y="0"/>
                </a:lnTo>
                <a:lnTo>
                  <a:pt x="215900" y="0"/>
                </a:lnTo>
                <a:lnTo>
                  <a:pt x="247650" y="6350"/>
                </a:lnTo>
                <a:lnTo>
                  <a:pt x="247650" y="6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686300" y="2965450"/>
            <a:ext cx="120651" cy="158751"/>
          </a:xfrm>
          <a:custGeom>
            <a:avLst/>
            <a:gdLst/>
            <a:ahLst/>
            <a:cxnLst/>
            <a:rect l="0" t="0" r="0" b="0"/>
            <a:pathLst>
              <a:path w="120651" h="158751">
                <a:moveTo>
                  <a:pt x="0" y="88900"/>
                </a:moveTo>
                <a:lnTo>
                  <a:pt x="6350" y="107950"/>
                </a:lnTo>
                <a:lnTo>
                  <a:pt x="6350" y="127000"/>
                </a:lnTo>
                <a:lnTo>
                  <a:pt x="6350" y="139700"/>
                </a:lnTo>
                <a:lnTo>
                  <a:pt x="6350" y="146050"/>
                </a:lnTo>
                <a:lnTo>
                  <a:pt x="6350" y="146050"/>
                </a:lnTo>
                <a:lnTo>
                  <a:pt x="6350" y="127000"/>
                </a:lnTo>
                <a:lnTo>
                  <a:pt x="12700" y="95250"/>
                </a:lnTo>
                <a:lnTo>
                  <a:pt x="25400" y="50800"/>
                </a:lnTo>
                <a:lnTo>
                  <a:pt x="38100" y="12700"/>
                </a:lnTo>
                <a:lnTo>
                  <a:pt x="57150" y="0"/>
                </a:lnTo>
                <a:lnTo>
                  <a:pt x="69850" y="12700"/>
                </a:lnTo>
                <a:lnTo>
                  <a:pt x="82550" y="38100"/>
                </a:lnTo>
                <a:lnTo>
                  <a:pt x="95250" y="69850"/>
                </a:lnTo>
                <a:lnTo>
                  <a:pt x="101600" y="101600"/>
                </a:lnTo>
                <a:lnTo>
                  <a:pt x="101600" y="133350"/>
                </a:lnTo>
                <a:lnTo>
                  <a:pt x="107950" y="146050"/>
                </a:lnTo>
                <a:lnTo>
                  <a:pt x="114300" y="158750"/>
                </a:lnTo>
                <a:lnTo>
                  <a:pt x="120650" y="152400"/>
                </a:lnTo>
                <a:lnTo>
                  <a:pt x="120650" y="152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813300" y="2889250"/>
            <a:ext cx="114301" cy="254001"/>
          </a:xfrm>
          <a:custGeom>
            <a:avLst/>
            <a:gdLst/>
            <a:ahLst/>
            <a:cxnLst/>
            <a:rect l="0" t="0" r="0" b="0"/>
            <a:pathLst>
              <a:path w="114301" h="254001">
                <a:moveTo>
                  <a:pt x="57150" y="88900"/>
                </a:moveTo>
                <a:lnTo>
                  <a:pt x="38100" y="95250"/>
                </a:lnTo>
                <a:lnTo>
                  <a:pt x="19050" y="114300"/>
                </a:lnTo>
                <a:lnTo>
                  <a:pt x="6350" y="139700"/>
                </a:lnTo>
                <a:lnTo>
                  <a:pt x="0" y="177800"/>
                </a:lnTo>
                <a:lnTo>
                  <a:pt x="0" y="209550"/>
                </a:lnTo>
                <a:lnTo>
                  <a:pt x="6350" y="241300"/>
                </a:lnTo>
                <a:lnTo>
                  <a:pt x="19050" y="254000"/>
                </a:lnTo>
                <a:lnTo>
                  <a:pt x="31750" y="254000"/>
                </a:lnTo>
                <a:lnTo>
                  <a:pt x="50800" y="234950"/>
                </a:lnTo>
                <a:lnTo>
                  <a:pt x="69850" y="196850"/>
                </a:lnTo>
                <a:lnTo>
                  <a:pt x="82550" y="146050"/>
                </a:lnTo>
                <a:lnTo>
                  <a:pt x="88900" y="69850"/>
                </a:lnTo>
                <a:lnTo>
                  <a:pt x="69850" y="12700"/>
                </a:lnTo>
                <a:lnTo>
                  <a:pt x="57150" y="0"/>
                </a:lnTo>
                <a:lnTo>
                  <a:pt x="50800" y="0"/>
                </a:lnTo>
                <a:lnTo>
                  <a:pt x="57150" y="19050"/>
                </a:lnTo>
                <a:lnTo>
                  <a:pt x="63500" y="63500"/>
                </a:lnTo>
                <a:lnTo>
                  <a:pt x="82550" y="114300"/>
                </a:lnTo>
                <a:lnTo>
                  <a:pt x="88900" y="165100"/>
                </a:lnTo>
                <a:lnTo>
                  <a:pt x="95250" y="209550"/>
                </a:lnTo>
                <a:lnTo>
                  <a:pt x="107950" y="241300"/>
                </a:lnTo>
                <a:lnTo>
                  <a:pt x="114300" y="254000"/>
                </a:lnTo>
                <a:lnTo>
                  <a:pt x="114300" y="2540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940300" y="2990850"/>
            <a:ext cx="133351" cy="152401"/>
          </a:xfrm>
          <a:custGeom>
            <a:avLst/>
            <a:gdLst/>
            <a:ahLst/>
            <a:cxnLst/>
            <a:rect l="0" t="0" r="0" b="0"/>
            <a:pathLst>
              <a:path w="133351" h="152401">
                <a:moveTo>
                  <a:pt x="0" y="82550"/>
                </a:moveTo>
                <a:lnTo>
                  <a:pt x="12700" y="88900"/>
                </a:lnTo>
                <a:lnTo>
                  <a:pt x="19050" y="88900"/>
                </a:lnTo>
                <a:lnTo>
                  <a:pt x="50800" y="82550"/>
                </a:lnTo>
                <a:lnTo>
                  <a:pt x="69850" y="63500"/>
                </a:lnTo>
                <a:lnTo>
                  <a:pt x="88900" y="44450"/>
                </a:lnTo>
                <a:lnTo>
                  <a:pt x="88900" y="19050"/>
                </a:lnTo>
                <a:lnTo>
                  <a:pt x="82550" y="0"/>
                </a:lnTo>
                <a:lnTo>
                  <a:pt x="63500" y="0"/>
                </a:lnTo>
                <a:lnTo>
                  <a:pt x="50800" y="12700"/>
                </a:lnTo>
                <a:lnTo>
                  <a:pt x="38100" y="31750"/>
                </a:lnTo>
                <a:lnTo>
                  <a:pt x="31750" y="57150"/>
                </a:lnTo>
                <a:lnTo>
                  <a:pt x="31750" y="82550"/>
                </a:lnTo>
                <a:lnTo>
                  <a:pt x="44450" y="107950"/>
                </a:lnTo>
                <a:lnTo>
                  <a:pt x="50800" y="133350"/>
                </a:lnTo>
                <a:lnTo>
                  <a:pt x="69850" y="146050"/>
                </a:lnTo>
                <a:lnTo>
                  <a:pt x="88900" y="152400"/>
                </a:lnTo>
                <a:lnTo>
                  <a:pt x="107950" y="152400"/>
                </a:lnTo>
                <a:lnTo>
                  <a:pt x="133350" y="139700"/>
                </a:lnTo>
                <a:lnTo>
                  <a:pt x="133350" y="139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092700" y="2997200"/>
            <a:ext cx="196851" cy="127001"/>
          </a:xfrm>
          <a:custGeom>
            <a:avLst/>
            <a:gdLst/>
            <a:ahLst/>
            <a:cxnLst/>
            <a:rect l="0" t="0" r="0" b="0"/>
            <a:pathLst>
              <a:path w="196851" h="127001">
                <a:moveTo>
                  <a:pt x="0" y="19050"/>
                </a:moveTo>
                <a:lnTo>
                  <a:pt x="0" y="12700"/>
                </a:lnTo>
                <a:lnTo>
                  <a:pt x="12700" y="6350"/>
                </a:lnTo>
                <a:lnTo>
                  <a:pt x="38100" y="0"/>
                </a:lnTo>
                <a:lnTo>
                  <a:pt x="50800" y="6350"/>
                </a:lnTo>
                <a:lnTo>
                  <a:pt x="57150" y="25400"/>
                </a:lnTo>
                <a:lnTo>
                  <a:pt x="57150" y="50800"/>
                </a:lnTo>
                <a:lnTo>
                  <a:pt x="50800" y="76200"/>
                </a:lnTo>
                <a:lnTo>
                  <a:pt x="63500" y="101600"/>
                </a:lnTo>
                <a:lnTo>
                  <a:pt x="82550" y="120650"/>
                </a:lnTo>
                <a:lnTo>
                  <a:pt x="107950" y="127000"/>
                </a:lnTo>
                <a:lnTo>
                  <a:pt x="139700" y="120650"/>
                </a:lnTo>
                <a:lnTo>
                  <a:pt x="171450" y="107950"/>
                </a:lnTo>
                <a:lnTo>
                  <a:pt x="196850" y="88900"/>
                </a:lnTo>
                <a:lnTo>
                  <a:pt x="196850" y="889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168900" y="2952750"/>
            <a:ext cx="95251" cy="279401"/>
          </a:xfrm>
          <a:custGeom>
            <a:avLst/>
            <a:gdLst/>
            <a:ahLst/>
            <a:cxnLst/>
            <a:rect l="0" t="0" r="0" b="0"/>
            <a:pathLst>
              <a:path w="95251" h="279401">
                <a:moveTo>
                  <a:pt x="95250" y="0"/>
                </a:moveTo>
                <a:lnTo>
                  <a:pt x="69850" y="6350"/>
                </a:lnTo>
                <a:lnTo>
                  <a:pt x="57150" y="31750"/>
                </a:lnTo>
                <a:lnTo>
                  <a:pt x="50800" y="82550"/>
                </a:lnTo>
                <a:lnTo>
                  <a:pt x="38100" y="139700"/>
                </a:lnTo>
                <a:lnTo>
                  <a:pt x="25400" y="203200"/>
                </a:lnTo>
                <a:lnTo>
                  <a:pt x="19050" y="241300"/>
                </a:lnTo>
                <a:lnTo>
                  <a:pt x="6350" y="266700"/>
                </a:lnTo>
                <a:lnTo>
                  <a:pt x="0" y="279400"/>
                </a:lnTo>
                <a:lnTo>
                  <a:pt x="0" y="279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187700" y="2940050"/>
            <a:ext cx="38101" cy="266701"/>
          </a:xfrm>
          <a:custGeom>
            <a:avLst/>
            <a:gdLst/>
            <a:ahLst/>
            <a:cxnLst/>
            <a:rect l="0" t="0" r="0" b="0"/>
            <a:pathLst>
              <a:path w="38101" h="266701">
                <a:moveTo>
                  <a:pt x="0" y="0"/>
                </a:moveTo>
                <a:lnTo>
                  <a:pt x="0" y="19050"/>
                </a:lnTo>
                <a:lnTo>
                  <a:pt x="6350" y="69850"/>
                </a:lnTo>
                <a:lnTo>
                  <a:pt x="19050" y="133350"/>
                </a:lnTo>
                <a:lnTo>
                  <a:pt x="25400" y="196850"/>
                </a:lnTo>
                <a:lnTo>
                  <a:pt x="31750" y="234950"/>
                </a:lnTo>
                <a:lnTo>
                  <a:pt x="38100" y="260350"/>
                </a:lnTo>
                <a:lnTo>
                  <a:pt x="38100" y="266700"/>
                </a:lnTo>
                <a:lnTo>
                  <a:pt x="38100" y="260350"/>
                </a:lnTo>
                <a:lnTo>
                  <a:pt x="38100" y="260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060700" y="2914650"/>
            <a:ext cx="330201" cy="88901"/>
          </a:xfrm>
          <a:custGeom>
            <a:avLst/>
            <a:gdLst/>
            <a:ahLst/>
            <a:cxnLst/>
            <a:rect l="0" t="0" r="0" b="0"/>
            <a:pathLst>
              <a:path w="330201" h="88901">
                <a:moveTo>
                  <a:pt x="6350" y="82550"/>
                </a:moveTo>
                <a:lnTo>
                  <a:pt x="0" y="88900"/>
                </a:lnTo>
                <a:lnTo>
                  <a:pt x="19050" y="88900"/>
                </a:lnTo>
                <a:lnTo>
                  <a:pt x="63500" y="82550"/>
                </a:lnTo>
                <a:lnTo>
                  <a:pt x="127000" y="63500"/>
                </a:lnTo>
                <a:lnTo>
                  <a:pt x="203200" y="38100"/>
                </a:lnTo>
                <a:lnTo>
                  <a:pt x="273050" y="19050"/>
                </a:lnTo>
                <a:lnTo>
                  <a:pt x="330200" y="0"/>
                </a:lnTo>
                <a:lnTo>
                  <a:pt x="33020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289300" y="3016250"/>
            <a:ext cx="177801" cy="171451"/>
          </a:xfrm>
          <a:custGeom>
            <a:avLst/>
            <a:gdLst/>
            <a:ahLst/>
            <a:cxnLst/>
            <a:rect l="0" t="0" r="0" b="0"/>
            <a:pathLst>
              <a:path w="177801" h="171451">
                <a:moveTo>
                  <a:pt x="88900" y="19050"/>
                </a:moveTo>
                <a:lnTo>
                  <a:pt x="88900" y="0"/>
                </a:lnTo>
                <a:lnTo>
                  <a:pt x="88900" y="0"/>
                </a:lnTo>
                <a:lnTo>
                  <a:pt x="76200" y="6350"/>
                </a:lnTo>
                <a:lnTo>
                  <a:pt x="57150" y="25400"/>
                </a:lnTo>
                <a:lnTo>
                  <a:pt x="25400" y="69850"/>
                </a:lnTo>
                <a:lnTo>
                  <a:pt x="6350" y="114300"/>
                </a:lnTo>
                <a:lnTo>
                  <a:pt x="0" y="146050"/>
                </a:lnTo>
                <a:lnTo>
                  <a:pt x="6350" y="158750"/>
                </a:lnTo>
                <a:lnTo>
                  <a:pt x="25400" y="158750"/>
                </a:lnTo>
                <a:lnTo>
                  <a:pt x="50800" y="139700"/>
                </a:lnTo>
                <a:lnTo>
                  <a:pt x="82550" y="101600"/>
                </a:lnTo>
                <a:lnTo>
                  <a:pt x="95250" y="57150"/>
                </a:lnTo>
                <a:lnTo>
                  <a:pt x="101600" y="19050"/>
                </a:lnTo>
                <a:lnTo>
                  <a:pt x="88900" y="12700"/>
                </a:lnTo>
                <a:lnTo>
                  <a:pt x="82550" y="19050"/>
                </a:lnTo>
                <a:lnTo>
                  <a:pt x="76200" y="38100"/>
                </a:lnTo>
                <a:lnTo>
                  <a:pt x="76200" y="76200"/>
                </a:lnTo>
                <a:lnTo>
                  <a:pt x="88900" y="114300"/>
                </a:lnTo>
                <a:lnTo>
                  <a:pt x="101600" y="139700"/>
                </a:lnTo>
                <a:lnTo>
                  <a:pt x="127000" y="158750"/>
                </a:lnTo>
                <a:lnTo>
                  <a:pt x="146050" y="171450"/>
                </a:lnTo>
                <a:lnTo>
                  <a:pt x="177800" y="158750"/>
                </a:lnTo>
                <a:lnTo>
                  <a:pt x="177800" y="1587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422650" y="3028950"/>
            <a:ext cx="222251" cy="273051"/>
          </a:xfrm>
          <a:custGeom>
            <a:avLst/>
            <a:gdLst/>
            <a:ahLst/>
            <a:cxnLst/>
            <a:rect l="0" t="0" r="0" b="0"/>
            <a:pathLst>
              <a:path w="222251" h="273051">
                <a:moveTo>
                  <a:pt x="101600" y="0"/>
                </a:moveTo>
                <a:lnTo>
                  <a:pt x="88900" y="0"/>
                </a:lnTo>
                <a:lnTo>
                  <a:pt x="63500" y="6350"/>
                </a:lnTo>
                <a:lnTo>
                  <a:pt x="50800" y="25400"/>
                </a:lnTo>
                <a:lnTo>
                  <a:pt x="38100" y="50800"/>
                </a:lnTo>
                <a:lnTo>
                  <a:pt x="38100" y="76200"/>
                </a:lnTo>
                <a:lnTo>
                  <a:pt x="50800" y="101600"/>
                </a:lnTo>
                <a:lnTo>
                  <a:pt x="57150" y="114300"/>
                </a:lnTo>
                <a:lnTo>
                  <a:pt x="69850" y="114300"/>
                </a:lnTo>
                <a:lnTo>
                  <a:pt x="88900" y="101600"/>
                </a:lnTo>
                <a:lnTo>
                  <a:pt x="101600" y="76200"/>
                </a:lnTo>
                <a:lnTo>
                  <a:pt x="120650" y="44450"/>
                </a:lnTo>
                <a:lnTo>
                  <a:pt x="120650" y="19050"/>
                </a:lnTo>
                <a:lnTo>
                  <a:pt x="127000" y="12700"/>
                </a:lnTo>
                <a:lnTo>
                  <a:pt x="127000" y="19050"/>
                </a:lnTo>
                <a:lnTo>
                  <a:pt x="133350" y="31750"/>
                </a:lnTo>
                <a:lnTo>
                  <a:pt x="152400" y="63500"/>
                </a:lnTo>
                <a:lnTo>
                  <a:pt x="177800" y="101600"/>
                </a:lnTo>
                <a:lnTo>
                  <a:pt x="203200" y="146050"/>
                </a:lnTo>
                <a:lnTo>
                  <a:pt x="222250" y="190500"/>
                </a:lnTo>
                <a:lnTo>
                  <a:pt x="222250" y="222250"/>
                </a:lnTo>
                <a:lnTo>
                  <a:pt x="209550" y="247650"/>
                </a:lnTo>
                <a:lnTo>
                  <a:pt x="171450" y="260350"/>
                </a:lnTo>
                <a:lnTo>
                  <a:pt x="114300" y="266700"/>
                </a:lnTo>
                <a:lnTo>
                  <a:pt x="50800" y="266700"/>
                </a:lnTo>
                <a:lnTo>
                  <a:pt x="0" y="273050"/>
                </a:lnTo>
                <a:lnTo>
                  <a:pt x="0" y="2730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626100" y="2501900"/>
            <a:ext cx="107951" cy="171451"/>
          </a:xfrm>
          <a:custGeom>
            <a:avLst/>
            <a:gdLst/>
            <a:ahLst/>
            <a:cxnLst/>
            <a:rect l="0" t="0" r="0" b="0"/>
            <a:pathLst>
              <a:path w="107951" h="171451">
                <a:moveTo>
                  <a:pt x="44450" y="19050"/>
                </a:moveTo>
                <a:lnTo>
                  <a:pt x="44450" y="12700"/>
                </a:lnTo>
                <a:lnTo>
                  <a:pt x="38100" y="0"/>
                </a:lnTo>
                <a:lnTo>
                  <a:pt x="38100" y="0"/>
                </a:lnTo>
                <a:lnTo>
                  <a:pt x="31750" y="0"/>
                </a:lnTo>
                <a:lnTo>
                  <a:pt x="31750" y="0"/>
                </a:lnTo>
                <a:lnTo>
                  <a:pt x="31750" y="12700"/>
                </a:lnTo>
                <a:lnTo>
                  <a:pt x="25400" y="44450"/>
                </a:lnTo>
                <a:lnTo>
                  <a:pt x="12700" y="76200"/>
                </a:lnTo>
                <a:lnTo>
                  <a:pt x="0" y="114300"/>
                </a:lnTo>
                <a:lnTo>
                  <a:pt x="0" y="139700"/>
                </a:lnTo>
                <a:lnTo>
                  <a:pt x="6350" y="152400"/>
                </a:lnTo>
                <a:lnTo>
                  <a:pt x="19050" y="165100"/>
                </a:lnTo>
                <a:lnTo>
                  <a:pt x="38100" y="165100"/>
                </a:lnTo>
                <a:lnTo>
                  <a:pt x="63500" y="152400"/>
                </a:lnTo>
                <a:lnTo>
                  <a:pt x="88900" y="133350"/>
                </a:lnTo>
                <a:lnTo>
                  <a:pt x="101600" y="107950"/>
                </a:lnTo>
                <a:lnTo>
                  <a:pt x="107950" y="88900"/>
                </a:lnTo>
                <a:lnTo>
                  <a:pt x="107950" y="76200"/>
                </a:lnTo>
                <a:lnTo>
                  <a:pt x="88900" y="76200"/>
                </a:lnTo>
                <a:lnTo>
                  <a:pt x="69850" y="88900"/>
                </a:lnTo>
                <a:lnTo>
                  <a:pt x="57150" y="114300"/>
                </a:lnTo>
                <a:lnTo>
                  <a:pt x="50800" y="133350"/>
                </a:lnTo>
                <a:lnTo>
                  <a:pt x="50800" y="152400"/>
                </a:lnTo>
                <a:lnTo>
                  <a:pt x="57150" y="165100"/>
                </a:lnTo>
                <a:lnTo>
                  <a:pt x="69850" y="171450"/>
                </a:lnTo>
                <a:lnTo>
                  <a:pt x="69850" y="1714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378450" y="2527300"/>
            <a:ext cx="95251" cy="158751"/>
          </a:xfrm>
          <a:custGeom>
            <a:avLst/>
            <a:gdLst/>
            <a:ahLst/>
            <a:cxnLst/>
            <a:rect l="0" t="0" r="0" b="0"/>
            <a:pathLst>
              <a:path w="95251" h="158751">
                <a:moveTo>
                  <a:pt x="0" y="25400"/>
                </a:moveTo>
                <a:lnTo>
                  <a:pt x="6350" y="25400"/>
                </a:lnTo>
                <a:lnTo>
                  <a:pt x="6350" y="19050"/>
                </a:lnTo>
                <a:lnTo>
                  <a:pt x="19050" y="19050"/>
                </a:lnTo>
                <a:lnTo>
                  <a:pt x="38100" y="19050"/>
                </a:lnTo>
                <a:lnTo>
                  <a:pt x="57150" y="12700"/>
                </a:lnTo>
                <a:lnTo>
                  <a:pt x="82550" y="6350"/>
                </a:lnTo>
                <a:lnTo>
                  <a:pt x="95250" y="0"/>
                </a:lnTo>
                <a:lnTo>
                  <a:pt x="95250" y="0"/>
                </a:lnTo>
                <a:lnTo>
                  <a:pt x="95250" y="12700"/>
                </a:lnTo>
                <a:lnTo>
                  <a:pt x="76200" y="31750"/>
                </a:lnTo>
                <a:lnTo>
                  <a:pt x="76200" y="63500"/>
                </a:lnTo>
                <a:lnTo>
                  <a:pt x="69850" y="101600"/>
                </a:lnTo>
                <a:lnTo>
                  <a:pt x="63500" y="127000"/>
                </a:lnTo>
                <a:lnTo>
                  <a:pt x="63500" y="146050"/>
                </a:lnTo>
                <a:lnTo>
                  <a:pt x="63500" y="152400"/>
                </a:lnTo>
                <a:lnTo>
                  <a:pt x="69850" y="158750"/>
                </a:lnTo>
                <a:lnTo>
                  <a:pt x="69850" y="152400"/>
                </a:lnTo>
                <a:lnTo>
                  <a:pt x="69850" y="152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4489450" y="2533650"/>
            <a:ext cx="12701" cy="165101"/>
          </a:xfrm>
          <a:custGeom>
            <a:avLst/>
            <a:gdLst/>
            <a:ahLst/>
            <a:cxnLst/>
            <a:rect l="0" t="0" r="0" b="0"/>
            <a:pathLst>
              <a:path w="12701" h="165101">
                <a:moveTo>
                  <a:pt x="12700" y="12700"/>
                </a:moveTo>
                <a:lnTo>
                  <a:pt x="6350" y="12700"/>
                </a:lnTo>
                <a:lnTo>
                  <a:pt x="0" y="6350"/>
                </a:lnTo>
                <a:lnTo>
                  <a:pt x="0" y="0"/>
                </a:lnTo>
                <a:lnTo>
                  <a:pt x="0" y="6350"/>
                </a:lnTo>
                <a:lnTo>
                  <a:pt x="6350" y="19050"/>
                </a:lnTo>
                <a:lnTo>
                  <a:pt x="6350" y="57150"/>
                </a:lnTo>
                <a:lnTo>
                  <a:pt x="0" y="101600"/>
                </a:lnTo>
                <a:lnTo>
                  <a:pt x="0" y="133350"/>
                </a:lnTo>
                <a:lnTo>
                  <a:pt x="0" y="152400"/>
                </a:lnTo>
                <a:lnTo>
                  <a:pt x="0" y="165100"/>
                </a:lnTo>
                <a:lnTo>
                  <a:pt x="6350" y="165100"/>
                </a:lnTo>
                <a:lnTo>
                  <a:pt x="6350" y="1651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552950" y="2533650"/>
            <a:ext cx="165101" cy="146051"/>
          </a:xfrm>
          <a:custGeom>
            <a:avLst/>
            <a:gdLst/>
            <a:ahLst/>
            <a:cxnLst/>
            <a:rect l="0" t="0" r="0" b="0"/>
            <a:pathLst>
              <a:path w="165101" h="146051">
                <a:moveTo>
                  <a:pt x="19050" y="25400"/>
                </a:moveTo>
                <a:lnTo>
                  <a:pt x="6350" y="25400"/>
                </a:lnTo>
                <a:lnTo>
                  <a:pt x="6350" y="25400"/>
                </a:lnTo>
                <a:lnTo>
                  <a:pt x="6350" y="25400"/>
                </a:lnTo>
                <a:lnTo>
                  <a:pt x="19050" y="12700"/>
                </a:lnTo>
                <a:lnTo>
                  <a:pt x="31750" y="0"/>
                </a:lnTo>
                <a:lnTo>
                  <a:pt x="50800" y="0"/>
                </a:lnTo>
                <a:lnTo>
                  <a:pt x="63500" y="6350"/>
                </a:lnTo>
                <a:lnTo>
                  <a:pt x="69850" y="31750"/>
                </a:lnTo>
                <a:lnTo>
                  <a:pt x="69850" y="63500"/>
                </a:lnTo>
                <a:lnTo>
                  <a:pt x="57150" y="101600"/>
                </a:lnTo>
                <a:lnTo>
                  <a:pt x="38100" y="127000"/>
                </a:lnTo>
                <a:lnTo>
                  <a:pt x="19050" y="146050"/>
                </a:lnTo>
                <a:lnTo>
                  <a:pt x="6350" y="146050"/>
                </a:lnTo>
                <a:lnTo>
                  <a:pt x="0" y="139700"/>
                </a:lnTo>
                <a:lnTo>
                  <a:pt x="6350" y="127000"/>
                </a:lnTo>
                <a:lnTo>
                  <a:pt x="12700" y="107950"/>
                </a:lnTo>
                <a:lnTo>
                  <a:pt x="25400" y="95250"/>
                </a:lnTo>
                <a:lnTo>
                  <a:pt x="57150" y="88900"/>
                </a:lnTo>
                <a:lnTo>
                  <a:pt x="82550" y="95250"/>
                </a:lnTo>
                <a:lnTo>
                  <a:pt x="114300" y="101600"/>
                </a:lnTo>
                <a:lnTo>
                  <a:pt x="146050" y="114300"/>
                </a:lnTo>
                <a:lnTo>
                  <a:pt x="158750" y="127000"/>
                </a:lnTo>
                <a:lnTo>
                  <a:pt x="165100" y="133350"/>
                </a:lnTo>
                <a:lnTo>
                  <a:pt x="165100" y="133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203700" y="2520950"/>
            <a:ext cx="12701" cy="152401"/>
          </a:xfrm>
          <a:custGeom>
            <a:avLst/>
            <a:gdLst/>
            <a:ahLst/>
            <a:cxnLst/>
            <a:rect l="0" t="0" r="0" b="0"/>
            <a:pathLst>
              <a:path w="12701" h="152401">
                <a:moveTo>
                  <a:pt x="12700" y="6350"/>
                </a:moveTo>
                <a:lnTo>
                  <a:pt x="12700" y="0"/>
                </a:lnTo>
                <a:lnTo>
                  <a:pt x="12700" y="0"/>
                </a:lnTo>
                <a:lnTo>
                  <a:pt x="12700" y="12700"/>
                </a:lnTo>
                <a:lnTo>
                  <a:pt x="6350" y="38100"/>
                </a:lnTo>
                <a:lnTo>
                  <a:pt x="0" y="82550"/>
                </a:lnTo>
                <a:lnTo>
                  <a:pt x="0" y="114300"/>
                </a:lnTo>
                <a:lnTo>
                  <a:pt x="0" y="133350"/>
                </a:lnTo>
                <a:lnTo>
                  <a:pt x="6350" y="146050"/>
                </a:lnTo>
                <a:lnTo>
                  <a:pt x="6350" y="152400"/>
                </a:lnTo>
                <a:lnTo>
                  <a:pt x="6350" y="152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41800" y="2508250"/>
            <a:ext cx="114301" cy="146051"/>
          </a:xfrm>
          <a:custGeom>
            <a:avLst/>
            <a:gdLst/>
            <a:ahLst/>
            <a:cxnLst/>
            <a:rect l="0" t="0" r="0" b="0"/>
            <a:pathLst>
              <a:path w="114301" h="146051">
                <a:moveTo>
                  <a:pt x="6350" y="25400"/>
                </a:moveTo>
                <a:lnTo>
                  <a:pt x="0" y="25400"/>
                </a:lnTo>
                <a:lnTo>
                  <a:pt x="0" y="25400"/>
                </a:lnTo>
                <a:lnTo>
                  <a:pt x="6350" y="19050"/>
                </a:lnTo>
                <a:lnTo>
                  <a:pt x="25400" y="12700"/>
                </a:lnTo>
                <a:lnTo>
                  <a:pt x="44450" y="6350"/>
                </a:lnTo>
                <a:lnTo>
                  <a:pt x="63500" y="0"/>
                </a:lnTo>
                <a:lnTo>
                  <a:pt x="69850" y="6350"/>
                </a:lnTo>
                <a:lnTo>
                  <a:pt x="69850" y="19050"/>
                </a:lnTo>
                <a:lnTo>
                  <a:pt x="44450" y="38100"/>
                </a:lnTo>
                <a:lnTo>
                  <a:pt x="25400" y="63500"/>
                </a:lnTo>
                <a:lnTo>
                  <a:pt x="6350" y="76200"/>
                </a:lnTo>
                <a:lnTo>
                  <a:pt x="0" y="82550"/>
                </a:lnTo>
                <a:lnTo>
                  <a:pt x="0" y="82550"/>
                </a:lnTo>
                <a:lnTo>
                  <a:pt x="6350" y="82550"/>
                </a:lnTo>
                <a:lnTo>
                  <a:pt x="19050" y="76200"/>
                </a:lnTo>
                <a:lnTo>
                  <a:pt x="31750" y="69850"/>
                </a:lnTo>
                <a:lnTo>
                  <a:pt x="57150" y="63500"/>
                </a:lnTo>
                <a:lnTo>
                  <a:pt x="82550" y="63500"/>
                </a:lnTo>
                <a:lnTo>
                  <a:pt x="95250" y="69850"/>
                </a:lnTo>
                <a:lnTo>
                  <a:pt x="107950" y="82550"/>
                </a:lnTo>
                <a:lnTo>
                  <a:pt x="114300" y="95250"/>
                </a:lnTo>
                <a:lnTo>
                  <a:pt x="101600" y="114300"/>
                </a:lnTo>
                <a:lnTo>
                  <a:pt x="82550" y="133350"/>
                </a:lnTo>
                <a:lnTo>
                  <a:pt x="57150" y="146050"/>
                </a:lnTo>
                <a:lnTo>
                  <a:pt x="38100" y="146050"/>
                </a:lnTo>
                <a:lnTo>
                  <a:pt x="25400" y="139700"/>
                </a:lnTo>
                <a:lnTo>
                  <a:pt x="6350" y="133350"/>
                </a:lnTo>
                <a:lnTo>
                  <a:pt x="6350" y="133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959350" y="3435350"/>
            <a:ext cx="101601" cy="381001"/>
          </a:xfrm>
          <a:custGeom>
            <a:avLst/>
            <a:gdLst/>
            <a:ahLst/>
            <a:cxnLst/>
            <a:rect l="0" t="0" r="0" b="0"/>
            <a:pathLst>
              <a:path w="101601" h="381001">
                <a:moveTo>
                  <a:pt x="101600" y="0"/>
                </a:moveTo>
                <a:lnTo>
                  <a:pt x="101600" y="0"/>
                </a:lnTo>
                <a:lnTo>
                  <a:pt x="101600" y="12700"/>
                </a:lnTo>
                <a:lnTo>
                  <a:pt x="88900" y="69850"/>
                </a:lnTo>
                <a:lnTo>
                  <a:pt x="69850" y="165100"/>
                </a:lnTo>
                <a:lnTo>
                  <a:pt x="44450" y="260350"/>
                </a:lnTo>
                <a:lnTo>
                  <a:pt x="25400" y="330200"/>
                </a:lnTo>
                <a:lnTo>
                  <a:pt x="12700" y="368300"/>
                </a:lnTo>
                <a:lnTo>
                  <a:pt x="0" y="381000"/>
                </a:lnTo>
                <a:lnTo>
                  <a:pt x="0" y="381000"/>
                </a:lnTo>
                <a:lnTo>
                  <a:pt x="0" y="3810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965700" y="3409950"/>
            <a:ext cx="323851" cy="152401"/>
          </a:xfrm>
          <a:custGeom>
            <a:avLst/>
            <a:gdLst/>
            <a:ahLst/>
            <a:cxnLst/>
            <a:rect l="0" t="0" r="0" b="0"/>
            <a:pathLst>
              <a:path w="323851" h="152401">
                <a:moveTo>
                  <a:pt x="82550" y="38100"/>
                </a:moveTo>
                <a:lnTo>
                  <a:pt x="76200" y="31750"/>
                </a:lnTo>
                <a:lnTo>
                  <a:pt x="69850" y="31750"/>
                </a:lnTo>
                <a:lnTo>
                  <a:pt x="50800" y="57150"/>
                </a:lnTo>
                <a:lnTo>
                  <a:pt x="25400" y="101600"/>
                </a:lnTo>
                <a:lnTo>
                  <a:pt x="6350" y="139700"/>
                </a:lnTo>
                <a:lnTo>
                  <a:pt x="0" y="152400"/>
                </a:lnTo>
                <a:lnTo>
                  <a:pt x="6350" y="146050"/>
                </a:lnTo>
                <a:lnTo>
                  <a:pt x="25400" y="114300"/>
                </a:lnTo>
                <a:lnTo>
                  <a:pt x="50800" y="57150"/>
                </a:lnTo>
                <a:lnTo>
                  <a:pt x="88900" y="6350"/>
                </a:lnTo>
                <a:lnTo>
                  <a:pt x="127000" y="0"/>
                </a:lnTo>
                <a:lnTo>
                  <a:pt x="165100" y="25400"/>
                </a:lnTo>
                <a:lnTo>
                  <a:pt x="209550" y="69850"/>
                </a:lnTo>
                <a:lnTo>
                  <a:pt x="260350" y="114300"/>
                </a:lnTo>
                <a:lnTo>
                  <a:pt x="323850" y="139700"/>
                </a:lnTo>
                <a:lnTo>
                  <a:pt x="323850" y="139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5854700" y="3492500"/>
            <a:ext cx="50801" cy="323851"/>
          </a:xfrm>
          <a:custGeom>
            <a:avLst/>
            <a:gdLst/>
            <a:ahLst/>
            <a:cxnLst/>
            <a:rect l="0" t="0" r="0" b="0"/>
            <a:pathLst>
              <a:path w="50801" h="323851">
                <a:moveTo>
                  <a:pt x="38100" y="0"/>
                </a:moveTo>
                <a:lnTo>
                  <a:pt x="44450" y="0"/>
                </a:lnTo>
                <a:lnTo>
                  <a:pt x="50800" y="6350"/>
                </a:lnTo>
                <a:lnTo>
                  <a:pt x="50800" y="50800"/>
                </a:lnTo>
                <a:lnTo>
                  <a:pt x="31750" y="127000"/>
                </a:lnTo>
                <a:lnTo>
                  <a:pt x="12700" y="215900"/>
                </a:lnTo>
                <a:lnTo>
                  <a:pt x="6350" y="285750"/>
                </a:lnTo>
                <a:lnTo>
                  <a:pt x="0" y="317500"/>
                </a:lnTo>
                <a:lnTo>
                  <a:pt x="0" y="323850"/>
                </a:lnTo>
                <a:lnTo>
                  <a:pt x="0" y="317500"/>
                </a:lnTo>
                <a:lnTo>
                  <a:pt x="0" y="285750"/>
                </a:lnTo>
                <a:lnTo>
                  <a:pt x="0" y="2857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784850" y="3460750"/>
            <a:ext cx="254001" cy="114301"/>
          </a:xfrm>
          <a:custGeom>
            <a:avLst/>
            <a:gdLst/>
            <a:ahLst/>
            <a:cxnLst/>
            <a:rect l="0" t="0" r="0" b="0"/>
            <a:pathLst>
              <a:path w="254001" h="114301">
                <a:moveTo>
                  <a:pt x="177800" y="44450"/>
                </a:moveTo>
                <a:lnTo>
                  <a:pt x="152400" y="38100"/>
                </a:lnTo>
                <a:lnTo>
                  <a:pt x="127000" y="38100"/>
                </a:lnTo>
                <a:lnTo>
                  <a:pt x="88900" y="57150"/>
                </a:lnTo>
                <a:lnTo>
                  <a:pt x="50800" y="76200"/>
                </a:lnTo>
                <a:lnTo>
                  <a:pt x="19050" y="101600"/>
                </a:lnTo>
                <a:lnTo>
                  <a:pt x="0" y="114300"/>
                </a:lnTo>
                <a:lnTo>
                  <a:pt x="0" y="107950"/>
                </a:lnTo>
                <a:lnTo>
                  <a:pt x="19050" y="88900"/>
                </a:lnTo>
                <a:lnTo>
                  <a:pt x="50800" y="50800"/>
                </a:lnTo>
                <a:lnTo>
                  <a:pt x="88900" y="6350"/>
                </a:lnTo>
                <a:lnTo>
                  <a:pt x="120650" y="0"/>
                </a:lnTo>
                <a:lnTo>
                  <a:pt x="152400" y="6350"/>
                </a:lnTo>
                <a:lnTo>
                  <a:pt x="177800" y="19050"/>
                </a:lnTo>
                <a:lnTo>
                  <a:pt x="209550" y="44450"/>
                </a:lnTo>
                <a:lnTo>
                  <a:pt x="222250" y="76200"/>
                </a:lnTo>
                <a:lnTo>
                  <a:pt x="234950" y="95250"/>
                </a:lnTo>
                <a:lnTo>
                  <a:pt x="254000" y="114300"/>
                </a:lnTo>
                <a:lnTo>
                  <a:pt x="254000" y="1143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7334250" y="781050"/>
            <a:ext cx="1358900" cy="666751"/>
          </a:xfrm>
          <a:custGeom>
            <a:avLst/>
            <a:gdLst/>
            <a:ahLst/>
            <a:cxnLst/>
            <a:rect l="0" t="0" r="0" b="0"/>
            <a:pathLst>
              <a:path w="1358900" h="666751">
                <a:moveTo>
                  <a:pt x="933450" y="120650"/>
                </a:moveTo>
                <a:lnTo>
                  <a:pt x="920749" y="114300"/>
                </a:lnTo>
                <a:lnTo>
                  <a:pt x="895350" y="95250"/>
                </a:lnTo>
                <a:lnTo>
                  <a:pt x="857250" y="88900"/>
                </a:lnTo>
                <a:lnTo>
                  <a:pt x="787399" y="82550"/>
                </a:lnTo>
                <a:lnTo>
                  <a:pt x="723900" y="82550"/>
                </a:lnTo>
                <a:lnTo>
                  <a:pt x="660400" y="95250"/>
                </a:lnTo>
                <a:lnTo>
                  <a:pt x="584200" y="101600"/>
                </a:lnTo>
                <a:lnTo>
                  <a:pt x="495300" y="120650"/>
                </a:lnTo>
                <a:lnTo>
                  <a:pt x="412750" y="146050"/>
                </a:lnTo>
                <a:lnTo>
                  <a:pt x="330200" y="171450"/>
                </a:lnTo>
                <a:lnTo>
                  <a:pt x="234950" y="196850"/>
                </a:lnTo>
                <a:lnTo>
                  <a:pt x="152400" y="222250"/>
                </a:lnTo>
                <a:lnTo>
                  <a:pt x="76200" y="260350"/>
                </a:lnTo>
                <a:lnTo>
                  <a:pt x="31750" y="298450"/>
                </a:lnTo>
                <a:lnTo>
                  <a:pt x="0" y="349250"/>
                </a:lnTo>
                <a:lnTo>
                  <a:pt x="0" y="400050"/>
                </a:lnTo>
                <a:lnTo>
                  <a:pt x="19050" y="463550"/>
                </a:lnTo>
                <a:lnTo>
                  <a:pt x="63500" y="527050"/>
                </a:lnTo>
                <a:lnTo>
                  <a:pt x="139700" y="590550"/>
                </a:lnTo>
                <a:lnTo>
                  <a:pt x="228600" y="635000"/>
                </a:lnTo>
                <a:lnTo>
                  <a:pt x="349250" y="660400"/>
                </a:lnTo>
                <a:lnTo>
                  <a:pt x="501649" y="666750"/>
                </a:lnTo>
                <a:lnTo>
                  <a:pt x="654049" y="647700"/>
                </a:lnTo>
                <a:lnTo>
                  <a:pt x="806449" y="628650"/>
                </a:lnTo>
                <a:lnTo>
                  <a:pt x="958849" y="584200"/>
                </a:lnTo>
                <a:lnTo>
                  <a:pt x="1104900" y="533400"/>
                </a:lnTo>
                <a:lnTo>
                  <a:pt x="1225549" y="482600"/>
                </a:lnTo>
                <a:lnTo>
                  <a:pt x="1308100" y="425450"/>
                </a:lnTo>
                <a:lnTo>
                  <a:pt x="1346200" y="374650"/>
                </a:lnTo>
                <a:lnTo>
                  <a:pt x="1358899" y="317500"/>
                </a:lnTo>
                <a:lnTo>
                  <a:pt x="1327150" y="247650"/>
                </a:lnTo>
                <a:lnTo>
                  <a:pt x="1257300" y="184150"/>
                </a:lnTo>
                <a:lnTo>
                  <a:pt x="1143000" y="114300"/>
                </a:lnTo>
                <a:lnTo>
                  <a:pt x="1022350" y="63500"/>
                </a:lnTo>
                <a:lnTo>
                  <a:pt x="876300" y="25400"/>
                </a:lnTo>
                <a:lnTo>
                  <a:pt x="736600" y="6350"/>
                </a:lnTo>
                <a:lnTo>
                  <a:pt x="603250" y="0"/>
                </a:lnTo>
                <a:lnTo>
                  <a:pt x="6032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8900" y="1346200"/>
            <a:ext cx="4508501" cy="584201"/>
          </a:xfrm>
          <a:custGeom>
            <a:avLst/>
            <a:gdLst/>
            <a:ahLst/>
            <a:cxnLst/>
            <a:rect l="0" t="0" r="0" b="0"/>
            <a:pathLst>
              <a:path w="4508501" h="584201">
                <a:moveTo>
                  <a:pt x="2501900" y="88900"/>
                </a:moveTo>
                <a:lnTo>
                  <a:pt x="2425700" y="82550"/>
                </a:lnTo>
                <a:lnTo>
                  <a:pt x="2336800" y="101600"/>
                </a:lnTo>
                <a:lnTo>
                  <a:pt x="2241550" y="120650"/>
                </a:lnTo>
                <a:lnTo>
                  <a:pt x="2139950" y="133350"/>
                </a:lnTo>
                <a:lnTo>
                  <a:pt x="2025650" y="139700"/>
                </a:lnTo>
                <a:lnTo>
                  <a:pt x="1911350" y="133350"/>
                </a:lnTo>
                <a:lnTo>
                  <a:pt x="1790700" y="133350"/>
                </a:lnTo>
                <a:lnTo>
                  <a:pt x="1657350" y="133350"/>
                </a:lnTo>
                <a:lnTo>
                  <a:pt x="1511300" y="139700"/>
                </a:lnTo>
                <a:lnTo>
                  <a:pt x="1339850" y="146050"/>
                </a:lnTo>
                <a:lnTo>
                  <a:pt x="1187450" y="146050"/>
                </a:lnTo>
                <a:lnTo>
                  <a:pt x="1035050" y="165100"/>
                </a:lnTo>
                <a:lnTo>
                  <a:pt x="869950" y="177800"/>
                </a:lnTo>
                <a:lnTo>
                  <a:pt x="730250" y="196850"/>
                </a:lnTo>
                <a:lnTo>
                  <a:pt x="584200" y="222250"/>
                </a:lnTo>
                <a:lnTo>
                  <a:pt x="457200" y="241300"/>
                </a:lnTo>
                <a:lnTo>
                  <a:pt x="336550" y="260350"/>
                </a:lnTo>
                <a:lnTo>
                  <a:pt x="241300" y="279400"/>
                </a:lnTo>
                <a:lnTo>
                  <a:pt x="165100" y="292100"/>
                </a:lnTo>
                <a:lnTo>
                  <a:pt x="101600" y="323850"/>
                </a:lnTo>
                <a:lnTo>
                  <a:pt x="50800" y="355600"/>
                </a:lnTo>
                <a:lnTo>
                  <a:pt x="12700" y="393700"/>
                </a:lnTo>
                <a:lnTo>
                  <a:pt x="0" y="425450"/>
                </a:lnTo>
                <a:lnTo>
                  <a:pt x="0" y="457200"/>
                </a:lnTo>
                <a:lnTo>
                  <a:pt x="19050" y="488950"/>
                </a:lnTo>
                <a:lnTo>
                  <a:pt x="57150" y="520700"/>
                </a:lnTo>
                <a:lnTo>
                  <a:pt x="127000" y="552450"/>
                </a:lnTo>
                <a:lnTo>
                  <a:pt x="222250" y="571500"/>
                </a:lnTo>
                <a:lnTo>
                  <a:pt x="336550" y="584200"/>
                </a:lnTo>
                <a:lnTo>
                  <a:pt x="482600" y="584200"/>
                </a:lnTo>
                <a:lnTo>
                  <a:pt x="641350" y="571500"/>
                </a:lnTo>
                <a:lnTo>
                  <a:pt x="806450" y="571500"/>
                </a:lnTo>
                <a:lnTo>
                  <a:pt x="984250" y="565150"/>
                </a:lnTo>
                <a:lnTo>
                  <a:pt x="1187450" y="558800"/>
                </a:lnTo>
                <a:lnTo>
                  <a:pt x="1390650" y="546100"/>
                </a:lnTo>
                <a:lnTo>
                  <a:pt x="1612900" y="533400"/>
                </a:lnTo>
                <a:lnTo>
                  <a:pt x="1828800" y="520700"/>
                </a:lnTo>
                <a:lnTo>
                  <a:pt x="2038350" y="514350"/>
                </a:lnTo>
                <a:lnTo>
                  <a:pt x="2241550" y="514350"/>
                </a:lnTo>
                <a:lnTo>
                  <a:pt x="2438400" y="520700"/>
                </a:lnTo>
                <a:lnTo>
                  <a:pt x="2628900" y="527050"/>
                </a:lnTo>
                <a:lnTo>
                  <a:pt x="2813050" y="527050"/>
                </a:lnTo>
                <a:lnTo>
                  <a:pt x="3003550" y="533400"/>
                </a:lnTo>
                <a:lnTo>
                  <a:pt x="3181350" y="546100"/>
                </a:lnTo>
                <a:lnTo>
                  <a:pt x="3352800" y="558800"/>
                </a:lnTo>
                <a:lnTo>
                  <a:pt x="3517900" y="565150"/>
                </a:lnTo>
                <a:lnTo>
                  <a:pt x="3663950" y="571500"/>
                </a:lnTo>
                <a:lnTo>
                  <a:pt x="3810000" y="577850"/>
                </a:lnTo>
                <a:lnTo>
                  <a:pt x="3949700" y="577850"/>
                </a:lnTo>
                <a:lnTo>
                  <a:pt x="4083050" y="571500"/>
                </a:lnTo>
                <a:lnTo>
                  <a:pt x="4197350" y="565150"/>
                </a:lnTo>
                <a:lnTo>
                  <a:pt x="4298950" y="552450"/>
                </a:lnTo>
                <a:lnTo>
                  <a:pt x="4375150" y="533400"/>
                </a:lnTo>
                <a:lnTo>
                  <a:pt x="4432300" y="508000"/>
                </a:lnTo>
                <a:lnTo>
                  <a:pt x="4470400" y="476250"/>
                </a:lnTo>
                <a:lnTo>
                  <a:pt x="4489450" y="444500"/>
                </a:lnTo>
                <a:lnTo>
                  <a:pt x="4508500" y="406400"/>
                </a:lnTo>
                <a:lnTo>
                  <a:pt x="4502150" y="361950"/>
                </a:lnTo>
                <a:lnTo>
                  <a:pt x="4489450" y="317500"/>
                </a:lnTo>
                <a:lnTo>
                  <a:pt x="4470400" y="279400"/>
                </a:lnTo>
                <a:lnTo>
                  <a:pt x="4432300" y="234950"/>
                </a:lnTo>
                <a:lnTo>
                  <a:pt x="4381500" y="203200"/>
                </a:lnTo>
                <a:lnTo>
                  <a:pt x="4305300" y="165100"/>
                </a:lnTo>
                <a:lnTo>
                  <a:pt x="4222750" y="133350"/>
                </a:lnTo>
                <a:lnTo>
                  <a:pt x="4121150" y="95250"/>
                </a:lnTo>
                <a:lnTo>
                  <a:pt x="4006850" y="69850"/>
                </a:lnTo>
                <a:lnTo>
                  <a:pt x="3879850" y="44450"/>
                </a:lnTo>
                <a:lnTo>
                  <a:pt x="3740150" y="19050"/>
                </a:lnTo>
                <a:lnTo>
                  <a:pt x="3581400" y="6350"/>
                </a:lnTo>
                <a:lnTo>
                  <a:pt x="3429000" y="0"/>
                </a:lnTo>
                <a:lnTo>
                  <a:pt x="3257550" y="0"/>
                </a:lnTo>
                <a:lnTo>
                  <a:pt x="3098800" y="6350"/>
                </a:lnTo>
                <a:lnTo>
                  <a:pt x="2914650" y="12700"/>
                </a:lnTo>
                <a:lnTo>
                  <a:pt x="2749550" y="25400"/>
                </a:lnTo>
                <a:lnTo>
                  <a:pt x="2565400" y="38100"/>
                </a:lnTo>
                <a:lnTo>
                  <a:pt x="2387600" y="50800"/>
                </a:lnTo>
                <a:lnTo>
                  <a:pt x="2235200" y="63500"/>
                </a:lnTo>
                <a:lnTo>
                  <a:pt x="2076450" y="76200"/>
                </a:lnTo>
                <a:lnTo>
                  <a:pt x="1911350" y="101600"/>
                </a:lnTo>
                <a:lnTo>
                  <a:pt x="1733550" y="152400"/>
                </a:lnTo>
                <a:lnTo>
                  <a:pt x="1733550" y="152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787400" y="3778250"/>
            <a:ext cx="882651" cy="469901"/>
          </a:xfrm>
          <a:custGeom>
            <a:avLst/>
            <a:gdLst/>
            <a:ahLst/>
            <a:cxnLst/>
            <a:rect l="0" t="0" r="0" b="0"/>
            <a:pathLst>
              <a:path w="882651" h="469901">
                <a:moveTo>
                  <a:pt x="736600" y="133350"/>
                </a:moveTo>
                <a:lnTo>
                  <a:pt x="730250" y="127000"/>
                </a:lnTo>
                <a:lnTo>
                  <a:pt x="730250" y="127000"/>
                </a:lnTo>
                <a:lnTo>
                  <a:pt x="723900" y="120650"/>
                </a:lnTo>
                <a:lnTo>
                  <a:pt x="717550" y="114300"/>
                </a:lnTo>
                <a:lnTo>
                  <a:pt x="704850" y="114300"/>
                </a:lnTo>
                <a:lnTo>
                  <a:pt x="685800" y="114300"/>
                </a:lnTo>
                <a:lnTo>
                  <a:pt x="666750" y="114300"/>
                </a:lnTo>
                <a:lnTo>
                  <a:pt x="635000" y="107950"/>
                </a:lnTo>
                <a:lnTo>
                  <a:pt x="603250" y="114300"/>
                </a:lnTo>
                <a:lnTo>
                  <a:pt x="571500" y="120650"/>
                </a:lnTo>
                <a:lnTo>
                  <a:pt x="539750" y="127000"/>
                </a:lnTo>
                <a:lnTo>
                  <a:pt x="495300" y="133350"/>
                </a:lnTo>
                <a:lnTo>
                  <a:pt x="457200" y="139700"/>
                </a:lnTo>
                <a:lnTo>
                  <a:pt x="406400" y="152400"/>
                </a:lnTo>
                <a:lnTo>
                  <a:pt x="355600" y="165100"/>
                </a:lnTo>
                <a:lnTo>
                  <a:pt x="304800" y="184150"/>
                </a:lnTo>
                <a:lnTo>
                  <a:pt x="247650" y="209550"/>
                </a:lnTo>
                <a:lnTo>
                  <a:pt x="190500" y="241300"/>
                </a:lnTo>
                <a:lnTo>
                  <a:pt x="133350" y="273050"/>
                </a:lnTo>
                <a:lnTo>
                  <a:pt x="88900" y="304800"/>
                </a:lnTo>
                <a:lnTo>
                  <a:pt x="50800" y="336550"/>
                </a:lnTo>
                <a:lnTo>
                  <a:pt x="25400" y="361950"/>
                </a:lnTo>
                <a:lnTo>
                  <a:pt x="12700" y="387350"/>
                </a:lnTo>
                <a:lnTo>
                  <a:pt x="0" y="406400"/>
                </a:lnTo>
                <a:lnTo>
                  <a:pt x="6350" y="412750"/>
                </a:lnTo>
                <a:lnTo>
                  <a:pt x="25400" y="431800"/>
                </a:lnTo>
                <a:lnTo>
                  <a:pt x="63500" y="457200"/>
                </a:lnTo>
                <a:lnTo>
                  <a:pt x="127000" y="469900"/>
                </a:lnTo>
                <a:lnTo>
                  <a:pt x="215900" y="469900"/>
                </a:lnTo>
                <a:lnTo>
                  <a:pt x="330200" y="457200"/>
                </a:lnTo>
                <a:lnTo>
                  <a:pt x="450850" y="431800"/>
                </a:lnTo>
                <a:lnTo>
                  <a:pt x="565150" y="400050"/>
                </a:lnTo>
                <a:lnTo>
                  <a:pt x="673100" y="355600"/>
                </a:lnTo>
                <a:lnTo>
                  <a:pt x="762000" y="311150"/>
                </a:lnTo>
                <a:lnTo>
                  <a:pt x="831850" y="260350"/>
                </a:lnTo>
                <a:lnTo>
                  <a:pt x="876300" y="209550"/>
                </a:lnTo>
                <a:lnTo>
                  <a:pt x="882650" y="139700"/>
                </a:lnTo>
                <a:lnTo>
                  <a:pt x="857250" y="69850"/>
                </a:lnTo>
                <a:lnTo>
                  <a:pt x="800100" y="19050"/>
                </a:lnTo>
                <a:lnTo>
                  <a:pt x="704850" y="0"/>
                </a:lnTo>
                <a:lnTo>
                  <a:pt x="584200" y="44450"/>
                </a:lnTo>
                <a:lnTo>
                  <a:pt x="450850" y="120650"/>
                </a:lnTo>
                <a:lnTo>
                  <a:pt x="450850" y="120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778000" y="3949700"/>
            <a:ext cx="177801" cy="107951"/>
          </a:xfrm>
          <a:custGeom>
            <a:avLst/>
            <a:gdLst/>
            <a:ahLst/>
            <a:cxnLst/>
            <a:rect l="0" t="0" r="0" b="0"/>
            <a:pathLst>
              <a:path w="177801" h="107951">
                <a:moveTo>
                  <a:pt x="6350" y="25400"/>
                </a:moveTo>
                <a:lnTo>
                  <a:pt x="0" y="25400"/>
                </a:lnTo>
                <a:lnTo>
                  <a:pt x="6350" y="25400"/>
                </a:lnTo>
                <a:lnTo>
                  <a:pt x="12700" y="38100"/>
                </a:lnTo>
                <a:lnTo>
                  <a:pt x="25400" y="63500"/>
                </a:lnTo>
                <a:lnTo>
                  <a:pt x="38100" y="82550"/>
                </a:lnTo>
                <a:lnTo>
                  <a:pt x="57150" y="101600"/>
                </a:lnTo>
                <a:lnTo>
                  <a:pt x="69850" y="107950"/>
                </a:lnTo>
                <a:lnTo>
                  <a:pt x="76200" y="101600"/>
                </a:lnTo>
                <a:lnTo>
                  <a:pt x="88900" y="95250"/>
                </a:lnTo>
                <a:lnTo>
                  <a:pt x="88900" y="76200"/>
                </a:lnTo>
                <a:lnTo>
                  <a:pt x="95250" y="50800"/>
                </a:lnTo>
                <a:lnTo>
                  <a:pt x="88900" y="25400"/>
                </a:lnTo>
                <a:lnTo>
                  <a:pt x="88900" y="25400"/>
                </a:lnTo>
                <a:lnTo>
                  <a:pt x="88900" y="31750"/>
                </a:lnTo>
                <a:lnTo>
                  <a:pt x="95250" y="57150"/>
                </a:lnTo>
                <a:lnTo>
                  <a:pt x="114300" y="76200"/>
                </a:lnTo>
                <a:lnTo>
                  <a:pt x="127000" y="82550"/>
                </a:lnTo>
                <a:lnTo>
                  <a:pt x="152400" y="82550"/>
                </a:lnTo>
                <a:lnTo>
                  <a:pt x="165100" y="76200"/>
                </a:lnTo>
                <a:lnTo>
                  <a:pt x="177800" y="57150"/>
                </a:lnTo>
                <a:lnTo>
                  <a:pt x="177800" y="31750"/>
                </a:lnTo>
                <a:lnTo>
                  <a:pt x="171450" y="12700"/>
                </a:lnTo>
                <a:lnTo>
                  <a:pt x="165100" y="0"/>
                </a:lnTo>
                <a:lnTo>
                  <a:pt x="158750" y="6350"/>
                </a:lnTo>
                <a:lnTo>
                  <a:pt x="158750" y="19050"/>
                </a:lnTo>
                <a:lnTo>
                  <a:pt x="158750" y="190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012950" y="3962400"/>
            <a:ext cx="31751" cy="57151"/>
          </a:xfrm>
          <a:custGeom>
            <a:avLst/>
            <a:gdLst/>
            <a:ahLst/>
            <a:cxnLst/>
            <a:rect l="0" t="0" r="0" b="0"/>
            <a:pathLst>
              <a:path w="31751" h="57151">
                <a:moveTo>
                  <a:pt x="0" y="0"/>
                </a:moveTo>
                <a:lnTo>
                  <a:pt x="0" y="12700"/>
                </a:lnTo>
                <a:lnTo>
                  <a:pt x="6350" y="19050"/>
                </a:lnTo>
                <a:lnTo>
                  <a:pt x="19050" y="25400"/>
                </a:lnTo>
                <a:lnTo>
                  <a:pt x="25400" y="38100"/>
                </a:lnTo>
                <a:lnTo>
                  <a:pt x="25400" y="44450"/>
                </a:lnTo>
                <a:lnTo>
                  <a:pt x="31750" y="57150"/>
                </a:lnTo>
                <a:lnTo>
                  <a:pt x="31750" y="57150"/>
                </a:lnTo>
                <a:lnTo>
                  <a:pt x="31750" y="50800"/>
                </a:lnTo>
                <a:lnTo>
                  <a:pt x="25400" y="31750"/>
                </a:lnTo>
                <a:lnTo>
                  <a:pt x="25400" y="317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1974850" y="3803650"/>
            <a:ext cx="190501" cy="177801"/>
          </a:xfrm>
          <a:custGeom>
            <a:avLst/>
            <a:gdLst/>
            <a:ahLst/>
            <a:cxnLst/>
            <a:rect l="0" t="0" r="0" b="0"/>
            <a:pathLst>
              <a:path w="190501" h="177801">
                <a:moveTo>
                  <a:pt x="0" y="69850"/>
                </a:moveTo>
                <a:lnTo>
                  <a:pt x="0" y="50800"/>
                </a:lnTo>
                <a:lnTo>
                  <a:pt x="0" y="38100"/>
                </a:lnTo>
                <a:lnTo>
                  <a:pt x="6350" y="25400"/>
                </a:lnTo>
                <a:lnTo>
                  <a:pt x="12700" y="12700"/>
                </a:lnTo>
                <a:lnTo>
                  <a:pt x="25400" y="6350"/>
                </a:lnTo>
                <a:lnTo>
                  <a:pt x="38100" y="0"/>
                </a:lnTo>
                <a:lnTo>
                  <a:pt x="57150" y="6350"/>
                </a:lnTo>
                <a:lnTo>
                  <a:pt x="76200" y="19050"/>
                </a:lnTo>
                <a:lnTo>
                  <a:pt x="101600" y="44450"/>
                </a:lnTo>
                <a:lnTo>
                  <a:pt x="127000" y="88900"/>
                </a:lnTo>
                <a:lnTo>
                  <a:pt x="152400" y="120650"/>
                </a:lnTo>
                <a:lnTo>
                  <a:pt x="165100" y="146050"/>
                </a:lnTo>
                <a:lnTo>
                  <a:pt x="177800" y="165100"/>
                </a:lnTo>
                <a:lnTo>
                  <a:pt x="184150" y="177800"/>
                </a:lnTo>
                <a:lnTo>
                  <a:pt x="190500" y="177800"/>
                </a:lnTo>
                <a:lnTo>
                  <a:pt x="190500" y="1778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2051050" y="3740150"/>
            <a:ext cx="273051" cy="190501"/>
          </a:xfrm>
          <a:custGeom>
            <a:avLst/>
            <a:gdLst/>
            <a:ahLst/>
            <a:cxnLst/>
            <a:rect l="0" t="0" r="0" b="0"/>
            <a:pathLst>
              <a:path w="273051" h="190501">
                <a:moveTo>
                  <a:pt x="6350" y="190500"/>
                </a:moveTo>
                <a:lnTo>
                  <a:pt x="0" y="190500"/>
                </a:lnTo>
                <a:lnTo>
                  <a:pt x="6350" y="190500"/>
                </a:lnTo>
                <a:lnTo>
                  <a:pt x="25400" y="177800"/>
                </a:lnTo>
                <a:lnTo>
                  <a:pt x="44450" y="152400"/>
                </a:lnTo>
                <a:lnTo>
                  <a:pt x="69850" y="127000"/>
                </a:lnTo>
                <a:lnTo>
                  <a:pt x="88900" y="88900"/>
                </a:lnTo>
                <a:lnTo>
                  <a:pt x="88900" y="38100"/>
                </a:lnTo>
                <a:lnTo>
                  <a:pt x="88900" y="6350"/>
                </a:lnTo>
                <a:lnTo>
                  <a:pt x="88900" y="0"/>
                </a:lnTo>
                <a:lnTo>
                  <a:pt x="88900" y="0"/>
                </a:lnTo>
                <a:lnTo>
                  <a:pt x="95250" y="19050"/>
                </a:lnTo>
                <a:lnTo>
                  <a:pt x="107950" y="63500"/>
                </a:lnTo>
                <a:lnTo>
                  <a:pt x="120650" y="107950"/>
                </a:lnTo>
                <a:lnTo>
                  <a:pt x="139700" y="146050"/>
                </a:lnTo>
                <a:lnTo>
                  <a:pt x="158750" y="171450"/>
                </a:lnTo>
                <a:lnTo>
                  <a:pt x="165100" y="177800"/>
                </a:lnTo>
                <a:lnTo>
                  <a:pt x="165100" y="177800"/>
                </a:lnTo>
                <a:lnTo>
                  <a:pt x="171450" y="158750"/>
                </a:lnTo>
                <a:lnTo>
                  <a:pt x="171450" y="120650"/>
                </a:lnTo>
                <a:lnTo>
                  <a:pt x="184150" y="82550"/>
                </a:lnTo>
                <a:lnTo>
                  <a:pt x="190500" y="76200"/>
                </a:lnTo>
                <a:lnTo>
                  <a:pt x="209550" y="88900"/>
                </a:lnTo>
                <a:lnTo>
                  <a:pt x="234950" y="114300"/>
                </a:lnTo>
                <a:lnTo>
                  <a:pt x="254000" y="139700"/>
                </a:lnTo>
                <a:lnTo>
                  <a:pt x="273050" y="171450"/>
                </a:lnTo>
                <a:lnTo>
                  <a:pt x="273050" y="1714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000250" y="4070350"/>
            <a:ext cx="146051" cy="146051"/>
          </a:xfrm>
          <a:custGeom>
            <a:avLst/>
            <a:gdLst/>
            <a:ahLst/>
            <a:cxnLst/>
            <a:rect l="0" t="0" r="0" b="0"/>
            <a:pathLst>
              <a:path w="146051" h="146051">
                <a:moveTo>
                  <a:pt x="19050" y="6350"/>
                </a:moveTo>
                <a:lnTo>
                  <a:pt x="0" y="0"/>
                </a:lnTo>
                <a:lnTo>
                  <a:pt x="0" y="6350"/>
                </a:lnTo>
                <a:lnTo>
                  <a:pt x="0" y="19050"/>
                </a:lnTo>
                <a:lnTo>
                  <a:pt x="0" y="57150"/>
                </a:lnTo>
                <a:lnTo>
                  <a:pt x="12700" y="88900"/>
                </a:lnTo>
                <a:lnTo>
                  <a:pt x="25400" y="114300"/>
                </a:lnTo>
                <a:lnTo>
                  <a:pt x="31750" y="120650"/>
                </a:lnTo>
                <a:lnTo>
                  <a:pt x="38100" y="127000"/>
                </a:lnTo>
                <a:lnTo>
                  <a:pt x="38100" y="127000"/>
                </a:lnTo>
                <a:lnTo>
                  <a:pt x="38100" y="107950"/>
                </a:lnTo>
                <a:lnTo>
                  <a:pt x="38100" y="76200"/>
                </a:lnTo>
                <a:lnTo>
                  <a:pt x="44450" y="44450"/>
                </a:lnTo>
                <a:lnTo>
                  <a:pt x="57150" y="25400"/>
                </a:lnTo>
                <a:lnTo>
                  <a:pt x="82550" y="19050"/>
                </a:lnTo>
                <a:lnTo>
                  <a:pt x="101600" y="25400"/>
                </a:lnTo>
                <a:lnTo>
                  <a:pt x="127000" y="38100"/>
                </a:lnTo>
                <a:lnTo>
                  <a:pt x="139700" y="63500"/>
                </a:lnTo>
                <a:lnTo>
                  <a:pt x="146050" y="82550"/>
                </a:lnTo>
                <a:lnTo>
                  <a:pt x="139700" y="101600"/>
                </a:lnTo>
                <a:lnTo>
                  <a:pt x="107950" y="120650"/>
                </a:lnTo>
                <a:lnTo>
                  <a:pt x="82550" y="133350"/>
                </a:lnTo>
                <a:lnTo>
                  <a:pt x="57150" y="139700"/>
                </a:lnTo>
                <a:lnTo>
                  <a:pt x="44450" y="139700"/>
                </a:lnTo>
                <a:lnTo>
                  <a:pt x="44450" y="146050"/>
                </a:lnTo>
                <a:lnTo>
                  <a:pt x="44450" y="1460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171700" y="4070350"/>
            <a:ext cx="146051" cy="152401"/>
          </a:xfrm>
          <a:custGeom>
            <a:avLst/>
            <a:gdLst/>
            <a:ahLst/>
            <a:cxnLst/>
            <a:rect l="0" t="0" r="0" b="0"/>
            <a:pathLst>
              <a:path w="146051" h="152401">
                <a:moveTo>
                  <a:pt x="19050" y="19050"/>
                </a:moveTo>
                <a:lnTo>
                  <a:pt x="19050" y="19050"/>
                </a:lnTo>
                <a:lnTo>
                  <a:pt x="6350" y="25400"/>
                </a:lnTo>
                <a:lnTo>
                  <a:pt x="0" y="38100"/>
                </a:lnTo>
                <a:lnTo>
                  <a:pt x="0" y="50800"/>
                </a:lnTo>
                <a:lnTo>
                  <a:pt x="12700" y="63500"/>
                </a:lnTo>
                <a:lnTo>
                  <a:pt x="25400" y="69850"/>
                </a:lnTo>
                <a:lnTo>
                  <a:pt x="44450" y="69850"/>
                </a:lnTo>
                <a:lnTo>
                  <a:pt x="63500" y="57150"/>
                </a:lnTo>
                <a:lnTo>
                  <a:pt x="69850" y="44450"/>
                </a:lnTo>
                <a:lnTo>
                  <a:pt x="76200" y="19050"/>
                </a:lnTo>
                <a:lnTo>
                  <a:pt x="82550" y="6350"/>
                </a:lnTo>
                <a:lnTo>
                  <a:pt x="82550" y="0"/>
                </a:lnTo>
                <a:lnTo>
                  <a:pt x="88900" y="6350"/>
                </a:lnTo>
                <a:lnTo>
                  <a:pt x="101600" y="19050"/>
                </a:lnTo>
                <a:lnTo>
                  <a:pt x="114300" y="44450"/>
                </a:lnTo>
                <a:lnTo>
                  <a:pt x="133350" y="76200"/>
                </a:lnTo>
                <a:lnTo>
                  <a:pt x="146050" y="101600"/>
                </a:lnTo>
                <a:lnTo>
                  <a:pt x="146050" y="127000"/>
                </a:lnTo>
                <a:lnTo>
                  <a:pt x="133350" y="146050"/>
                </a:lnTo>
                <a:lnTo>
                  <a:pt x="114300" y="152400"/>
                </a:lnTo>
                <a:lnTo>
                  <a:pt x="95250" y="152400"/>
                </a:lnTo>
                <a:lnTo>
                  <a:pt x="82550" y="146050"/>
                </a:lnTo>
                <a:lnTo>
                  <a:pt x="82550" y="1460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279650" y="3968750"/>
            <a:ext cx="101601" cy="139701"/>
          </a:xfrm>
          <a:custGeom>
            <a:avLst/>
            <a:gdLst/>
            <a:ahLst/>
            <a:cxnLst/>
            <a:rect l="0" t="0" r="0" b="0"/>
            <a:pathLst>
              <a:path w="101601" h="139701">
                <a:moveTo>
                  <a:pt x="0" y="6350"/>
                </a:moveTo>
                <a:lnTo>
                  <a:pt x="0" y="0"/>
                </a:lnTo>
                <a:lnTo>
                  <a:pt x="0" y="0"/>
                </a:lnTo>
                <a:lnTo>
                  <a:pt x="6350" y="19050"/>
                </a:lnTo>
                <a:lnTo>
                  <a:pt x="19050" y="44450"/>
                </a:lnTo>
                <a:lnTo>
                  <a:pt x="38100" y="82550"/>
                </a:lnTo>
                <a:lnTo>
                  <a:pt x="63500" y="107950"/>
                </a:lnTo>
                <a:lnTo>
                  <a:pt x="82550" y="127000"/>
                </a:lnTo>
                <a:lnTo>
                  <a:pt x="101600" y="139700"/>
                </a:lnTo>
                <a:lnTo>
                  <a:pt x="101600" y="139700"/>
                </a:lnTo>
                <a:lnTo>
                  <a:pt x="88900" y="127000"/>
                </a:lnTo>
                <a:lnTo>
                  <a:pt x="88900" y="1270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2286000" y="3956050"/>
            <a:ext cx="254001" cy="114301"/>
          </a:xfrm>
          <a:custGeom>
            <a:avLst/>
            <a:gdLst/>
            <a:ahLst/>
            <a:cxnLst/>
            <a:rect l="0" t="0" r="0" b="0"/>
            <a:pathLst>
              <a:path w="254001" h="114301">
                <a:moveTo>
                  <a:pt x="0" y="76200"/>
                </a:moveTo>
                <a:lnTo>
                  <a:pt x="0" y="76200"/>
                </a:lnTo>
                <a:lnTo>
                  <a:pt x="19050" y="76200"/>
                </a:lnTo>
                <a:lnTo>
                  <a:pt x="44450" y="82550"/>
                </a:lnTo>
                <a:lnTo>
                  <a:pt x="95250" y="69850"/>
                </a:lnTo>
                <a:lnTo>
                  <a:pt x="133350" y="57150"/>
                </a:lnTo>
                <a:lnTo>
                  <a:pt x="152400" y="44450"/>
                </a:lnTo>
                <a:lnTo>
                  <a:pt x="165100" y="31750"/>
                </a:lnTo>
                <a:lnTo>
                  <a:pt x="158750" y="12700"/>
                </a:lnTo>
                <a:lnTo>
                  <a:pt x="139700" y="0"/>
                </a:lnTo>
                <a:lnTo>
                  <a:pt x="120650" y="0"/>
                </a:lnTo>
                <a:lnTo>
                  <a:pt x="107950" y="12700"/>
                </a:lnTo>
                <a:lnTo>
                  <a:pt x="101600" y="31750"/>
                </a:lnTo>
                <a:lnTo>
                  <a:pt x="107950" y="50800"/>
                </a:lnTo>
                <a:lnTo>
                  <a:pt x="133350" y="69850"/>
                </a:lnTo>
                <a:lnTo>
                  <a:pt x="165100" y="88900"/>
                </a:lnTo>
                <a:lnTo>
                  <a:pt x="196850" y="95250"/>
                </a:lnTo>
                <a:lnTo>
                  <a:pt x="228600" y="101600"/>
                </a:lnTo>
                <a:lnTo>
                  <a:pt x="254000" y="114300"/>
                </a:lnTo>
                <a:lnTo>
                  <a:pt x="254000" y="1143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2222500" y="4311650"/>
            <a:ext cx="101601" cy="101601"/>
          </a:xfrm>
          <a:custGeom>
            <a:avLst/>
            <a:gdLst/>
            <a:ahLst/>
            <a:cxnLst/>
            <a:rect l="0" t="0" r="0" b="0"/>
            <a:pathLst>
              <a:path w="101601" h="101601">
                <a:moveTo>
                  <a:pt x="69850" y="12700"/>
                </a:moveTo>
                <a:lnTo>
                  <a:pt x="50800" y="6350"/>
                </a:lnTo>
                <a:lnTo>
                  <a:pt x="31750" y="19050"/>
                </a:lnTo>
                <a:lnTo>
                  <a:pt x="12700" y="38100"/>
                </a:lnTo>
                <a:lnTo>
                  <a:pt x="0" y="57150"/>
                </a:lnTo>
                <a:lnTo>
                  <a:pt x="0" y="82550"/>
                </a:lnTo>
                <a:lnTo>
                  <a:pt x="12700" y="95250"/>
                </a:lnTo>
                <a:lnTo>
                  <a:pt x="38100" y="101600"/>
                </a:lnTo>
                <a:lnTo>
                  <a:pt x="63500" y="82550"/>
                </a:lnTo>
                <a:lnTo>
                  <a:pt x="88900" y="57150"/>
                </a:lnTo>
                <a:lnTo>
                  <a:pt x="101600" y="31750"/>
                </a:lnTo>
                <a:lnTo>
                  <a:pt x="88900" y="12700"/>
                </a:lnTo>
                <a:lnTo>
                  <a:pt x="69850" y="0"/>
                </a:lnTo>
                <a:lnTo>
                  <a:pt x="44450" y="6350"/>
                </a:lnTo>
                <a:lnTo>
                  <a:pt x="25400" y="19050"/>
                </a:lnTo>
                <a:lnTo>
                  <a:pt x="12700" y="31750"/>
                </a:lnTo>
                <a:lnTo>
                  <a:pt x="19050" y="38100"/>
                </a:lnTo>
                <a:lnTo>
                  <a:pt x="19050" y="381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2286000" y="4152900"/>
            <a:ext cx="146051" cy="222251"/>
          </a:xfrm>
          <a:custGeom>
            <a:avLst/>
            <a:gdLst/>
            <a:ahLst/>
            <a:cxnLst/>
            <a:rect l="0" t="0" r="0" b="0"/>
            <a:pathLst>
              <a:path w="146051" h="222251">
                <a:moveTo>
                  <a:pt x="82550" y="0"/>
                </a:moveTo>
                <a:lnTo>
                  <a:pt x="50800" y="6350"/>
                </a:lnTo>
                <a:lnTo>
                  <a:pt x="25400" y="19050"/>
                </a:lnTo>
                <a:lnTo>
                  <a:pt x="0" y="50800"/>
                </a:lnTo>
                <a:lnTo>
                  <a:pt x="0" y="88900"/>
                </a:lnTo>
                <a:lnTo>
                  <a:pt x="12700" y="133350"/>
                </a:lnTo>
                <a:lnTo>
                  <a:pt x="44450" y="171450"/>
                </a:lnTo>
                <a:lnTo>
                  <a:pt x="88900" y="190500"/>
                </a:lnTo>
                <a:lnTo>
                  <a:pt x="114300" y="209550"/>
                </a:lnTo>
                <a:lnTo>
                  <a:pt x="139700" y="215900"/>
                </a:lnTo>
                <a:lnTo>
                  <a:pt x="146050" y="222250"/>
                </a:lnTo>
                <a:lnTo>
                  <a:pt x="139700" y="209550"/>
                </a:lnTo>
                <a:lnTo>
                  <a:pt x="139700" y="2095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79650" y="4197350"/>
            <a:ext cx="171451" cy="120651"/>
          </a:xfrm>
          <a:custGeom>
            <a:avLst/>
            <a:gdLst/>
            <a:ahLst/>
            <a:cxnLst/>
            <a:rect l="0" t="0" r="0" b="0"/>
            <a:pathLst>
              <a:path w="171451" h="120651">
                <a:moveTo>
                  <a:pt x="0" y="120650"/>
                </a:moveTo>
                <a:lnTo>
                  <a:pt x="12700" y="114300"/>
                </a:lnTo>
                <a:lnTo>
                  <a:pt x="44450" y="101600"/>
                </a:lnTo>
                <a:lnTo>
                  <a:pt x="82550" y="76200"/>
                </a:lnTo>
                <a:lnTo>
                  <a:pt x="127000" y="38100"/>
                </a:lnTo>
                <a:lnTo>
                  <a:pt x="171450" y="0"/>
                </a:lnTo>
                <a:lnTo>
                  <a:pt x="1714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400300" y="4064000"/>
            <a:ext cx="152401" cy="228601"/>
          </a:xfrm>
          <a:custGeom>
            <a:avLst/>
            <a:gdLst/>
            <a:ahLst/>
            <a:cxnLst/>
            <a:rect l="0" t="0" r="0" b="0"/>
            <a:pathLst>
              <a:path w="152401" h="228601">
                <a:moveTo>
                  <a:pt x="82550" y="6350"/>
                </a:moveTo>
                <a:lnTo>
                  <a:pt x="69850" y="0"/>
                </a:lnTo>
                <a:lnTo>
                  <a:pt x="44450" y="12700"/>
                </a:lnTo>
                <a:lnTo>
                  <a:pt x="19050" y="38100"/>
                </a:lnTo>
                <a:lnTo>
                  <a:pt x="0" y="76200"/>
                </a:lnTo>
                <a:lnTo>
                  <a:pt x="0" y="120650"/>
                </a:lnTo>
                <a:lnTo>
                  <a:pt x="31750" y="171450"/>
                </a:lnTo>
                <a:lnTo>
                  <a:pt x="63500" y="196850"/>
                </a:lnTo>
                <a:lnTo>
                  <a:pt x="95250" y="215900"/>
                </a:lnTo>
                <a:lnTo>
                  <a:pt x="120650" y="228600"/>
                </a:lnTo>
                <a:lnTo>
                  <a:pt x="146050" y="228600"/>
                </a:lnTo>
                <a:lnTo>
                  <a:pt x="152400" y="228600"/>
                </a:lnTo>
                <a:lnTo>
                  <a:pt x="139700" y="222250"/>
                </a:lnTo>
                <a:lnTo>
                  <a:pt x="139700" y="2222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413000" y="4140200"/>
            <a:ext cx="241301" cy="114301"/>
          </a:xfrm>
          <a:custGeom>
            <a:avLst/>
            <a:gdLst/>
            <a:ahLst/>
            <a:cxnLst/>
            <a:rect l="0" t="0" r="0" b="0"/>
            <a:pathLst>
              <a:path w="241301" h="114301">
                <a:moveTo>
                  <a:pt x="0" y="114300"/>
                </a:moveTo>
                <a:lnTo>
                  <a:pt x="0" y="114300"/>
                </a:lnTo>
                <a:lnTo>
                  <a:pt x="12700" y="101600"/>
                </a:lnTo>
                <a:lnTo>
                  <a:pt x="44450" y="82550"/>
                </a:lnTo>
                <a:lnTo>
                  <a:pt x="88900" y="50800"/>
                </a:lnTo>
                <a:lnTo>
                  <a:pt x="133350" y="19050"/>
                </a:lnTo>
                <a:lnTo>
                  <a:pt x="165100" y="6350"/>
                </a:lnTo>
                <a:lnTo>
                  <a:pt x="184150" y="0"/>
                </a:lnTo>
                <a:lnTo>
                  <a:pt x="184150" y="0"/>
                </a:lnTo>
                <a:lnTo>
                  <a:pt x="165100" y="19050"/>
                </a:lnTo>
                <a:lnTo>
                  <a:pt x="146050" y="44450"/>
                </a:lnTo>
                <a:lnTo>
                  <a:pt x="127000" y="63500"/>
                </a:lnTo>
                <a:lnTo>
                  <a:pt x="120650" y="76200"/>
                </a:lnTo>
                <a:lnTo>
                  <a:pt x="120650" y="76200"/>
                </a:lnTo>
                <a:lnTo>
                  <a:pt x="139700" y="69850"/>
                </a:lnTo>
                <a:lnTo>
                  <a:pt x="165100" y="57150"/>
                </a:lnTo>
                <a:lnTo>
                  <a:pt x="196850" y="50800"/>
                </a:lnTo>
                <a:lnTo>
                  <a:pt x="222250" y="44450"/>
                </a:lnTo>
                <a:lnTo>
                  <a:pt x="234950" y="50800"/>
                </a:lnTo>
                <a:lnTo>
                  <a:pt x="241300" y="63500"/>
                </a:lnTo>
                <a:lnTo>
                  <a:pt x="228600" y="82550"/>
                </a:lnTo>
                <a:lnTo>
                  <a:pt x="215900" y="101600"/>
                </a:lnTo>
                <a:lnTo>
                  <a:pt x="203200" y="114300"/>
                </a:lnTo>
                <a:lnTo>
                  <a:pt x="196850" y="114300"/>
                </a:lnTo>
                <a:lnTo>
                  <a:pt x="196850" y="107950"/>
                </a:lnTo>
                <a:lnTo>
                  <a:pt x="196850" y="1079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2673350" y="4057650"/>
            <a:ext cx="171451" cy="127001"/>
          </a:xfrm>
          <a:custGeom>
            <a:avLst/>
            <a:gdLst/>
            <a:ahLst/>
            <a:cxnLst/>
            <a:rect l="0" t="0" r="0" b="0"/>
            <a:pathLst>
              <a:path w="171451" h="127001">
                <a:moveTo>
                  <a:pt x="0" y="107950"/>
                </a:moveTo>
                <a:lnTo>
                  <a:pt x="19050" y="107950"/>
                </a:lnTo>
                <a:lnTo>
                  <a:pt x="38100" y="95250"/>
                </a:lnTo>
                <a:lnTo>
                  <a:pt x="50800" y="82550"/>
                </a:lnTo>
                <a:lnTo>
                  <a:pt x="63500" y="57150"/>
                </a:lnTo>
                <a:lnTo>
                  <a:pt x="63500" y="38100"/>
                </a:lnTo>
                <a:lnTo>
                  <a:pt x="63500" y="6350"/>
                </a:lnTo>
                <a:lnTo>
                  <a:pt x="50800" y="0"/>
                </a:lnTo>
                <a:lnTo>
                  <a:pt x="38100" y="0"/>
                </a:lnTo>
                <a:lnTo>
                  <a:pt x="25400" y="19050"/>
                </a:lnTo>
                <a:lnTo>
                  <a:pt x="12700" y="50800"/>
                </a:lnTo>
                <a:lnTo>
                  <a:pt x="12700" y="82550"/>
                </a:lnTo>
                <a:lnTo>
                  <a:pt x="25400" y="107950"/>
                </a:lnTo>
                <a:lnTo>
                  <a:pt x="50800" y="120650"/>
                </a:lnTo>
                <a:lnTo>
                  <a:pt x="76200" y="127000"/>
                </a:lnTo>
                <a:lnTo>
                  <a:pt x="107950" y="114300"/>
                </a:lnTo>
                <a:lnTo>
                  <a:pt x="133350" y="95250"/>
                </a:lnTo>
                <a:lnTo>
                  <a:pt x="158750" y="76200"/>
                </a:lnTo>
                <a:lnTo>
                  <a:pt x="171450" y="31750"/>
                </a:lnTo>
                <a:lnTo>
                  <a:pt x="171450" y="317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781300" y="3924300"/>
            <a:ext cx="146051" cy="184151"/>
          </a:xfrm>
          <a:custGeom>
            <a:avLst/>
            <a:gdLst/>
            <a:ahLst/>
            <a:cxnLst/>
            <a:rect l="0" t="0" r="0" b="0"/>
            <a:pathLst>
              <a:path w="146051" h="184151">
                <a:moveTo>
                  <a:pt x="0" y="0"/>
                </a:moveTo>
                <a:lnTo>
                  <a:pt x="0" y="0"/>
                </a:lnTo>
                <a:lnTo>
                  <a:pt x="0" y="12700"/>
                </a:lnTo>
                <a:lnTo>
                  <a:pt x="19050" y="38100"/>
                </a:lnTo>
                <a:lnTo>
                  <a:pt x="44450" y="76200"/>
                </a:lnTo>
                <a:lnTo>
                  <a:pt x="82550" y="114300"/>
                </a:lnTo>
                <a:lnTo>
                  <a:pt x="114300" y="146050"/>
                </a:lnTo>
                <a:lnTo>
                  <a:pt x="133350" y="165100"/>
                </a:lnTo>
                <a:lnTo>
                  <a:pt x="146050" y="184150"/>
                </a:lnTo>
                <a:lnTo>
                  <a:pt x="146050" y="1841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794000" y="4013200"/>
            <a:ext cx="171451" cy="69851"/>
          </a:xfrm>
          <a:custGeom>
            <a:avLst/>
            <a:gdLst/>
            <a:ahLst/>
            <a:cxnLst/>
            <a:rect l="0" t="0" r="0" b="0"/>
            <a:pathLst>
              <a:path w="171451" h="69851">
                <a:moveTo>
                  <a:pt x="0" y="69850"/>
                </a:moveTo>
                <a:lnTo>
                  <a:pt x="12700" y="57150"/>
                </a:lnTo>
                <a:lnTo>
                  <a:pt x="50800" y="38100"/>
                </a:lnTo>
                <a:lnTo>
                  <a:pt x="107950" y="12700"/>
                </a:lnTo>
                <a:lnTo>
                  <a:pt x="171450" y="0"/>
                </a:lnTo>
                <a:lnTo>
                  <a:pt x="1714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324600" y="2673350"/>
            <a:ext cx="749301" cy="628651"/>
          </a:xfrm>
          <a:custGeom>
            <a:avLst/>
            <a:gdLst/>
            <a:ahLst/>
            <a:cxnLst/>
            <a:rect l="0" t="0" r="0" b="0"/>
            <a:pathLst>
              <a:path w="749301" h="628651">
                <a:moveTo>
                  <a:pt x="0" y="101600"/>
                </a:moveTo>
                <a:lnTo>
                  <a:pt x="6350" y="101600"/>
                </a:lnTo>
                <a:lnTo>
                  <a:pt x="50800" y="95250"/>
                </a:lnTo>
                <a:lnTo>
                  <a:pt x="114300" y="82550"/>
                </a:lnTo>
                <a:lnTo>
                  <a:pt x="222250" y="63500"/>
                </a:lnTo>
                <a:lnTo>
                  <a:pt x="342900" y="50800"/>
                </a:lnTo>
                <a:lnTo>
                  <a:pt x="463550" y="38100"/>
                </a:lnTo>
                <a:lnTo>
                  <a:pt x="571500" y="19050"/>
                </a:lnTo>
                <a:lnTo>
                  <a:pt x="647700" y="6350"/>
                </a:lnTo>
                <a:lnTo>
                  <a:pt x="698500" y="0"/>
                </a:lnTo>
                <a:lnTo>
                  <a:pt x="723900" y="0"/>
                </a:lnTo>
                <a:lnTo>
                  <a:pt x="730250" y="6350"/>
                </a:lnTo>
                <a:lnTo>
                  <a:pt x="742950" y="19050"/>
                </a:lnTo>
                <a:lnTo>
                  <a:pt x="730250" y="44450"/>
                </a:lnTo>
                <a:lnTo>
                  <a:pt x="730250" y="76200"/>
                </a:lnTo>
                <a:lnTo>
                  <a:pt x="730250" y="127000"/>
                </a:lnTo>
                <a:lnTo>
                  <a:pt x="723900" y="196850"/>
                </a:lnTo>
                <a:lnTo>
                  <a:pt x="717550" y="279400"/>
                </a:lnTo>
                <a:lnTo>
                  <a:pt x="717550" y="368300"/>
                </a:lnTo>
                <a:lnTo>
                  <a:pt x="723900" y="444500"/>
                </a:lnTo>
                <a:lnTo>
                  <a:pt x="730250" y="508000"/>
                </a:lnTo>
                <a:lnTo>
                  <a:pt x="749300" y="552450"/>
                </a:lnTo>
                <a:lnTo>
                  <a:pt x="749300" y="584200"/>
                </a:lnTo>
                <a:lnTo>
                  <a:pt x="736600" y="590550"/>
                </a:lnTo>
                <a:lnTo>
                  <a:pt x="717550" y="596900"/>
                </a:lnTo>
                <a:lnTo>
                  <a:pt x="679450" y="603250"/>
                </a:lnTo>
                <a:lnTo>
                  <a:pt x="635000" y="596900"/>
                </a:lnTo>
                <a:lnTo>
                  <a:pt x="565150" y="590550"/>
                </a:lnTo>
                <a:lnTo>
                  <a:pt x="476250" y="596900"/>
                </a:lnTo>
                <a:lnTo>
                  <a:pt x="374650" y="609600"/>
                </a:lnTo>
                <a:lnTo>
                  <a:pt x="279400" y="615950"/>
                </a:lnTo>
                <a:lnTo>
                  <a:pt x="171450" y="628650"/>
                </a:lnTo>
                <a:lnTo>
                  <a:pt x="171450" y="628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375400" y="3289300"/>
            <a:ext cx="152401" cy="31751"/>
          </a:xfrm>
          <a:custGeom>
            <a:avLst/>
            <a:gdLst/>
            <a:ahLst/>
            <a:cxnLst/>
            <a:rect l="0" t="0" r="0" b="0"/>
            <a:pathLst>
              <a:path w="152401" h="31751">
                <a:moveTo>
                  <a:pt x="6350" y="31750"/>
                </a:moveTo>
                <a:lnTo>
                  <a:pt x="0" y="31750"/>
                </a:lnTo>
                <a:lnTo>
                  <a:pt x="0" y="31750"/>
                </a:lnTo>
                <a:lnTo>
                  <a:pt x="6350" y="25400"/>
                </a:lnTo>
                <a:lnTo>
                  <a:pt x="31750" y="25400"/>
                </a:lnTo>
                <a:lnTo>
                  <a:pt x="95250" y="6350"/>
                </a:lnTo>
                <a:lnTo>
                  <a:pt x="152400" y="0"/>
                </a:lnTo>
                <a:lnTo>
                  <a:pt x="15240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6717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3400" y="2667000"/>
            <a:ext cx="4114800" cy="2743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5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6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7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8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9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10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Don’t Know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18598091"/>
              </p:ext>
            </p:extLst>
          </p:nvPr>
        </p:nvGraphicFramePr>
        <p:xfrm>
          <a:off x="5147733" y="2286000"/>
          <a:ext cx="3996267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Chart" r:id="rId6" imgW="4571946" imgH="5143608" progId="MSGraph.Chart.8">
                  <p:embed followColorScheme="full"/>
                </p:oleObj>
              </mc:Choice>
              <mc:Fallback>
                <p:oleObj name="Chart" r:id="rId6" imgW="4571946" imgH="514360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7733" y="2286000"/>
                        <a:ext cx="3996267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StartPoll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PQuestion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2057400"/>
          </a:xfrm>
        </p:spPr>
        <p:txBody>
          <a:bodyPr>
            <a:noAutofit/>
          </a:bodyPr>
          <a:lstStyle/>
          <a:p>
            <a:r>
              <a:rPr lang="en-US" sz="3200" dirty="0"/>
              <a:t>Consider a 64KB </a:t>
            </a:r>
            <a:r>
              <a:rPr lang="en-US" sz="3200" dirty="0" smtClean="0"/>
              <a:t>8-way set associative cache </a:t>
            </a:r>
            <a:r>
              <a:rPr lang="en-US" sz="3200" dirty="0"/>
              <a:t>with </a:t>
            </a:r>
            <a:r>
              <a:rPr lang="en-US" sz="3200" dirty="0" smtClean="0"/>
              <a:t>32 </a:t>
            </a:r>
            <a:r>
              <a:rPr lang="en-US" sz="3200" dirty="0"/>
              <a:t>word blocks. How many </a:t>
            </a:r>
            <a:r>
              <a:rPr lang="en-US" sz="3200" dirty="0" smtClean="0"/>
              <a:t>index bits </a:t>
            </a:r>
            <a:r>
              <a:rPr lang="en-US" sz="3200" dirty="0"/>
              <a:t>are there? Only word addresses are used and a word is 64 bits</a:t>
            </a:r>
            <a:r>
              <a:rPr lang="en-US" sz="3200" dirty="0" smtClean="0"/>
              <a:t>. Addresses are 32 bits.</a:t>
            </a:r>
            <a:endParaRPr lang="en-US" sz="3200" dirty="0"/>
          </a:p>
        </p:txBody>
      </p:sp>
      <p:sp>
        <p:nvSpPr>
          <p:cNvPr id="11" name="Freeform 10"/>
          <p:cNvSpPr/>
          <p:nvPr/>
        </p:nvSpPr>
        <p:spPr>
          <a:xfrm>
            <a:off x="2825750" y="2559050"/>
            <a:ext cx="171451" cy="254001"/>
          </a:xfrm>
          <a:custGeom>
            <a:avLst/>
            <a:gdLst/>
            <a:ahLst/>
            <a:cxnLst/>
            <a:rect l="0" t="0" r="0" b="0"/>
            <a:pathLst>
              <a:path w="171451" h="254001">
                <a:moveTo>
                  <a:pt x="63500" y="25400"/>
                </a:moveTo>
                <a:lnTo>
                  <a:pt x="63500" y="12700"/>
                </a:lnTo>
                <a:lnTo>
                  <a:pt x="69850" y="6350"/>
                </a:lnTo>
                <a:lnTo>
                  <a:pt x="63500" y="0"/>
                </a:lnTo>
                <a:lnTo>
                  <a:pt x="63500" y="0"/>
                </a:lnTo>
                <a:lnTo>
                  <a:pt x="57150" y="6350"/>
                </a:lnTo>
                <a:lnTo>
                  <a:pt x="50800" y="25400"/>
                </a:lnTo>
                <a:lnTo>
                  <a:pt x="31750" y="63500"/>
                </a:lnTo>
                <a:lnTo>
                  <a:pt x="19050" y="114300"/>
                </a:lnTo>
                <a:lnTo>
                  <a:pt x="6350" y="171450"/>
                </a:lnTo>
                <a:lnTo>
                  <a:pt x="0" y="209550"/>
                </a:lnTo>
                <a:lnTo>
                  <a:pt x="6350" y="234950"/>
                </a:lnTo>
                <a:lnTo>
                  <a:pt x="19050" y="254000"/>
                </a:lnTo>
                <a:lnTo>
                  <a:pt x="44450" y="254000"/>
                </a:lnTo>
                <a:lnTo>
                  <a:pt x="82550" y="241300"/>
                </a:lnTo>
                <a:lnTo>
                  <a:pt x="120650" y="209550"/>
                </a:lnTo>
                <a:lnTo>
                  <a:pt x="146050" y="171450"/>
                </a:lnTo>
                <a:lnTo>
                  <a:pt x="165100" y="139700"/>
                </a:lnTo>
                <a:lnTo>
                  <a:pt x="171450" y="101600"/>
                </a:lnTo>
                <a:lnTo>
                  <a:pt x="158750" y="88900"/>
                </a:lnTo>
                <a:lnTo>
                  <a:pt x="139700" y="88900"/>
                </a:lnTo>
                <a:lnTo>
                  <a:pt x="127000" y="95250"/>
                </a:lnTo>
                <a:lnTo>
                  <a:pt x="107950" y="114300"/>
                </a:lnTo>
                <a:lnTo>
                  <a:pt x="101600" y="146050"/>
                </a:lnTo>
                <a:lnTo>
                  <a:pt x="95250" y="171450"/>
                </a:lnTo>
                <a:lnTo>
                  <a:pt x="107950" y="190500"/>
                </a:lnTo>
                <a:lnTo>
                  <a:pt x="114300" y="203200"/>
                </a:lnTo>
                <a:lnTo>
                  <a:pt x="127000" y="209550"/>
                </a:lnTo>
                <a:lnTo>
                  <a:pt x="139700" y="209550"/>
                </a:lnTo>
                <a:lnTo>
                  <a:pt x="139700" y="2095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067050" y="2559050"/>
            <a:ext cx="101601" cy="120651"/>
          </a:xfrm>
          <a:custGeom>
            <a:avLst/>
            <a:gdLst/>
            <a:ahLst/>
            <a:cxnLst/>
            <a:rect l="0" t="0" r="0" b="0"/>
            <a:pathLst>
              <a:path w="101601" h="120651">
                <a:moveTo>
                  <a:pt x="19050" y="6350"/>
                </a:moveTo>
                <a:lnTo>
                  <a:pt x="19050" y="0"/>
                </a:lnTo>
                <a:lnTo>
                  <a:pt x="19050" y="6350"/>
                </a:lnTo>
                <a:lnTo>
                  <a:pt x="12700" y="19050"/>
                </a:lnTo>
                <a:lnTo>
                  <a:pt x="6350" y="38100"/>
                </a:lnTo>
                <a:lnTo>
                  <a:pt x="6350" y="69850"/>
                </a:lnTo>
                <a:lnTo>
                  <a:pt x="0" y="88900"/>
                </a:lnTo>
                <a:lnTo>
                  <a:pt x="6350" y="107950"/>
                </a:lnTo>
                <a:lnTo>
                  <a:pt x="19050" y="120650"/>
                </a:lnTo>
                <a:lnTo>
                  <a:pt x="38100" y="120650"/>
                </a:lnTo>
                <a:lnTo>
                  <a:pt x="69850" y="114300"/>
                </a:lnTo>
                <a:lnTo>
                  <a:pt x="88900" y="107950"/>
                </a:lnTo>
                <a:lnTo>
                  <a:pt x="101600" y="95250"/>
                </a:lnTo>
                <a:lnTo>
                  <a:pt x="101600" y="95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155950" y="2540000"/>
            <a:ext cx="12701" cy="241301"/>
          </a:xfrm>
          <a:custGeom>
            <a:avLst/>
            <a:gdLst/>
            <a:ahLst/>
            <a:cxnLst/>
            <a:rect l="0" t="0" r="0" b="0"/>
            <a:pathLst>
              <a:path w="12701" h="241301">
                <a:moveTo>
                  <a:pt x="12700" y="6350"/>
                </a:moveTo>
                <a:lnTo>
                  <a:pt x="12700" y="0"/>
                </a:lnTo>
                <a:lnTo>
                  <a:pt x="12700" y="6350"/>
                </a:lnTo>
                <a:lnTo>
                  <a:pt x="12700" y="19050"/>
                </a:lnTo>
                <a:lnTo>
                  <a:pt x="6350" y="50800"/>
                </a:lnTo>
                <a:lnTo>
                  <a:pt x="0" y="101600"/>
                </a:lnTo>
                <a:lnTo>
                  <a:pt x="0" y="158750"/>
                </a:lnTo>
                <a:lnTo>
                  <a:pt x="0" y="203200"/>
                </a:lnTo>
                <a:lnTo>
                  <a:pt x="0" y="228600"/>
                </a:lnTo>
                <a:lnTo>
                  <a:pt x="6350" y="241300"/>
                </a:lnTo>
                <a:lnTo>
                  <a:pt x="6350" y="241300"/>
                </a:lnTo>
                <a:lnTo>
                  <a:pt x="6350" y="2413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454400" y="2527300"/>
            <a:ext cx="12701" cy="254001"/>
          </a:xfrm>
          <a:custGeom>
            <a:avLst/>
            <a:gdLst/>
            <a:ahLst/>
            <a:cxnLst/>
            <a:rect l="0" t="0" r="0" b="0"/>
            <a:pathLst>
              <a:path w="12701" h="254001">
                <a:moveTo>
                  <a:pt x="12700" y="19050"/>
                </a:moveTo>
                <a:lnTo>
                  <a:pt x="12700" y="6350"/>
                </a:lnTo>
                <a:lnTo>
                  <a:pt x="12700" y="0"/>
                </a:lnTo>
                <a:lnTo>
                  <a:pt x="12700" y="0"/>
                </a:lnTo>
                <a:lnTo>
                  <a:pt x="12700" y="12700"/>
                </a:lnTo>
                <a:lnTo>
                  <a:pt x="6350" y="50800"/>
                </a:lnTo>
                <a:lnTo>
                  <a:pt x="6350" y="114300"/>
                </a:lnTo>
                <a:lnTo>
                  <a:pt x="0" y="177800"/>
                </a:lnTo>
                <a:lnTo>
                  <a:pt x="0" y="215900"/>
                </a:lnTo>
                <a:lnTo>
                  <a:pt x="0" y="241300"/>
                </a:lnTo>
                <a:lnTo>
                  <a:pt x="0" y="247650"/>
                </a:lnTo>
                <a:lnTo>
                  <a:pt x="0" y="254000"/>
                </a:lnTo>
                <a:lnTo>
                  <a:pt x="0" y="247650"/>
                </a:lnTo>
                <a:lnTo>
                  <a:pt x="0" y="2476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467100" y="2584450"/>
            <a:ext cx="101601" cy="158751"/>
          </a:xfrm>
          <a:custGeom>
            <a:avLst/>
            <a:gdLst/>
            <a:ahLst/>
            <a:cxnLst/>
            <a:rect l="0" t="0" r="0" b="0"/>
            <a:pathLst>
              <a:path w="101601" h="158751">
                <a:moveTo>
                  <a:pt x="101600" y="0"/>
                </a:moveTo>
                <a:lnTo>
                  <a:pt x="95250" y="6350"/>
                </a:lnTo>
                <a:lnTo>
                  <a:pt x="76200" y="19050"/>
                </a:lnTo>
                <a:lnTo>
                  <a:pt x="57150" y="38100"/>
                </a:lnTo>
                <a:lnTo>
                  <a:pt x="38100" y="57150"/>
                </a:lnTo>
                <a:lnTo>
                  <a:pt x="19050" y="82550"/>
                </a:lnTo>
                <a:lnTo>
                  <a:pt x="6350" y="101600"/>
                </a:lnTo>
                <a:lnTo>
                  <a:pt x="0" y="120650"/>
                </a:lnTo>
                <a:lnTo>
                  <a:pt x="6350" y="139700"/>
                </a:lnTo>
                <a:lnTo>
                  <a:pt x="12700" y="152400"/>
                </a:lnTo>
                <a:lnTo>
                  <a:pt x="25400" y="158750"/>
                </a:lnTo>
                <a:lnTo>
                  <a:pt x="44450" y="158750"/>
                </a:lnTo>
                <a:lnTo>
                  <a:pt x="57150" y="158750"/>
                </a:lnTo>
                <a:lnTo>
                  <a:pt x="88900" y="152400"/>
                </a:lnTo>
                <a:lnTo>
                  <a:pt x="88900" y="1524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663950" y="2559050"/>
            <a:ext cx="19051" cy="158751"/>
          </a:xfrm>
          <a:custGeom>
            <a:avLst/>
            <a:gdLst/>
            <a:ahLst/>
            <a:cxnLst/>
            <a:rect l="0" t="0" r="0" b="0"/>
            <a:pathLst>
              <a:path w="19051" h="158751">
                <a:moveTo>
                  <a:pt x="0" y="0"/>
                </a:moveTo>
                <a:lnTo>
                  <a:pt x="0" y="0"/>
                </a:lnTo>
                <a:lnTo>
                  <a:pt x="0" y="12700"/>
                </a:lnTo>
                <a:lnTo>
                  <a:pt x="6350" y="44450"/>
                </a:lnTo>
                <a:lnTo>
                  <a:pt x="6350" y="82550"/>
                </a:lnTo>
                <a:lnTo>
                  <a:pt x="6350" y="120650"/>
                </a:lnTo>
                <a:lnTo>
                  <a:pt x="12700" y="146050"/>
                </a:lnTo>
                <a:lnTo>
                  <a:pt x="12700" y="152400"/>
                </a:lnTo>
                <a:lnTo>
                  <a:pt x="19050" y="158750"/>
                </a:lnTo>
                <a:lnTo>
                  <a:pt x="19050" y="158750"/>
                </a:lnTo>
                <a:lnTo>
                  <a:pt x="19050" y="1587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638550" y="2508250"/>
            <a:ext cx="171451" cy="215901"/>
          </a:xfrm>
          <a:custGeom>
            <a:avLst/>
            <a:gdLst/>
            <a:ahLst/>
            <a:cxnLst/>
            <a:rect l="0" t="0" r="0" b="0"/>
            <a:pathLst>
              <a:path w="171451" h="215901">
                <a:moveTo>
                  <a:pt x="0" y="44450"/>
                </a:moveTo>
                <a:lnTo>
                  <a:pt x="6350" y="38100"/>
                </a:lnTo>
                <a:lnTo>
                  <a:pt x="12700" y="25400"/>
                </a:lnTo>
                <a:lnTo>
                  <a:pt x="38100" y="12700"/>
                </a:lnTo>
                <a:lnTo>
                  <a:pt x="76200" y="6350"/>
                </a:lnTo>
                <a:lnTo>
                  <a:pt x="114300" y="0"/>
                </a:lnTo>
                <a:lnTo>
                  <a:pt x="133350" y="6350"/>
                </a:lnTo>
                <a:lnTo>
                  <a:pt x="146050" y="19050"/>
                </a:lnTo>
                <a:lnTo>
                  <a:pt x="146050" y="38100"/>
                </a:lnTo>
                <a:lnTo>
                  <a:pt x="127000" y="57150"/>
                </a:lnTo>
                <a:lnTo>
                  <a:pt x="101600" y="82550"/>
                </a:lnTo>
                <a:lnTo>
                  <a:pt x="69850" y="101600"/>
                </a:lnTo>
                <a:lnTo>
                  <a:pt x="44450" y="114300"/>
                </a:lnTo>
                <a:lnTo>
                  <a:pt x="31750" y="120650"/>
                </a:lnTo>
                <a:lnTo>
                  <a:pt x="31750" y="120650"/>
                </a:lnTo>
                <a:lnTo>
                  <a:pt x="38100" y="120650"/>
                </a:lnTo>
                <a:lnTo>
                  <a:pt x="57150" y="114300"/>
                </a:lnTo>
                <a:lnTo>
                  <a:pt x="76200" y="114300"/>
                </a:lnTo>
                <a:lnTo>
                  <a:pt x="107950" y="114300"/>
                </a:lnTo>
                <a:lnTo>
                  <a:pt x="139700" y="120650"/>
                </a:lnTo>
                <a:lnTo>
                  <a:pt x="158750" y="133350"/>
                </a:lnTo>
                <a:lnTo>
                  <a:pt x="171450" y="146050"/>
                </a:lnTo>
                <a:lnTo>
                  <a:pt x="171450" y="158750"/>
                </a:lnTo>
                <a:lnTo>
                  <a:pt x="171450" y="171450"/>
                </a:lnTo>
                <a:lnTo>
                  <a:pt x="158750" y="190500"/>
                </a:lnTo>
                <a:lnTo>
                  <a:pt x="127000" y="203200"/>
                </a:lnTo>
                <a:lnTo>
                  <a:pt x="88900" y="209550"/>
                </a:lnTo>
                <a:lnTo>
                  <a:pt x="63500" y="215900"/>
                </a:lnTo>
                <a:lnTo>
                  <a:pt x="50800" y="215900"/>
                </a:lnTo>
                <a:lnTo>
                  <a:pt x="38100" y="209550"/>
                </a:lnTo>
                <a:lnTo>
                  <a:pt x="31750" y="203200"/>
                </a:lnTo>
                <a:lnTo>
                  <a:pt x="31750" y="2032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949700" y="2647950"/>
            <a:ext cx="139701" cy="146051"/>
          </a:xfrm>
          <a:custGeom>
            <a:avLst/>
            <a:gdLst/>
            <a:ahLst/>
            <a:cxnLst/>
            <a:rect l="0" t="0" r="0" b="0"/>
            <a:pathLst>
              <a:path w="139701" h="146051">
                <a:moveTo>
                  <a:pt x="0" y="1270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6350"/>
                </a:lnTo>
                <a:lnTo>
                  <a:pt x="19050" y="31750"/>
                </a:lnTo>
                <a:lnTo>
                  <a:pt x="50800" y="63500"/>
                </a:lnTo>
                <a:lnTo>
                  <a:pt x="82550" y="95250"/>
                </a:lnTo>
                <a:lnTo>
                  <a:pt x="107950" y="120650"/>
                </a:lnTo>
                <a:lnTo>
                  <a:pt x="127000" y="133350"/>
                </a:lnTo>
                <a:lnTo>
                  <a:pt x="133350" y="139700"/>
                </a:lnTo>
                <a:lnTo>
                  <a:pt x="139700" y="146050"/>
                </a:lnTo>
                <a:lnTo>
                  <a:pt x="133350" y="146050"/>
                </a:lnTo>
                <a:lnTo>
                  <a:pt x="133350" y="146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949700" y="2641600"/>
            <a:ext cx="88901" cy="171451"/>
          </a:xfrm>
          <a:custGeom>
            <a:avLst/>
            <a:gdLst/>
            <a:ahLst/>
            <a:cxnLst/>
            <a:rect l="0" t="0" r="0" b="0"/>
            <a:pathLst>
              <a:path w="88901" h="171451">
                <a:moveTo>
                  <a:pt x="88900" y="0"/>
                </a:moveTo>
                <a:lnTo>
                  <a:pt x="82550" y="0"/>
                </a:lnTo>
                <a:lnTo>
                  <a:pt x="76200" y="0"/>
                </a:lnTo>
                <a:lnTo>
                  <a:pt x="63500" y="19050"/>
                </a:lnTo>
                <a:lnTo>
                  <a:pt x="44450" y="57150"/>
                </a:lnTo>
                <a:lnTo>
                  <a:pt x="25400" y="101600"/>
                </a:lnTo>
                <a:lnTo>
                  <a:pt x="12700" y="133350"/>
                </a:lnTo>
                <a:lnTo>
                  <a:pt x="6350" y="158750"/>
                </a:lnTo>
                <a:lnTo>
                  <a:pt x="0" y="171450"/>
                </a:lnTo>
                <a:lnTo>
                  <a:pt x="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292600" y="2406650"/>
            <a:ext cx="12701" cy="241301"/>
          </a:xfrm>
          <a:custGeom>
            <a:avLst/>
            <a:gdLst/>
            <a:ahLst/>
            <a:cxnLst/>
            <a:rect l="0" t="0" r="0" b="0"/>
            <a:pathLst>
              <a:path w="12701" h="241301">
                <a:moveTo>
                  <a:pt x="12700" y="19050"/>
                </a:moveTo>
                <a:lnTo>
                  <a:pt x="6350" y="6350"/>
                </a:lnTo>
                <a:lnTo>
                  <a:pt x="6350" y="0"/>
                </a:lnTo>
                <a:lnTo>
                  <a:pt x="6350" y="6350"/>
                </a:lnTo>
                <a:lnTo>
                  <a:pt x="12700" y="19050"/>
                </a:lnTo>
                <a:lnTo>
                  <a:pt x="6350" y="57150"/>
                </a:lnTo>
                <a:lnTo>
                  <a:pt x="6350" y="114300"/>
                </a:lnTo>
                <a:lnTo>
                  <a:pt x="0" y="165100"/>
                </a:lnTo>
                <a:lnTo>
                  <a:pt x="0" y="203200"/>
                </a:lnTo>
                <a:lnTo>
                  <a:pt x="0" y="215900"/>
                </a:lnTo>
                <a:lnTo>
                  <a:pt x="0" y="234950"/>
                </a:lnTo>
                <a:lnTo>
                  <a:pt x="0" y="241300"/>
                </a:lnTo>
                <a:lnTo>
                  <a:pt x="0" y="2413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381500" y="2546350"/>
            <a:ext cx="158751" cy="120651"/>
          </a:xfrm>
          <a:custGeom>
            <a:avLst/>
            <a:gdLst/>
            <a:ahLst/>
            <a:cxnLst/>
            <a:rect l="0" t="0" r="0" b="0"/>
            <a:pathLst>
              <a:path w="158751" h="120651">
                <a:moveTo>
                  <a:pt x="12700" y="0"/>
                </a:moveTo>
                <a:lnTo>
                  <a:pt x="6350" y="0"/>
                </a:lnTo>
                <a:lnTo>
                  <a:pt x="0" y="19050"/>
                </a:lnTo>
                <a:lnTo>
                  <a:pt x="6350" y="44450"/>
                </a:lnTo>
                <a:lnTo>
                  <a:pt x="12700" y="76200"/>
                </a:lnTo>
                <a:lnTo>
                  <a:pt x="25400" y="101600"/>
                </a:lnTo>
                <a:lnTo>
                  <a:pt x="38100" y="114300"/>
                </a:lnTo>
                <a:lnTo>
                  <a:pt x="44450" y="120650"/>
                </a:lnTo>
                <a:lnTo>
                  <a:pt x="44450" y="114300"/>
                </a:lnTo>
                <a:lnTo>
                  <a:pt x="57150" y="101600"/>
                </a:lnTo>
                <a:lnTo>
                  <a:pt x="63500" y="76200"/>
                </a:lnTo>
                <a:lnTo>
                  <a:pt x="69850" y="50800"/>
                </a:lnTo>
                <a:lnTo>
                  <a:pt x="76200" y="31750"/>
                </a:lnTo>
                <a:lnTo>
                  <a:pt x="76200" y="38100"/>
                </a:lnTo>
                <a:lnTo>
                  <a:pt x="82550" y="57150"/>
                </a:lnTo>
                <a:lnTo>
                  <a:pt x="88900" y="76200"/>
                </a:lnTo>
                <a:lnTo>
                  <a:pt x="120650" y="107950"/>
                </a:lnTo>
                <a:lnTo>
                  <a:pt x="133350" y="107950"/>
                </a:lnTo>
                <a:lnTo>
                  <a:pt x="146050" y="95250"/>
                </a:lnTo>
                <a:lnTo>
                  <a:pt x="158750" y="50800"/>
                </a:lnTo>
                <a:lnTo>
                  <a:pt x="152400" y="31750"/>
                </a:lnTo>
                <a:lnTo>
                  <a:pt x="152400" y="19050"/>
                </a:lnTo>
                <a:lnTo>
                  <a:pt x="146050" y="19050"/>
                </a:lnTo>
                <a:lnTo>
                  <a:pt x="139700" y="25400"/>
                </a:lnTo>
                <a:lnTo>
                  <a:pt x="139700" y="254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572000" y="2559050"/>
            <a:ext cx="95251" cy="101601"/>
          </a:xfrm>
          <a:custGeom>
            <a:avLst/>
            <a:gdLst/>
            <a:ahLst/>
            <a:cxnLst/>
            <a:rect l="0" t="0" r="0" b="0"/>
            <a:pathLst>
              <a:path w="95251" h="101601">
                <a:moveTo>
                  <a:pt x="38100" y="0"/>
                </a:moveTo>
                <a:lnTo>
                  <a:pt x="31750" y="0"/>
                </a:lnTo>
                <a:lnTo>
                  <a:pt x="25400" y="0"/>
                </a:lnTo>
                <a:lnTo>
                  <a:pt x="12700" y="19050"/>
                </a:lnTo>
                <a:lnTo>
                  <a:pt x="6350" y="50800"/>
                </a:lnTo>
                <a:lnTo>
                  <a:pt x="6350" y="76200"/>
                </a:lnTo>
                <a:lnTo>
                  <a:pt x="25400" y="88900"/>
                </a:lnTo>
                <a:lnTo>
                  <a:pt x="44450" y="101600"/>
                </a:lnTo>
                <a:lnTo>
                  <a:pt x="63500" y="101600"/>
                </a:lnTo>
                <a:lnTo>
                  <a:pt x="82550" y="88900"/>
                </a:lnTo>
                <a:lnTo>
                  <a:pt x="95250" y="69850"/>
                </a:lnTo>
                <a:lnTo>
                  <a:pt x="95250" y="38100"/>
                </a:lnTo>
                <a:lnTo>
                  <a:pt x="88900" y="12700"/>
                </a:lnTo>
                <a:lnTo>
                  <a:pt x="69850" y="0"/>
                </a:lnTo>
                <a:lnTo>
                  <a:pt x="44450" y="0"/>
                </a:lnTo>
                <a:lnTo>
                  <a:pt x="12700" y="6350"/>
                </a:lnTo>
                <a:lnTo>
                  <a:pt x="0" y="19050"/>
                </a:lnTo>
                <a:lnTo>
                  <a:pt x="0" y="19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705350" y="2540000"/>
            <a:ext cx="82551" cy="95251"/>
          </a:xfrm>
          <a:custGeom>
            <a:avLst/>
            <a:gdLst/>
            <a:ahLst/>
            <a:cxnLst/>
            <a:rect l="0" t="0" r="0" b="0"/>
            <a:pathLst>
              <a:path w="82551" h="95251">
                <a:moveTo>
                  <a:pt x="0" y="19050"/>
                </a:moveTo>
                <a:lnTo>
                  <a:pt x="6350" y="25400"/>
                </a:lnTo>
                <a:lnTo>
                  <a:pt x="12700" y="38100"/>
                </a:lnTo>
                <a:lnTo>
                  <a:pt x="19050" y="57150"/>
                </a:lnTo>
                <a:lnTo>
                  <a:pt x="19050" y="76200"/>
                </a:lnTo>
                <a:lnTo>
                  <a:pt x="25400" y="88900"/>
                </a:lnTo>
                <a:lnTo>
                  <a:pt x="31750" y="95250"/>
                </a:lnTo>
                <a:lnTo>
                  <a:pt x="31750" y="95250"/>
                </a:lnTo>
                <a:lnTo>
                  <a:pt x="25400" y="82550"/>
                </a:lnTo>
                <a:lnTo>
                  <a:pt x="25400" y="63500"/>
                </a:lnTo>
                <a:lnTo>
                  <a:pt x="38100" y="38100"/>
                </a:lnTo>
                <a:lnTo>
                  <a:pt x="57150" y="6350"/>
                </a:lnTo>
                <a:lnTo>
                  <a:pt x="57150" y="0"/>
                </a:lnTo>
                <a:lnTo>
                  <a:pt x="69850" y="0"/>
                </a:lnTo>
                <a:lnTo>
                  <a:pt x="82550" y="6350"/>
                </a:lnTo>
                <a:lnTo>
                  <a:pt x="8255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819650" y="2368550"/>
            <a:ext cx="133351" cy="279401"/>
          </a:xfrm>
          <a:custGeom>
            <a:avLst/>
            <a:gdLst/>
            <a:ahLst/>
            <a:cxnLst/>
            <a:rect l="0" t="0" r="0" b="0"/>
            <a:pathLst>
              <a:path w="133351" h="279401">
                <a:moveTo>
                  <a:pt x="82550" y="184150"/>
                </a:moveTo>
                <a:lnTo>
                  <a:pt x="69850" y="171450"/>
                </a:lnTo>
                <a:lnTo>
                  <a:pt x="50800" y="165100"/>
                </a:lnTo>
                <a:lnTo>
                  <a:pt x="38100" y="171450"/>
                </a:lnTo>
                <a:lnTo>
                  <a:pt x="25400" y="177800"/>
                </a:lnTo>
                <a:lnTo>
                  <a:pt x="12700" y="196850"/>
                </a:lnTo>
                <a:lnTo>
                  <a:pt x="6350" y="222250"/>
                </a:lnTo>
                <a:lnTo>
                  <a:pt x="0" y="254000"/>
                </a:lnTo>
                <a:lnTo>
                  <a:pt x="0" y="266700"/>
                </a:lnTo>
                <a:lnTo>
                  <a:pt x="12700" y="273050"/>
                </a:lnTo>
                <a:lnTo>
                  <a:pt x="25400" y="273050"/>
                </a:lnTo>
                <a:lnTo>
                  <a:pt x="50800" y="260350"/>
                </a:lnTo>
                <a:lnTo>
                  <a:pt x="63500" y="241300"/>
                </a:lnTo>
                <a:lnTo>
                  <a:pt x="76200" y="209550"/>
                </a:lnTo>
                <a:lnTo>
                  <a:pt x="82550" y="146050"/>
                </a:lnTo>
                <a:lnTo>
                  <a:pt x="76200" y="76200"/>
                </a:lnTo>
                <a:lnTo>
                  <a:pt x="63500" y="25400"/>
                </a:lnTo>
                <a:lnTo>
                  <a:pt x="57150" y="6350"/>
                </a:lnTo>
                <a:lnTo>
                  <a:pt x="50800" y="0"/>
                </a:lnTo>
                <a:lnTo>
                  <a:pt x="50800" y="6350"/>
                </a:lnTo>
                <a:lnTo>
                  <a:pt x="57150" y="44450"/>
                </a:lnTo>
                <a:lnTo>
                  <a:pt x="69850" y="95250"/>
                </a:lnTo>
                <a:lnTo>
                  <a:pt x="88900" y="152400"/>
                </a:lnTo>
                <a:lnTo>
                  <a:pt x="107950" y="203200"/>
                </a:lnTo>
                <a:lnTo>
                  <a:pt x="120650" y="241300"/>
                </a:lnTo>
                <a:lnTo>
                  <a:pt x="133350" y="266700"/>
                </a:lnTo>
                <a:lnTo>
                  <a:pt x="133350" y="279400"/>
                </a:lnTo>
                <a:lnTo>
                  <a:pt x="133350" y="2794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191000" y="2711450"/>
            <a:ext cx="971551" cy="31751"/>
          </a:xfrm>
          <a:custGeom>
            <a:avLst/>
            <a:gdLst/>
            <a:ahLst/>
            <a:cxnLst/>
            <a:rect l="0" t="0" r="0" b="0"/>
            <a:pathLst>
              <a:path w="971551" h="31751">
                <a:moveTo>
                  <a:pt x="0" y="31750"/>
                </a:moveTo>
                <a:lnTo>
                  <a:pt x="0" y="31750"/>
                </a:lnTo>
                <a:lnTo>
                  <a:pt x="12700" y="25400"/>
                </a:lnTo>
                <a:lnTo>
                  <a:pt x="38100" y="25400"/>
                </a:lnTo>
                <a:lnTo>
                  <a:pt x="76200" y="31750"/>
                </a:lnTo>
                <a:lnTo>
                  <a:pt x="152400" y="31750"/>
                </a:lnTo>
                <a:lnTo>
                  <a:pt x="279400" y="25400"/>
                </a:lnTo>
                <a:lnTo>
                  <a:pt x="431800" y="19050"/>
                </a:lnTo>
                <a:lnTo>
                  <a:pt x="603250" y="19050"/>
                </a:lnTo>
                <a:lnTo>
                  <a:pt x="755650" y="12700"/>
                </a:lnTo>
                <a:lnTo>
                  <a:pt x="889000" y="6350"/>
                </a:lnTo>
                <a:lnTo>
                  <a:pt x="971550" y="0"/>
                </a:lnTo>
                <a:lnTo>
                  <a:pt x="97155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438650" y="2819400"/>
            <a:ext cx="215901" cy="215901"/>
          </a:xfrm>
          <a:custGeom>
            <a:avLst/>
            <a:gdLst/>
            <a:ahLst/>
            <a:cxnLst/>
            <a:rect l="0" t="0" r="0" b="0"/>
            <a:pathLst>
              <a:path w="215901" h="215901">
                <a:moveTo>
                  <a:pt x="177800" y="31750"/>
                </a:moveTo>
                <a:lnTo>
                  <a:pt x="177800" y="31750"/>
                </a:lnTo>
                <a:lnTo>
                  <a:pt x="177800" y="25400"/>
                </a:lnTo>
                <a:lnTo>
                  <a:pt x="184150" y="19050"/>
                </a:lnTo>
                <a:lnTo>
                  <a:pt x="177800" y="12700"/>
                </a:lnTo>
                <a:lnTo>
                  <a:pt x="171450" y="6350"/>
                </a:lnTo>
                <a:lnTo>
                  <a:pt x="133350" y="0"/>
                </a:lnTo>
                <a:lnTo>
                  <a:pt x="88900" y="0"/>
                </a:lnTo>
                <a:lnTo>
                  <a:pt x="44450" y="19050"/>
                </a:lnTo>
                <a:lnTo>
                  <a:pt x="12700" y="50800"/>
                </a:lnTo>
                <a:lnTo>
                  <a:pt x="0" y="69850"/>
                </a:lnTo>
                <a:lnTo>
                  <a:pt x="19050" y="82550"/>
                </a:lnTo>
                <a:lnTo>
                  <a:pt x="63500" y="101600"/>
                </a:lnTo>
                <a:lnTo>
                  <a:pt x="114300" y="120650"/>
                </a:lnTo>
                <a:lnTo>
                  <a:pt x="152400" y="146050"/>
                </a:lnTo>
                <a:lnTo>
                  <a:pt x="177800" y="171450"/>
                </a:lnTo>
                <a:lnTo>
                  <a:pt x="184150" y="190500"/>
                </a:lnTo>
                <a:lnTo>
                  <a:pt x="171450" y="203200"/>
                </a:lnTo>
                <a:lnTo>
                  <a:pt x="146050" y="215900"/>
                </a:lnTo>
                <a:lnTo>
                  <a:pt x="127000" y="209550"/>
                </a:lnTo>
                <a:lnTo>
                  <a:pt x="107950" y="196850"/>
                </a:lnTo>
                <a:lnTo>
                  <a:pt x="88900" y="158750"/>
                </a:lnTo>
                <a:lnTo>
                  <a:pt x="101600" y="101600"/>
                </a:lnTo>
                <a:lnTo>
                  <a:pt x="127000" y="57150"/>
                </a:lnTo>
                <a:lnTo>
                  <a:pt x="165100" y="19050"/>
                </a:lnTo>
                <a:lnTo>
                  <a:pt x="184150" y="6350"/>
                </a:lnTo>
                <a:lnTo>
                  <a:pt x="203200" y="6350"/>
                </a:lnTo>
                <a:lnTo>
                  <a:pt x="215900" y="6350"/>
                </a:lnTo>
                <a:lnTo>
                  <a:pt x="21590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743450" y="2838450"/>
            <a:ext cx="31751" cy="171451"/>
          </a:xfrm>
          <a:custGeom>
            <a:avLst/>
            <a:gdLst/>
            <a:ahLst/>
            <a:cxnLst/>
            <a:rect l="0" t="0" r="0" b="0"/>
            <a:pathLst>
              <a:path w="31751" h="171451">
                <a:moveTo>
                  <a:pt x="19050" y="0"/>
                </a:moveTo>
                <a:lnTo>
                  <a:pt x="6350" y="0"/>
                </a:lnTo>
                <a:lnTo>
                  <a:pt x="0" y="25400"/>
                </a:lnTo>
                <a:lnTo>
                  <a:pt x="0" y="57150"/>
                </a:lnTo>
                <a:lnTo>
                  <a:pt x="6350" y="107950"/>
                </a:lnTo>
                <a:lnTo>
                  <a:pt x="19050" y="139700"/>
                </a:lnTo>
                <a:lnTo>
                  <a:pt x="25400" y="165100"/>
                </a:lnTo>
                <a:lnTo>
                  <a:pt x="31750" y="171450"/>
                </a:lnTo>
                <a:lnTo>
                  <a:pt x="31750" y="171450"/>
                </a:lnTo>
                <a:lnTo>
                  <a:pt x="3175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730750" y="2813050"/>
            <a:ext cx="228601" cy="177801"/>
          </a:xfrm>
          <a:custGeom>
            <a:avLst/>
            <a:gdLst/>
            <a:ahLst/>
            <a:cxnLst/>
            <a:rect l="0" t="0" r="0" b="0"/>
            <a:pathLst>
              <a:path w="228601" h="177801">
                <a:moveTo>
                  <a:pt x="6350" y="38100"/>
                </a:moveTo>
                <a:lnTo>
                  <a:pt x="0" y="31750"/>
                </a:lnTo>
                <a:lnTo>
                  <a:pt x="0" y="25400"/>
                </a:lnTo>
                <a:lnTo>
                  <a:pt x="19050" y="12700"/>
                </a:lnTo>
                <a:lnTo>
                  <a:pt x="57150" y="6350"/>
                </a:lnTo>
                <a:lnTo>
                  <a:pt x="101600" y="0"/>
                </a:lnTo>
                <a:lnTo>
                  <a:pt x="139700" y="0"/>
                </a:lnTo>
                <a:lnTo>
                  <a:pt x="158750" y="12700"/>
                </a:lnTo>
                <a:lnTo>
                  <a:pt x="158750" y="25400"/>
                </a:lnTo>
                <a:lnTo>
                  <a:pt x="133350" y="44450"/>
                </a:lnTo>
                <a:lnTo>
                  <a:pt x="101600" y="69850"/>
                </a:lnTo>
                <a:lnTo>
                  <a:pt x="63500" y="82550"/>
                </a:lnTo>
                <a:lnTo>
                  <a:pt x="38100" y="95250"/>
                </a:lnTo>
                <a:lnTo>
                  <a:pt x="31750" y="95250"/>
                </a:lnTo>
                <a:lnTo>
                  <a:pt x="38100" y="95250"/>
                </a:lnTo>
                <a:lnTo>
                  <a:pt x="69850" y="82550"/>
                </a:lnTo>
                <a:lnTo>
                  <a:pt x="107950" y="76200"/>
                </a:lnTo>
                <a:lnTo>
                  <a:pt x="158750" y="76200"/>
                </a:lnTo>
                <a:lnTo>
                  <a:pt x="203200" y="88900"/>
                </a:lnTo>
                <a:lnTo>
                  <a:pt x="222250" y="107950"/>
                </a:lnTo>
                <a:lnTo>
                  <a:pt x="228600" y="127000"/>
                </a:lnTo>
                <a:lnTo>
                  <a:pt x="222250" y="146050"/>
                </a:lnTo>
                <a:lnTo>
                  <a:pt x="190500" y="165100"/>
                </a:lnTo>
                <a:lnTo>
                  <a:pt x="146050" y="177800"/>
                </a:lnTo>
                <a:lnTo>
                  <a:pt x="95250" y="177800"/>
                </a:lnTo>
                <a:lnTo>
                  <a:pt x="57150" y="171450"/>
                </a:lnTo>
                <a:lnTo>
                  <a:pt x="31750" y="158750"/>
                </a:lnTo>
                <a:lnTo>
                  <a:pt x="31750" y="133350"/>
                </a:lnTo>
                <a:lnTo>
                  <a:pt x="31750" y="133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314950" y="2654300"/>
            <a:ext cx="101601" cy="133351"/>
          </a:xfrm>
          <a:custGeom>
            <a:avLst/>
            <a:gdLst/>
            <a:ahLst/>
            <a:cxnLst/>
            <a:rect l="0" t="0" r="0" b="0"/>
            <a:pathLst>
              <a:path w="101601" h="133351">
                <a:moveTo>
                  <a:pt x="19050" y="0"/>
                </a:moveTo>
                <a:lnTo>
                  <a:pt x="6350" y="0"/>
                </a:lnTo>
                <a:lnTo>
                  <a:pt x="0" y="0"/>
                </a:lnTo>
                <a:lnTo>
                  <a:pt x="6350" y="19050"/>
                </a:lnTo>
                <a:lnTo>
                  <a:pt x="19050" y="44450"/>
                </a:lnTo>
                <a:lnTo>
                  <a:pt x="38100" y="76200"/>
                </a:lnTo>
                <a:lnTo>
                  <a:pt x="69850" y="101600"/>
                </a:lnTo>
                <a:lnTo>
                  <a:pt x="88900" y="120650"/>
                </a:lnTo>
                <a:lnTo>
                  <a:pt x="101600" y="133350"/>
                </a:lnTo>
                <a:lnTo>
                  <a:pt x="101600" y="133350"/>
                </a:lnTo>
                <a:lnTo>
                  <a:pt x="101600" y="133350"/>
                </a:lnTo>
                <a:lnTo>
                  <a:pt x="101600" y="133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314950" y="2635250"/>
            <a:ext cx="95251" cy="190501"/>
          </a:xfrm>
          <a:custGeom>
            <a:avLst/>
            <a:gdLst/>
            <a:ahLst/>
            <a:cxnLst/>
            <a:rect l="0" t="0" r="0" b="0"/>
            <a:pathLst>
              <a:path w="95251" h="190501">
                <a:moveTo>
                  <a:pt x="95250" y="0"/>
                </a:moveTo>
                <a:lnTo>
                  <a:pt x="88900" y="0"/>
                </a:lnTo>
                <a:lnTo>
                  <a:pt x="76200" y="6350"/>
                </a:lnTo>
                <a:lnTo>
                  <a:pt x="63500" y="31750"/>
                </a:lnTo>
                <a:lnTo>
                  <a:pt x="38100" y="69850"/>
                </a:lnTo>
                <a:lnTo>
                  <a:pt x="19050" y="120650"/>
                </a:lnTo>
                <a:lnTo>
                  <a:pt x="6350" y="152400"/>
                </a:lnTo>
                <a:lnTo>
                  <a:pt x="0" y="177800"/>
                </a:lnTo>
                <a:lnTo>
                  <a:pt x="0" y="190500"/>
                </a:lnTo>
                <a:lnTo>
                  <a:pt x="0" y="1905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638800" y="2457450"/>
            <a:ext cx="25401" cy="234951"/>
          </a:xfrm>
          <a:custGeom>
            <a:avLst/>
            <a:gdLst/>
            <a:ahLst/>
            <a:cxnLst/>
            <a:rect l="0" t="0" r="0" b="0"/>
            <a:pathLst>
              <a:path w="25401" h="234951">
                <a:moveTo>
                  <a:pt x="25400" y="6350"/>
                </a:moveTo>
                <a:lnTo>
                  <a:pt x="12700" y="0"/>
                </a:lnTo>
                <a:lnTo>
                  <a:pt x="6350" y="0"/>
                </a:lnTo>
                <a:lnTo>
                  <a:pt x="6350" y="6350"/>
                </a:lnTo>
                <a:lnTo>
                  <a:pt x="0" y="25400"/>
                </a:lnTo>
                <a:lnTo>
                  <a:pt x="6350" y="63500"/>
                </a:lnTo>
                <a:lnTo>
                  <a:pt x="12700" y="114300"/>
                </a:lnTo>
                <a:lnTo>
                  <a:pt x="12700" y="158750"/>
                </a:lnTo>
                <a:lnTo>
                  <a:pt x="12700" y="190500"/>
                </a:lnTo>
                <a:lnTo>
                  <a:pt x="6350" y="215900"/>
                </a:lnTo>
                <a:lnTo>
                  <a:pt x="0" y="228600"/>
                </a:lnTo>
                <a:lnTo>
                  <a:pt x="0" y="234950"/>
                </a:lnTo>
                <a:lnTo>
                  <a:pt x="0" y="2349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772150" y="2463800"/>
            <a:ext cx="107951" cy="209551"/>
          </a:xfrm>
          <a:custGeom>
            <a:avLst/>
            <a:gdLst/>
            <a:ahLst/>
            <a:cxnLst/>
            <a:rect l="0" t="0" r="0" b="0"/>
            <a:pathLst>
              <a:path w="107951" h="209551">
                <a:moveTo>
                  <a:pt x="12700" y="0"/>
                </a:moveTo>
                <a:lnTo>
                  <a:pt x="12700" y="0"/>
                </a:lnTo>
                <a:lnTo>
                  <a:pt x="12700" y="12700"/>
                </a:lnTo>
                <a:lnTo>
                  <a:pt x="12700" y="44450"/>
                </a:lnTo>
                <a:lnTo>
                  <a:pt x="12700" y="95250"/>
                </a:lnTo>
                <a:lnTo>
                  <a:pt x="12700" y="139700"/>
                </a:lnTo>
                <a:lnTo>
                  <a:pt x="12700" y="165100"/>
                </a:lnTo>
                <a:lnTo>
                  <a:pt x="6350" y="184150"/>
                </a:lnTo>
                <a:lnTo>
                  <a:pt x="0" y="190500"/>
                </a:lnTo>
                <a:lnTo>
                  <a:pt x="0" y="190500"/>
                </a:lnTo>
                <a:lnTo>
                  <a:pt x="0" y="184150"/>
                </a:lnTo>
                <a:lnTo>
                  <a:pt x="0" y="165100"/>
                </a:lnTo>
                <a:lnTo>
                  <a:pt x="12700" y="139700"/>
                </a:lnTo>
                <a:lnTo>
                  <a:pt x="38100" y="114300"/>
                </a:lnTo>
                <a:lnTo>
                  <a:pt x="57150" y="107950"/>
                </a:lnTo>
                <a:lnTo>
                  <a:pt x="82550" y="107950"/>
                </a:lnTo>
                <a:lnTo>
                  <a:pt x="95250" y="114300"/>
                </a:lnTo>
                <a:lnTo>
                  <a:pt x="101600" y="133350"/>
                </a:lnTo>
                <a:lnTo>
                  <a:pt x="107950" y="152400"/>
                </a:lnTo>
                <a:lnTo>
                  <a:pt x="101600" y="171450"/>
                </a:lnTo>
                <a:lnTo>
                  <a:pt x="82550" y="190500"/>
                </a:lnTo>
                <a:lnTo>
                  <a:pt x="63500" y="203200"/>
                </a:lnTo>
                <a:lnTo>
                  <a:pt x="44450" y="209550"/>
                </a:lnTo>
                <a:lnTo>
                  <a:pt x="19050" y="209550"/>
                </a:lnTo>
                <a:lnTo>
                  <a:pt x="6350" y="209550"/>
                </a:lnTo>
                <a:lnTo>
                  <a:pt x="0" y="196850"/>
                </a:lnTo>
                <a:lnTo>
                  <a:pt x="6350" y="177800"/>
                </a:lnTo>
                <a:lnTo>
                  <a:pt x="6350" y="177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924550" y="2457450"/>
            <a:ext cx="12701" cy="215901"/>
          </a:xfrm>
          <a:custGeom>
            <a:avLst/>
            <a:gdLst/>
            <a:ahLst/>
            <a:cxnLst/>
            <a:rect l="0" t="0" r="0" b="0"/>
            <a:pathLst>
              <a:path w="12701" h="215901">
                <a:moveTo>
                  <a:pt x="12700" y="6350"/>
                </a:moveTo>
                <a:lnTo>
                  <a:pt x="12700" y="0"/>
                </a:lnTo>
                <a:lnTo>
                  <a:pt x="6350" y="0"/>
                </a:lnTo>
                <a:lnTo>
                  <a:pt x="12700" y="6350"/>
                </a:lnTo>
                <a:lnTo>
                  <a:pt x="12700" y="38100"/>
                </a:lnTo>
                <a:lnTo>
                  <a:pt x="6350" y="88900"/>
                </a:lnTo>
                <a:lnTo>
                  <a:pt x="6350" y="133350"/>
                </a:lnTo>
                <a:lnTo>
                  <a:pt x="6350" y="171450"/>
                </a:lnTo>
                <a:lnTo>
                  <a:pt x="0" y="196850"/>
                </a:lnTo>
                <a:lnTo>
                  <a:pt x="6350" y="215900"/>
                </a:lnTo>
                <a:lnTo>
                  <a:pt x="12700" y="215900"/>
                </a:lnTo>
                <a:lnTo>
                  <a:pt x="12700" y="2159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988050" y="2552700"/>
            <a:ext cx="76201" cy="88901"/>
          </a:xfrm>
          <a:custGeom>
            <a:avLst/>
            <a:gdLst/>
            <a:ahLst/>
            <a:cxnLst/>
            <a:rect l="0" t="0" r="0" b="0"/>
            <a:pathLst>
              <a:path w="76201" h="88901">
                <a:moveTo>
                  <a:pt x="50800" y="6350"/>
                </a:moveTo>
                <a:lnTo>
                  <a:pt x="44450" y="6350"/>
                </a:lnTo>
                <a:lnTo>
                  <a:pt x="31750" y="6350"/>
                </a:lnTo>
                <a:lnTo>
                  <a:pt x="19050" y="12700"/>
                </a:lnTo>
                <a:lnTo>
                  <a:pt x="12700" y="31750"/>
                </a:lnTo>
                <a:lnTo>
                  <a:pt x="0" y="57150"/>
                </a:lnTo>
                <a:lnTo>
                  <a:pt x="0" y="76200"/>
                </a:lnTo>
                <a:lnTo>
                  <a:pt x="6350" y="88900"/>
                </a:lnTo>
                <a:lnTo>
                  <a:pt x="19050" y="88900"/>
                </a:lnTo>
                <a:lnTo>
                  <a:pt x="38100" y="82550"/>
                </a:lnTo>
                <a:lnTo>
                  <a:pt x="57150" y="63500"/>
                </a:lnTo>
                <a:lnTo>
                  <a:pt x="69850" y="38100"/>
                </a:lnTo>
                <a:lnTo>
                  <a:pt x="76200" y="12700"/>
                </a:lnTo>
                <a:lnTo>
                  <a:pt x="63500" y="0"/>
                </a:lnTo>
                <a:lnTo>
                  <a:pt x="50800" y="0"/>
                </a:lnTo>
                <a:lnTo>
                  <a:pt x="31750" y="6350"/>
                </a:lnTo>
                <a:lnTo>
                  <a:pt x="25400" y="12700"/>
                </a:lnTo>
                <a:lnTo>
                  <a:pt x="25400" y="19050"/>
                </a:lnTo>
                <a:lnTo>
                  <a:pt x="25400" y="19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070600" y="2533650"/>
            <a:ext cx="95251" cy="107951"/>
          </a:xfrm>
          <a:custGeom>
            <a:avLst/>
            <a:gdLst/>
            <a:ahLst/>
            <a:cxnLst/>
            <a:rect l="0" t="0" r="0" b="0"/>
            <a:pathLst>
              <a:path w="95251" h="107951">
                <a:moveTo>
                  <a:pt x="69850" y="0"/>
                </a:moveTo>
                <a:lnTo>
                  <a:pt x="69850" y="0"/>
                </a:lnTo>
                <a:lnTo>
                  <a:pt x="69850" y="0"/>
                </a:lnTo>
                <a:lnTo>
                  <a:pt x="50800" y="0"/>
                </a:lnTo>
                <a:lnTo>
                  <a:pt x="31750" y="12700"/>
                </a:lnTo>
                <a:lnTo>
                  <a:pt x="25400" y="31750"/>
                </a:lnTo>
                <a:lnTo>
                  <a:pt x="6350" y="57150"/>
                </a:lnTo>
                <a:lnTo>
                  <a:pt x="0" y="82550"/>
                </a:lnTo>
                <a:lnTo>
                  <a:pt x="6350" y="95250"/>
                </a:lnTo>
                <a:lnTo>
                  <a:pt x="19050" y="107950"/>
                </a:lnTo>
                <a:lnTo>
                  <a:pt x="44450" y="101600"/>
                </a:lnTo>
                <a:lnTo>
                  <a:pt x="69850" y="95250"/>
                </a:lnTo>
                <a:lnTo>
                  <a:pt x="95250" y="95250"/>
                </a:lnTo>
                <a:lnTo>
                  <a:pt x="95250" y="95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6210300" y="2419350"/>
            <a:ext cx="12701" cy="228601"/>
          </a:xfrm>
          <a:custGeom>
            <a:avLst/>
            <a:gdLst/>
            <a:ahLst/>
            <a:cxnLst/>
            <a:rect l="0" t="0" r="0" b="0"/>
            <a:pathLst>
              <a:path w="12701" h="228601">
                <a:moveTo>
                  <a:pt x="12700" y="12700"/>
                </a:moveTo>
                <a:lnTo>
                  <a:pt x="6350" y="0"/>
                </a:lnTo>
                <a:lnTo>
                  <a:pt x="6350" y="0"/>
                </a:lnTo>
                <a:lnTo>
                  <a:pt x="6350" y="6350"/>
                </a:lnTo>
                <a:lnTo>
                  <a:pt x="6350" y="31750"/>
                </a:lnTo>
                <a:lnTo>
                  <a:pt x="6350" y="69850"/>
                </a:lnTo>
                <a:lnTo>
                  <a:pt x="0" y="127000"/>
                </a:lnTo>
                <a:lnTo>
                  <a:pt x="0" y="165100"/>
                </a:lnTo>
                <a:lnTo>
                  <a:pt x="0" y="196850"/>
                </a:lnTo>
                <a:lnTo>
                  <a:pt x="0" y="222250"/>
                </a:lnTo>
                <a:lnTo>
                  <a:pt x="6350" y="228600"/>
                </a:lnTo>
                <a:lnTo>
                  <a:pt x="6350" y="228600"/>
                </a:lnTo>
                <a:lnTo>
                  <a:pt x="12700" y="209550"/>
                </a:lnTo>
                <a:lnTo>
                  <a:pt x="12700" y="2095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210300" y="2527300"/>
            <a:ext cx="146051" cy="114301"/>
          </a:xfrm>
          <a:custGeom>
            <a:avLst/>
            <a:gdLst/>
            <a:ahLst/>
            <a:cxnLst/>
            <a:rect l="0" t="0" r="0" b="0"/>
            <a:pathLst>
              <a:path w="146051" h="114301">
                <a:moveTo>
                  <a:pt x="82550" y="12700"/>
                </a:moveTo>
                <a:lnTo>
                  <a:pt x="88900" y="0"/>
                </a:lnTo>
                <a:lnTo>
                  <a:pt x="95250" y="0"/>
                </a:lnTo>
                <a:lnTo>
                  <a:pt x="82550" y="0"/>
                </a:lnTo>
                <a:lnTo>
                  <a:pt x="63500" y="6350"/>
                </a:lnTo>
                <a:lnTo>
                  <a:pt x="31750" y="25400"/>
                </a:lnTo>
                <a:lnTo>
                  <a:pt x="6350" y="44450"/>
                </a:lnTo>
                <a:lnTo>
                  <a:pt x="0" y="57150"/>
                </a:lnTo>
                <a:lnTo>
                  <a:pt x="12700" y="82550"/>
                </a:lnTo>
                <a:lnTo>
                  <a:pt x="31750" y="95250"/>
                </a:lnTo>
                <a:lnTo>
                  <a:pt x="69850" y="101600"/>
                </a:lnTo>
                <a:lnTo>
                  <a:pt x="101600" y="107950"/>
                </a:lnTo>
                <a:lnTo>
                  <a:pt x="127000" y="107950"/>
                </a:lnTo>
                <a:lnTo>
                  <a:pt x="146050" y="114300"/>
                </a:lnTo>
                <a:lnTo>
                  <a:pt x="146050" y="1143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441950" y="2698750"/>
            <a:ext cx="1092201" cy="57151"/>
          </a:xfrm>
          <a:custGeom>
            <a:avLst/>
            <a:gdLst/>
            <a:ahLst/>
            <a:cxnLst/>
            <a:rect l="0" t="0" r="0" b="0"/>
            <a:pathLst>
              <a:path w="1092201" h="57151">
                <a:moveTo>
                  <a:pt x="0" y="57150"/>
                </a:moveTo>
                <a:lnTo>
                  <a:pt x="0" y="50800"/>
                </a:lnTo>
                <a:lnTo>
                  <a:pt x="6350" y="50800"/>
                </a:lnTo>
                <a:lnTo>
                  <a:pt x="25400" y="50800"/>
                </a:lnTo>
                <a:lnTo>
                  <a:pt x="63500" y="57150"/>
                </a:lnTo>
                <a:lnTo>
                  <a:pt x="127000" y="50800"/>
                </a:lnTo>
                <a:lnTo>
                  <a:pt x="234950" y="31750"/>
                </a:lnTo>
                <a:lnTo>
                  <a:pt x="381000" y="12700"/>
                </a:lnTo>
                <a:lnTo>
                  <a:pt x="546100" y="0"/>
                </a:lnTo>
                <a:lnTo>
                  <a:pt x="704850" y="0"/>
                </a:lnTo>
                <a:lnTo>
                  <a:pt x="850900" y="0"/>
                </a:lnTo>
                <a:lnTo>
                  <a:pt x="965200" y="12700"/>
                </a:lnTo>
                <a:lnTo>
                  <a:pt x="1047750" y="19050"/>
                </a:lnTo>
                <a:lnTo>
                  <a:pt x="1085850" y="19050"/>
                </a:lnTo>
                <a:lnTo>
                  <a:pt x="1092200" y="19050"/>
                </a:lnTo>
                <a:lnTo>
                  <a:pt x="1092200" y="19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99150" y="2876550"/>
            <a:ext cx="146051" cy="107951"/>
          </a:xfrm>
          <a:custGeom>
            <a:avLst/>
            <a:gdLst/>
            <a:ahLst/>
            <a:cxnLst/>
            <a:rect l="0" t="0" r="0" b="0"/>
            <a:pathLst>
              <a:path w="146051" h="107951">
                <a:moveTo>
                  <a:pt x="12700" y="19050"/>
                </a:moveTo>
                <a:lnTo>
                  <a:pt x="6350" y="6350"/>
                </a:lnTo>
                <a:lnTo>
                  <a:pt x="0" y="0"/>
                </a:lnTo>
                <a:lnTo>
                  <a:pt x="0" y="0"/>
                </a:lnTo>
                <a:lnTo>
                  <a:pt x="0" y="12700"/>
                </a:lnTo>
                <a:lnTo>
                  <a:pt x="0" y="44450"/>
                </a:lnTo>
                <a:lnTo>
                  <a:pt x="6350" y="76200"/>
                </a:lnTo>
                <a:lnTo>
                  <a:pt x="12700" y="95250"/>
                </a:lnTo>
                <a:lnTo>
                  <a:pt x="25400" y="107950"/>
                </a:lnTo>
                <a:lnTo>
                  <a:pt x="38100" y="107950"/>
                </a:lnTo>
                <a:lnTo>
                  <a:pt x="44450" y="101600"/>
                </a:lnTo>
                <a:lnTo>
                  <a:pt x="50800" y="82550"/>
                </a:lnTo>
                <a:lnTo>
                  <a:pt x="57150" y="50800"/>
                </a:lnTo>
                <a:lnTo>
                  <a:pt x="63500" y="25400"/>
                </a:lnTo>
                <a:lnTo>
                  <a:pt x="69850" y="19050"/>
                </a:lnTo>
                <a:lnTo>
                  <a:pt x="76200" y="19050"/>
                </a:lnTo>
                <a:lnTo>
                  <a:pt x="76200" y="25400"/>
                </a:lnTo>
                <a:lnTo>
                  <a:pt x="82550" y="44450"/>
                </a:lnTo>
                <a:lnTo>
                  <a:pt x="88900" y="69850"/>
                </a:lnTo>
                <a:lnTo>
                  <a:pt x="101600" y="82550"/>
                </a:lnTo>
                <a:lnTo>
                  <a:pt x="114300" y="88900"/>
                </a:lnTo>
                <a:lnTo>
                  <a:pt x="133350" y="82550"/>
                </a:lnTo>
                <a:lnTo>
                  <a:pt x="139700" y="69850"/>
                </a:lnTo>
                <a:lnTo>
                  <a:pt x="146050" y="44450"/>
                </a:lnTo>
                <a:lnTo>
                  <a:pt x="133350" y="19050"/>
                </a:lnTo>
                <a:lnTo>
                  <a:pt x="133350" y="6350"/>
                </a:lnTo>
                <a:lnTo>
                  <a:pt x="127000" y="6350"/>
                </a:lnTo>
                <a:lnTo>
                  <a:pt x="120650" y="6350"/>
                </a:lnTo>
                <a:lnTo>
                  <a:pt x="12065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057900" y="2870200"/>
            <a:ext cx="95251" cy="95251"/>
          </a:xfrm>
          <a:custGeom>
            <a:avLst/>
            <a:gdLst/>
            <a:ahLst/>
            <a:cxnLst/>
            <a:rect l="0" t="0" r="0" b="0"/>
            <a:pathLst>
              <a:path w="95251" h="95251">
                <a:moveTo>
                  <a:pt x="38100" y="0"/>
                </a:moveTo>
                <a:lnTo>
                  <a:pt x="38100" y="12700"/>
                </a:lnTo>
                <a:lnTo>
                  <a:pt x="25400" y="19050"/>
                </a:lnTo>
                <a:lnTo>
                  <a:pt x="6350" y="44450"/>
                </a:lnTo>
                <a:lnTo>
                  <a:pt x="0" y="63500"/>
                </a:lnTo>
                <a:lnTo>
                  <a:pt x="6350" y="82550"/>
                </a:lnTo>
                <a:lnTo>
                  <a:pt x="25400" y="95250"/>
                </a:lnTo>
                <a:lnTo>
                  <a:pt x="50800" y="95250"/>
                </a:lnTo>
                <a:lnTo>
                  <a:pt x="69850" y="82550"/>
                </a:lnTo>
                <a:lnTo>
                  <a:pt x="88900" y="57150"/>
                </a:lnTo>
                <a:lnTo>
                  <a:pt x="95250" y="31750"/>
                </a:lnTo>
                <a:lnTo>
                  <a:pt x="88900" y="19050"/>
                </a:lnTo>
                <a:lnTo>
                  <a:pt x="82550" y="19050"/>
                </a:lnTo>
                <a:lnTo>
                  <a:pt x="63500" y="19050"/>
                </a:lnTo>
                <a:lnTo>
                  <a:pt x="50800" y="25400"/>
                </a:lnTo>
                <a:lnTo>
                  <a:pt x="44450" y="25400"/>
                </a:lnTo>
                <a:lnTo>
                  <a:pt x="44450" y="254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184900" y="2863850"/>
            <a:ext cx="95251" cy="88901"/>
          </a:xfrm>
          <a:custGeom>
            <a:avLst/>
            <a:gdLst/>
            <a:ahLst/>
            <a:cxnLst/>
            <a:rect l="0" t="0" r="0" b="0"/>
            <a:pathLst>
              <a:path w="95251" h="88901">
                <a:moveTo>
                  <a:pt x="0" y="25400"/>
                </a:moveTo>
                <a:lnTo>
                  <a:pt x="19050" y="31750"/>
                </a:lnTo>
                <a:lnTo>
                  <a:pt x="31750" y="50800"/>
                </a:lnTo>
                <a:lnTo>
                  <a:pt x="31750" y="76200"/>
                </a:lnTo>
                <a:lnTo>
                  <a:pt x="31750" y="82550"/>
                </a:lnTo>
                <a:lnTo>
                  <a:pt x="25400" y="88900"/>
                </a:lnTo>
                <a:lnTo>
                  <a:pt x="25400" y="82550"/>
                </a:lnTo>
                <a:lnTo>
                  <a:pt x="19050" y="63500"/>
                </a:lnTo>
                <a:lnTo>
                  <a:pt x="19050" y="38100"/>
                </a:lnTo>
                <a:lnTo>
                  <a:pt x="31750" y="19050"/>
                </a:lnTo>
                <a:lnTo>
                  <a:pt x="44450" y="6350"/>
                </a:lnTo>
                <a:lnTo>
                  <a:pt x="50800" y="0"/>
                </a:lnTo>
                <a:lnTo>
                  <a:pt x="76200" y="0"/>
                </a:lnTo>
                <a:lnTo>
                  <a:pt x="95250" y="0"/>
                </a:lnTo>
                <a:lnTo>
                  <a:pt x="9525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261100" y="2768600"/>
            <a:ext cx="107951" cy="203201"/>
          </a:xfrm>
          <a:custGeom>
            <a:avLst/>
            <a:gdLst/>
            <a:ahLst/>
            <a:cxnLst/>
            <a:rect l="0" t="0" r="0" b="0"/>
            <a:pathLst>
              <a:path w="107951" h="203201">
                <a:moveTo>
                  <a:pt x="69850" y="95250"/>
                </a:moveTo>
                <a:lnTo>
                  <a:pt x="57150" y="88900"/>
                </a:lnTo>
                <a:lnTo>
                  <a:pt x="50800" y="88900"/>
                </a:lnTo>
                <a:lnTo>
                  <a:pt x="31750" y="95250"/>
                </a:lnTo>
                <a:lnTo>
                  <a:pt x="19050" y="107950"/>
                </a:lnTo>
                <a:lnTo>
                  <a:pt x="6350" y="133350"/>
                </a:lnTo>
                <a:lnTo>
                  <a:pt x="0" y="165100"/>
                </a:lnTo>
                <a:lnTo>
                  <a:pt x="12700" y="184150"/>
                </a:lnTo>
                <a:lnTo>
                  <a:pt x="25400" y="203200"/>
                </a:lnTo>
                <a:lnTo>
                  <a:pt x="38100" y="203200"/>
                </a:lnTo>
                <a:lnTo>
                  <a:pt x="57150" y="196850"/>
                </a:lnTo>
                <a:lnTo>
                  <a:pt x="69850" y="177800"/>
                </a:lnTo>
                <a:lnTo>
                  <a:pt x="76200" y="146050"/>
                </a:lnTo>
                <a:lnTo>
                  <a:pt x="76200" y="95250"/>
                </a:lnTo>
                <a:lnTo>
                  <a:pt x="76200" y="38100"/>
                </a:lnTo>
                <a:lnTo>
                  <a:pt x="69850" y="6350"/>
                </a:lnTo>
                <a:lnTo>
                  <a:pt x="69850" y="0"/>
                </a:lnTo>
                <a:lnTo>
                  <a:pt x="69850" y="0"/>
                </a:lnTo>
                <a:lnTo>
                  <a:pt x="69850" y="12700"/>
                </a:lnTo>
                <a:lnTo>
                  <a:pt x="69850" y="38100"/>
                </a:lnTo>
                <a:lnTo>
                  <a:pt x="69850" y="82550"/>
                </a:lnTo>
                <a:lnTo>
                  <a:pt x="76200" y="127000"/>
                </a:lnTo>
                <a:lnTo>
                  <a:pt x="88900" y="158750"/>
                </a:lnTo>
                <a:lnTo>
                  <a:pt x="95250" y="177800"/>
                </a:lnTo>
                <a:lnTo>
                  <a:pt x="101600" y="190500"/>
                </a:lnTo>
                <a:lnTo>
                  <a:pt x="107950" y="184150"/>
                </a:lnTo>
                <a:lnTo>
                  <a:pt x="107950" y="1841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381750" y="2857500"/>
            <a:ext cx="120651" cy="120651"/>
          </a:xfrm>
          <a:custGeom>
            <a:avLst/>
            <a:gdLst/>
            <a:ahLst/>
            <a:cxnLst/>
            <a:rect l="0" t="0" r="0" b="0"/>
            <a:pathLst>
              <a:path w="120651" h="120651">
                <a:moveTo>
                  <a:pt x="95250" y="0"/>
                </a:moveTo>
                <a:lnTo>
                  <a:pt x="95250" y="0"/>
                </a:lnTo>
                <a:lnTo>
                  <a:pt x="82550" y="0"/>
                </a:lnTo>
                <a:lnTo>
                  <a:pt x="57150" y="6350"/>
                </a:lnTo>
                <a:lnTo>
                  <a:pt x="31750" y="25400"/>
                </a:lnTo>
                <a:lnTo>
                  <a:pt x="12700" y="31750"/>
                </a:lnTo>
                <a:lnTo>
                  <a:pt x="19050" y="38100"/>
                </a:lnTo>
                <a:lnTo>
                  <a:pt x="31750" y="38100"/>
                </a:lnTo>
                <a:lnTo>
                  <a:pt x="50800" y="38100"/>
                </a:lnTo>
                <a:lnTo>
                  <a:pt x="76200" y="38100"/>
                </a:lnTo>
                <a:lnTo>
                  <a:pt x="95250" y="38100"/>
                </a:lnTo>
                <a:lnTo>
                  <a:pt x="114300" y="44450"/>
                </a:lnTo>
                <a:lnTo>
                  <a:pt x="120650" y="57150"/>
                </a:lnTo>
                <a:lnTo>
                  <a:pt x="114300" y="69850"/>
                </a:lnTo>
                <a:lnTo>
                  <a:pt x="95250" y="82550"/>
                </a:lnTo>
                <a:lnTo>
                  <a:pt x="63500" y="101600"/>
                </a:lnTo>
                <a:lnTo>
                  <a:pt x="38100" y="114300"/>
                </a:lnTo>
                <a:lnTo>
                  <a:pt x="0" y="120650"/>
                </a:lnTo>
                <a:lnTo>
                  <a:pt x="0" y="1206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499100" y="2832100"/>
            <a:ext cx="120651" cy="184151"/>
          </a:xfrm>
          <a:custGeom>
            <a:avLst/>
            <a:gdLst/>
            <a:ahLst/>
            <a:cxnLst/>
            <a:rect l="0" t="0" r="0" b="0"/>
            <a:pathLst>
              <a:path w="120651" h="184151">
                <a:moveTo>
                  <a:pt x="31750" y="31750"/>
                </a:moveTo>
                <a:lnTo>
                  <a:pt x="19050" y="31750"/>
                </a:lnTo>
                <a:lnTo>
                  <a:pt x="6350" y="31750"/>
                </a:lnTo>
                <a:lnTo>
                  <a:pt x="0" y="31750"/>
                </a:lnTo>
                <a:lnTo>
                  <a:pt x="0" y="31750"/>
                </a:lnTo>
                <a:lnTo>
                  <a:pt x="12700" y="25400"/>
                </a:lnTo>
                <a:lnTo>
                  <a:pt x="38100" y="12700"/>
                </a:lnTo>
                <a:lnTo>
                  <a:pt x="69850" y="0"/>
                </a:lnTo>
                <a:lnTo>
                  <a:pt x="95250" y="0"/>
                </a:lnTo>
                <a:lnTo>
                  <a:pt x="114300" y="6350"/>
                </a:lnTo>
                <a:lnTo>
                  <a:pt x="114300" y="25400"/>
                </a:lnTo>
                <a:lnTo>
                  <a:pt x="95250" y="50800"/>
                </a:lnTo>
                <a:lnTo>
                  <a:pt x="69850" y="69850"/>
                </a:lnTo>
                <a:lnTo>
                  <a:pt x="38100" y="88900"/>
                </a:lnTo>
                <a:lnTo>
                  <a:pt x="19050" y="101600"/>
                </a:lnTo>
                <a:lnTo>
                  <a:pt x="12700" y="95250"/>
                </a:lnTo>
                <a:lnTo>
                  <a:pt x="19050" y="88900"/>
                </a:lnTo>
                <a:lnTo>
                  <a:pt x="38100" y="82550"/>
                </a:lnTo>
                <a:lnTo>
                  <a:pt x="63500" y="69850"/>
                </a:lnTo>
                <a:lnTo>
                  <a:pt x="88900" y="69850"/>
                </a:lnTo>
                <a:lnTo>
                  <a:pt x="107950" y="82550"/>
                </a:lnTo>
                <a:lnTo>
                  <a:pt x="120650" y="95250"/>
                </a:lnTo>
                <a:lnTo>
                  <a:pt x="120650" y="114300"/>
                </a:lnTo>
                <a:lnTo>
                  <a:pt x="114300" y="133350"/>
                </a:lnTo>
                <a:lnTo>
                  <a:pt x="95250" y="152400"/>
                </a:lnTo>
                <a:lnTo>
                  <a:pt x="69850" y="171450"/>
                </a:lnTo>
                <a:lnTo>
                  <a:pt x="44450" y="184150"/>
                </a:lnTo>
                <a:lnTo>
                  <a:pt x="25400" y="184150"/>
                </a:lnTo>
                <a:lnTo>
                  <a:pt x="12700" y="184150"/>
                </a:lnTo>
                <a:lnTo>
                  <a:pt x="6350" y="171450"/>
                </a:lnTo>
                <a:lnTo>
                  <a:pt x="635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5632450" y="2844800"/>
            <a:ext cx="177801" cy="171451"/>
          </a:xfrm>
          <a:custGeom>
            <a:avLst/>
            <a:gdLst/>
            <a:ahLst/>
            <a:cxnLst/>
            <a:rect l="0" t="0" r="0" b="0"/>
            <a:pathLst>
              <a:path w="177801" h="171451">
                <a:moveTo>
                  <a:pt x="38100" y="31750"/>
                </a:moveTo>
                <a:lnTo>
                  <a:pt x="25400" y="38100"/>
                </a:lnTo>
                <a:lnTo>
                  <a:pt x="25400" y="44450"/>
                </a:lnTo>
                <a:lnTo>
                  <a:pt x="31750" y="44450"/>
                </a:lnTo>
                <a:lnTo>
                  <a:pt x="44450" y="31750"/>
                </a:lnTo>
                <a:lnTo>
                  <a:pt x="63500" y="19050"/>
                </a:lnTo>
                <a:lnTo>
                  <a:pt x="82550" y="6350"/>
                </a:lnTo>
                <a:lnTo>
                  <a:pt x="101600" y="0"/>
                </a:lnTo>
                <a:lnTo>
                  <a:pt x="114300" y="0"/>
                </a:lnTo>
                <a:lnTo>
                  <a:pt x="114300" y="25400"/>
                </a:lnTo>
                <a:lnTo>
                  <a:pt x="114300" y="57150"/>
                </a:lnTo>
                <a:lnTo>
                  <a:pt x="101600" y="95250"/>
                </a:lnTo>
                <a:lnTo>
                  <a:pt x="82550" y="133350"/>
                </a:lnTo>
                <a:lnTo>
                  <a:pt x="50800" y="158750"/>
                </a:lnTo>
                <a:lnTo>
                  <a:pt x="25400" y="171450"/>
                </a:lnTo>
                <a:lnTo>
                  <a:pt x="6350" y="165100"/>
                </a:lnTo>
                <a:lnTo>
                  <a:pt x="0" y="146050"/>
                </a:lnTo>
                <a:lnTo>
                  <a:pt x="6350" y="114300"/>
                </a:lnTo>
                <a:lnTo>
                  <a:pt x="25400" y="82550"/>
                </a:lnTo>
                <a:lnTo>
                  <a:pt x="50800" y="69850"/>
                </a:lnTo>
                <a:lnTo>
                  <a:pt x="82550" y="76200"/>
                </a:lnTo>
                <a:lnTo>
                  <a:pt x="127000" y="88900"/>
                </a:lnTo>
                <a:lnTo>
                  <a:pt x="158750" y="107950"/>
                </a:lnTo>
                <a:lnTo>
                  <a:pt x="177800" y="127000"/>
                </a:lnTo>
                <a:lnTo>
                  <a:pt x="177800" y="1270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642100" y="2654300"/>
            <a:ext cx="107951" cy="146051"/>
          </a:xfrm>
          <a:custGeom>
            <a:avLst/>
            <a:gdLst/>
            <a:ahLst/>
            <a:cxnLst/>
            <a:rect l="0" t="0" r="0" b="0"/>
            <a:pathLst>
              <a:path w="107951" h="146051">
                <a:moveTo>
                  <a:pt x="0" y="0"/>
                </a:moveTo>
                <a:lnTo>
                  <a:pt x="12700" y="0"/>
                </a:lnTo>
                <a:lnTo>
                  <a:pt x="25400" y="19050"/>
                </a:lnTo>
                <a:lnTo>
                  <a:pt x="44450" y="50800"/>
                </a:lnTo>
                <a:lnTo>
                  <a:pt x="63500" y="88900"/>
                </a:lnTo>
                <a:lnTo>
                  <a:pt x="82550" y="114300"/>
                </a:lnTo>
                <a:lnTo>
                  <a:pt x="101600" y="133350"/>
                </a:lnTo>
                <a:lnTo>
                  <a:pt x="101600" y="146050"/>
                </a:lnTo>
                <a:lnTo>
                  <a:pt x="107950" y="146050"/>
                </a:lnTo>
                <a:lnTo>
                  <a:pt x="101600" y="146050"/>
                </a:lnTo>
                <a:lnTo>
                  <a:pt x="101600" y="146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654800" y="2647950"/>
            <a:ext cx="107951" cy="171451"/>
          </a:xfrm>
          <a:custGeom>
            <a:avLst/>
            <a:gdLst/>
            <a:ahLst/>
            <a:cxnLst/>
            <a:rect l="0" t="0" r="0" b="0"/>
            <a:pathLst>
              <a:path w="107951" h="171451">
                <a:moveTo>
                  <a:pt x="107950" y="6350"/>
                </a:moveTo>
                <a:lnTo>
                  <a:pt x="82550" y="0"/>
                </a:lnTo>
                <a:lnTo>
                  <a:pt x="63500" y="12700"/>
                </a:lnTo>
                <a:lnTo>
                  <a:pt x="44450" y="31750"/>
                </a:lnTo>
                <a:lnTo>
                  <a:pt x="25400" y="63500"/>
                </a:lnTo>
                <a:lnTo>
                  <a:pt x="19050" y="101600"/>
                </a:lnTo>
                <a:lnTo>
                  <a:pt x="6350" y="139700"/>
                </a:lnTo>
                <a:lnTo>
                  <a:pt x="0" y="158750"/>
                </a:lnTo>
                <a:lnTo>
                  <a:pt x="0" y="171450"/>
                </a:lnTo>
                <a:lnTo>
                  <a:pt x="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985000" y="2444750"/>
            <a:ext cx="19051" cy="241301"/>
          </a:xfrm>
          <a:custGeom>
            <a:avLst/>
            <a:gdLst/>
            <a:ahLst/>
            <a:cxnLst/>
            <a:rect l="0" t="0" r="0" b="0"/>
            <a:pathLst>
              <a:path w="19051" h="241301">
                <a:moveTo>
                  <a:pt x="19050" y="12700"/>
                </a:moveTo>
                <a:lnTo>
                  <a:pt x="19050" y="6350"/>
                </a:lnTo>
                <a:lnTo>
                  <a:pt x="12700" y="0"/>
                </a:lnTo>
                <a:lnTo>
                  <a:pt x="12700" y="0"/>
                </a:lnTo>
                <a:lnTo>
                  <a:pt x="19050" y="6350"/>
                </a:lnTo>
                <a:lnTo>
                  <a:pt x="19050" y="25400"/>
                </a:lnTo>
                <a:lnTo>
                  <a:pt x="12700" y="63500"/>
                </a:lnTo>
                <a:lnTo>
                  <a:pt x="6350" y="120650"/>
                </a:lnTo>
                <a:lnTo>
                  <a:pt x="6350" y="171450"/>
                </a:lnTo>
                <a:lnTo>
                  <a:pt x="6350" y="209550"/>
                </a:lnTo>
                <a:lnTo>
                  <a:pt x="0" y="228600"/>
                </a:lnTo>
                <a:lnTo>
                  <a:pt x="0" y="241300"/>
                </a:lnTo>
                <a:lnTo>
                  <a:pt x="0" y="241300"/>
                </a:lnTo>
                <a:lnTo>
                  <a:pt x="0" y="2413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7143750" y="2540000"/>
            <a:ext cx="133351" cy="120651"/>
          </a:xfrm>
          <a:custGeom>
            <a:avLst/>
            <a:gdLst/>
            <a:ahLst/>
            <a:cxnLst/>
            <a:rect l="0" t="0" r="0" b="0"/>
            <a:pathLst>
              <a:path w="133351" h="120651">
                <a:moveTo>
                  <a:pt x="107950" y="6350"/>
                </a:moveTo>
                <a:lnTo>
                  <a:pt x="101600" y="0"/>
                </a:lnTo>
                <a:lnTo>
                  <a:pt x="95250" y="0"/>
                </a:lnTo>
                <a:lnTo>
                  <a:pt x="76200" y="6350"/>
                </a:lnTo>
                <a:lnTo>
                  <a:pt x="50800" y="12700"/>
                </a:lnTo>
                <a:lnTo>
                  <a:pt x="25400" y="25400"/>
                </a:lnTo>
                <a:lnTo>
                  <a:pt x="12700" y="31750"/>
                </a:lnTo>
                <a:lnTo>
                  <a:pt x="12700" y="38100"/>
                </a:lnTo>
                <a:lnTo>
                  <a:pt x="19050" y="38100"/>
                </a:lnTo>
                <a:lnTo>
                  <a:pt x="44450" y="44450"/>
                </a:lnTo>
                <a:lnTo>
                  <a:pt x="76200" y="44450"/>
                </a:lnTo>
                <a:lnTo>
                  <a:pt x="107950" y="50800"/>
                </a:lnTo>
                <a:lnTo>
                  <a:pt x="127000" y="63500"/>
                </a:lnTo>
                <a:lnTo>
                  <a:pt x="133350" y="82550"/>
                </a:lnTo>
                <a:lnTo>
                  <a:pt x="127000" y="95250"/>
                </a:lnTo>
                <a:lnTo>
                  <a:pt x="107950" y="107950"/>
                </a:lnTo>
                <a:lnTo>
                  <a:pt x="82550" y="114300"/>
                </a:lnTo>
                <a:lnTo>
                  <a:pt x="44450" y="120650"/>
                </a:lnTo>
                <a:lnTo>
                  <a:pt x="12700" y="114300"/>
                </a:lnTo>
                <a:lnTo>
                  <a:pt x="0" y="107950"/>
                </a:lnTo>
                <a:lnTo>
                  <a:pt x="0" y="95250"/>
                </a:lnTo>
                <a:lnTo>
                  <a:pt x="12700" y="76200"/>
                </a:lnTo>
                <a:lnTo>
                  <a:pt x="12700" y="762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7308850" y="2533650"/>
            <a:ext cx="133351" cy="101601"/>
          </a:xfrm>
          <a:custGeom>
            <a:avLst/>
            <a:gdLst/>
            <a:ahLst/>
            <a:cxnLst/>
            <a:rect l="0" t="0" r="0" b="0"/>
            <a:pathLst>
              <a:path w="133351" h="101601">
                <a:moveTo>
                  <a:pt x="0" y="50800"/>
                </a:moveTo>
                <a:lnTo>
                  <a:pt x="0" y="50800"/>
                </a:lnTo>
                <a:lnTo>
                  <a:pt x="6350" y="57150"/>
                </a:lnTo>
                <a:lnTo>
                  <a:pt x="25400" y="50800"/>
                </a:lnTo>
                <a:lnTo>
                  <a:pt x="50800" y="44450"/>
                </a:lnTo>
                <a:lnTo>
                  <a:pt x="69850" y="38100"/>
                </a:lnTo>
                <a:lnTo>
                  <a:pt x="76200" y="25400"/>
                </a:lnTo>
                <a:lnTo>
                  <a:pt x="82550" y="12700"/>
                </a:lnTo>
                <a:lnTo>
                  <a:pt x="69850" y="0"/>
                </a:lnTo>
                <a:lnTo>
                  <a:pt x="50800" y="0"/>
                </a:lnTo>
                <a:lnTo>
                  <a:pt x="38100" y="12700"/>
                </a:lnTo>
                <a:lnTo>
                  <a:pt x="19050" y="25400"/>
                </a:lnTo>
                <a:lnTo>
                  <a:pt x="6350" y="44450"/>
                </a:lnTo>
                <a:lnTo>
                  <a:pt x="0" y="69850"/>
                </a:lnTo>
                <a:lnTo>
                  <a:pt x="6350" y="82550"/>
                </a:lnTo>
                <a:lnTo>
                  <a:pt x="25400" y="95250"/>
                </a:lnTo>
                <a:lnTo>
                  <a:pt x="44450" y="101600"/>
                </a:lnTo>
                <a:lnTo>
                  <a:pt x="69850" y="95250"/>
                </a:lnTo>
                <a:lnTo>
                  <a:pt x="107950" y="88900"/>
                </a:lnTo>
                <a:lnTo>
                  <a:pt x="133350" y="82550"/>
                </a:lnTo>
                <a:lnTo>
                  <a:pt x="133350" y="825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7473950" y="2438400"/>
            <a:ext cx="44451" cy="215901"/>
          </a:xfrm>
          <a:custGeom>
            <a:avLst/>
            <a:gdLst/>
            <a:ahLst/>
            <a:cxnLst/>
            <a:rect l="0" t="0" r="0" b="0"/>
            <a:pathLst>
              <a:path w="44451" h="215901">
                <a:moveTo>
                  <a:pt x="12700" y="0"/>
                </a:moveTo>
                <a:lnTo>
                  <a:pt x="0" y="0"/>
                </a:lnTo>
                <a:lnTo>
                  <a:pt x="0" y="6350"/>
                </a:lnTo>
                <a:lnTo>
                  <a:pt x="0" y="19050"/>
                </a:lnTo>
                <a:lnTo>
                  <a:pt x="6350" y="50800"/>
                </a:lnTo>
                <a:lnTo>
                  <a:pt x="19050" y="82550"/>
                </a:lnTo>
                <a:lnTo>
                  <a:pt x="25400" y="120650"/>
                </a:lnTo>
                <a:lnTo>
                  <a:pt x="31750" y="158750"/>
                </a:lnTo>
                <a:lnTo>
                  <a:pt x="44450" y="184150"/>
                </a:lnTo>
                <a:lnTo>
                  <a:pt x="44450" y="203200"/>
                </a:lnTo>
                <a:lnTo>
                  <a:pt x="44450" y="209550"/>
                </a:lnTo>
                <a:lnTo>
                  <a:pt x="44450" y="215900"/>
                </a:lnTo>
                <a:lnTo>
                  <a:pt x="44450" y="209550"/>
                </a:lnTo>
                <a:lnTo>
                  <a:pt x="44450" y="196850"/>
                </a:lnTo>
                <a:lnTo>
                  <a:pt x="44450" y="1968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429500" y="2552700"/>
            <a:ext cx="171451" cy="6351"/>
          </a:xfrm>
          <a:custGeom>
            <a:avLst/>
            <a:gdLst/>
            <a:ahLst/>
            <a:cxnLst/>
            <a:rect l="0" t="0" r="0" b="0"/>
            <a:pathLst>
              <a:path w="171451" h="6351">
                <a:moveTo>
                  <a:pt x="6350" y="6350"/>
                </a:moveTo>
                <a:lnTo>
                  <a:pt x="0" y="0"/>
                </a:lnTo>
                <a:lnTo>
                  <a:pt x="6350" y="0"/>
                </a:lnTo>
                <a:lnTo>
                  <a:pt x="31750" y="0"/>
                </a:lnTo>
                <a:lnTo>
                  <a:pt x="76200" y="6350"/>
                </a:lnTo>
                <a:lnTo>
                  <a:pt x="120650" y="6350"/>
                </a:lnTo>
                <a:lnTo>
                  <a:pt x="152400" y="6350"/>
                </a:lnTo>
                <a:lnTo>
                  <a:pt x="171450" y="6350"/>
                </a:lnTo>
                <a:lnTo>
                  <a:pt x="17145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807200" y="2698750"/>
            <a:ext cx="1162050" cy="50801"/>
          </a:xfrm>
          <a:custGeom>
            <a:avLst/>
            <a:gdLst/>
            <a:ahLst/>
            <a:cxnLst/>
            <a:rect l="0" t="0" r="0" b="0"/>
            <a:pathLst>
              <a:path w="1162050" h="50801">
                <a:moveTo>
                  <a:pt x="0" y="44450"/>
                </a:moveTo>
                <a:lnTo>
                  <a:pt x="0" y="50800"/>
                </a:lnTo>
                <a:lnTo>
                  <a:pt x="6350" y="50800"/>
                </a:lnTo>
                <a:lnTo>
                  <a:pt x="25400" y="50800"/>
                </a:lnTo>
                <a:lnTo>
                  <a:pt x="57150" y="50800"/>
                </a:lnTo>
                <a:lnTo>
                  <a:pt x="107950" y="44450"/>
                </a:lnTo>
                <a:lnTo>
                  <a:pt x="184150" y="31750"/>
                </a:lnTo>
                <a:lnTo>
                  <a:pt x="285750" y="19050"/>
                </a:lnTo>
                <a:lnTo>
                  <a:pt x="393700" y="12700"/>
                </a:lnTo>
                <a:lnTo>
                  <a:pt x="533400" y="12700"/>
                </a:lnTo>
                <a:lnTo>
                  <a:pt x="673100" y="6350"/>
                </a:lnTo>
                <a:lnTo>
                  <a:pt x="819150" y="0"/>
                </a:lnTo>
                <a:lnTo>
                  <a:pt x="933450" y="0"/>
                </a:lnTo>
                <a:lnTo>
                  <a:pt x="1022350" y="6350"/>
                </a:lnTo>
                <a:lnTo>
                  <a:pt x="1098550" y="12700"/>
                </a:lnTo>
                <a:lnTo>
                  <a:pt x="1142999" y="19050"/>
                </a:lnTo>
                <a:lnTo>
                  <a:pt x="1162049" y="25400"/>
                </a:lnTo>
                <a:lnTo>
                  <a:pt x="1162049" y="25400"/>
                </a:lnTo>
                <a:lnTo>
                  <a:pt x="1155700" y="31750"/>
                </a:lnTo>
                <a:lnTo>
                  <a:pt x="1142999" y="31750"/>
                </a:lnTo>
                <a:lnTo>
                  <a:pt x="1142999" y="317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896100" y="2787650"/>
            <a:ext cx="171451" cy="177801"/>
          </a:xfrm>
          <a:custGeom>
            <a:avLst/>
            <a:gdLst/>
            <a:ahLst/>
            <a:cxnLst/>
            <a:rect l="0" t="0" r="0" b="0"/>
            <a:pathLst>
              <a:path w="171451" h="177801">
                <a:moveTo>
                  <a:pt x="133350" y="38100"/>
                </a:moveTo>
                <a:lnTo>
                  <a:pt x="120650" y="31750"/>
                </a:lnTo>
                <a:lnTo>
                  <a:pt x="101600" y="25400"/>
                </a:lnTo>
                <a:lnTo>
                  <a:pt x="69850" y="12700"/>
                </a:lnTo>
                <a:lnTo>
                  <a:pt x="44450" y="12700"/>
                </a:lnTo>
                <a:lnTo>
                  <a:pt x="19050" y="12700"/>
                </a:lnTo>
                <a:lnTo>
                  <a:pt x="6350" y="12700"/>
                </a:lnTo>
                <a:lnTo>
                  <a:pt x="0" y="19050"/>
                </a:lnTo>
                <a:lnTo>
                  <a:pt x="6350" y="25400"/>
                </a:lnTo>
                <a:lnTo>
                  <a:pt x="31750" y="31750"/>
                </a:lnTo>
                <a:lnTo>
                  <a:pt x="63500" y="38100"/>
                </a:lnTo>
                <a:lnTo>
                  <a:pt x="101600" y="57150"/>
                </a:lnTo>
                <a:lnTo>
                  <a:pt x="139700" y="76200"/>
                </a:lnTo>
                <a:lnTo>
                  <a:pt x="165100" y="101600"/>
                </a:lnTo>
                <a:lnTo>
                  <a:pt x="171450" y="127000"/>
                </a:lnTo>
                <a:lnTo>
                  <a:pt x="152400" y="152400"/>
                </a:lnTo>
                <a:lnTo>
                  <a:pt x="127000" y="171450"/>
                </a:lnTo>
                <a:lnTo>
                  <a:pt x="95250" y="177800"/>
                </a:lnTo>
                <a:lnTo>
                  <a:pt x="69850" y="171450"/>
                </a:lnTo>
                <a:lnTo>
                  <a:pt x="57150" y="158750"/>
                </a:lnTo>
                <a:lnTo>
                  <a:pt x="57150" y="133350"/>
                </a:lnTo>
                <a:lnTo>
                  <a:pt x="82550" y="82550"/>
                </a:lnTo>
                <a:lnTo>
                  <a:pt x="101600" y="38100"/>
                </a:lnTo>
                <a:lnTo>
                  <a:pt x="139700" y="0"/>
                </a:lnTo>
                <a:lnTo>
                  <a:pt x="139700" y="0"/>
                </a:lnTo>
                <a:lnTo>
                  <a:pt x="139700" y="0"/>
                </a:lnTo>
                <a:lnTo>
                  <a:pt x="114300" y="19050"/>
                </a:lnTo>
                <a:lnTo>
                  <a:pt x="114300" y="38100"/>
                </a:lnTo>
                <a:lnTo>
                  <a:pt x="114300" y="381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213600" y="2768600"/>
            <a:ext cx="114301" cy="196851"/>
          </a:xfrm>
          <a:custGeom>
            <a:avLst/>
            <a:gdLst/>
            <a:ahLst/>
            <a:cxnLst/>
            <a:rect l="0" t="0" r="0" b="0"/>
            <a:pathLst>
              <a:path w="114301" h="196851">
                <a:moveTo>
                  <a:pt x="6350" y="0"/>
                </a:moveTo>
                <a:lnTo>
                  <a:pt x="0" y="0"/>
                </a:lnTo>
                <a:lnTo>
                  <a:pt x="0" y="12700"/>
                </a:lnTo>
                <a:lnTo>
                  <a:pt x="6350" y="38100"/>
                </a:lnTo>
                <a:lnTo>
                  <a:pt x="0" y="82550"/>
                </a:lnTo>
                <a:lnTo>
                  <a:pt x="6350" y="127000"/>
                </a:lnTo>
                <a:lnTo>
                  <a:pt x="6350" y="165100"/>
                </a:lnTo>
                <a:lnTo>
                  <a:pt x="6350" y="177800"/>
                </a:lnTo>
                <a:lnTo>
                  <a:pt x="6350" y="190500"/>
                </a:lnTo>
                <a:lnTo>
                  <a:pt x="6350" y="190500"/>
                </a:lnTo>
                <a:lnTo>
                  <a:pt x="6350" y="190500"/>
                </a:lnTo>
                <a:lnTo>
                  <a:pt x="6350" y="171450"/>
                </a:lnTo>
                <a:lnTo>
                  <a:pt x="12700" y="146050"/>
                </a:lnTo>
                <a:lnTo>
                  <a:pt x="25400" y="114300"/>
                </a:lnTo>
                <a:lnTo>
                  <a:pt x="38100" y="95250"/>
                </a:lnTo>
                <a:lnTo>
                  <a:pt x="57150" y="88900"/>
                </a:lnTo>
                <a:lnTo>
                  <a:pt x="69850" y="95250"/>
                </a:lnTo>
                <a:lnTo>
                  <a:pt x="88900" y="107950"/>
                </a:lnTo>
                <a:lnTo>
                  <a:pt x="107950" y="120650"/>
                </a:lnTo>
                <a:lnTo>
                  <a:pt x="114300" y="139700"/>
                </a:lnTo>
                <a:lnTo>
                  <a:pt x="101600" y="158750"/>
                </a:lnTo>
                <a:lnTo>
                  <a:pt x="88900" y="177800"/>
                </a:lnTo>
                <a:lnTo>
                  <a:pt x="69850" y="184150"/>
                </a:lnTo>
                <a:lnTo>
                  <a:pt x="50800" y="190500"/>
                </a:lnTo>
                <a:lnTo>
                  <a:pt x="25400" y="196850"/>
                </a:lnTo>
                <a:lnTo>
                  <a:pt x="12700" y="190500"/>
                </a:lnTo>
                <a:lnTo>
                  <a:pt x="6350" y="184150"/>
                </a:lnTo>
                <a:lnTo>
                  <a:pt x="19050" y="171450"/>
                </a:lnTo>
                <a:lnTo>
                  <a:pt x="1905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340600" y="2781300"/>
            <a:ext cx="25401" cy="184151"/>
          </a:xfrm>
          <a:custGeom>
            <a:avLst/>
            <a:gdLst/>
            <a:ahLst/>
            <a:cxnLst/>
            <a:rect l="0" t="0" r="0" b="0"/>
            <a:pathLst>
              <a:path w="25401" h="184151">
                <a:moveTo>
                  <a:pt x="19050" y="12700"/>
                </a:moveTo>
                <a:lnTo>
                  <a:pt x="6350" y="0"/>
                </a:lnTo>
                <a:lnTo>
                  <a:pt x="0" y="0"/>
                </a:lnTo>
                <a:lnTo>
                  <a:pt x="6350" y="0"/>
                </a:lnTo>
                <a:lnTo>
                  <a:pt x="6350" y="12700"/>
                </a:lnTo>
                <a:lnTo>
                  <a:pt x="12700" y="44450"/>
                </a:lnTo>
                <a:lnTo>
                  <a:pt x="19050" y="82550"/>
                </a:lnTo>
                <a:lnTo>
                  <a:pt x="25400" y="120650"/>
                </a:lnTo>
                <a:lnTo>
                  <a:pt x="25400" y="146050"/>
                </a:lnTo>
                <a:lnTo>
                  <a:pt x="25400" y="171450"/>
                </a:lnTo>
                <a:lnTo>
                  <a:pt x="25400" y="177800"/>
                </a:lnTo>
                <a:lnTo>
                  <a:pt x="25400" y="184150"/>
                </a:lnTo>
                <a:lnTo>
                  <a:pt x="25400" y="1841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7391400" y="2844800"/>
            <a:ext cx="114301" cy="95251"/>
          </a:xfrm>
          <a:custGeom>
            <a:avLst/>
            <a:gdLst/>
            <a:ahLst/>
            <a:cxnLst/>
            <a:rect l="0" t="0" r="0" b="0"/>
            <a:pathLst>
              <a:path w="114301" h="95251">
                <a:moveTo>
                  <a:pt x="76200" y="12700"/>
                </a:moveTo>
                <a:lnTo>
                  <a:pt x="50800" y="6350"/>
                </a:lnTo>
                <a:lnTo>
                  <a:pt x="31750" y="6350"/>
                </a:lnTo>
                <a:lnTo>
                  <a:pt x="12700" y="19050"/>
                </a:lnTo>
                <a:lnTo>
                  <a:pt x="0" y="38100"/>
                </a:lnTo>
                <a:lnTo>
                  <a:pt x="0" y="63500"/>
                </a:lnTo>
                <a:lnTo>
                  <a:pt x="6350" y="82550"/>
                </a:lnTo>
                <a:lnTo>
                  <a:pt x="25400" y="95250"/>
                </a:lnTo>
                <a:lnTo>
                  <a:pt x="44450" y="95250"/>
                </a:lnTo>
                <a:lnTo>
                  <a:pt x="76200" y="76200"/>
                </a:lnTo>
                <a:lnTo>
                  <a:pt x="95250" y="57150"/>
                </a:lnTo>
                <a:lnTo>
                  <a:pt x="114300" y="31750"/>
                </a:lnTo>
                <a:lnTo>
                  <a:pt x="114300" y="12700"/>
                </a:lnTo>
                <a:lnTo>
                  <a:pt x="95250" y="0"/>
                </a:lnTo>
                <a:lnTo>
                  <a:pt x="76200" y="0"/>
                </a:lnTo>
                <a:lnTo>
                  <a:pt x="57150" y="6350"/>
                </a:lnTo>
                <a:lnTo>
                  <a:pt x="44450" y="12700"/>
                </a:lnTo>
                <a:lnTo>
                  <a:pt x="50800" y="19050"/>
                </a:lnTo>
                <a:lnTo>
                  <a:pt x="50800" y="19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05700" y="2825750"/>
            <a:ext cx="114301" cy="101601"/>
          </a:xfrm>
          <a:custGeom>
            <a:avLst/>
            <a:gdLst/>
            <a:ahLst/>
            <a:cxnLst/>
            <a:rect l="0" t="0" r="0" b="0"/>
            <a:pathLst>
              <a:path w="114301" h="101601">
                <a:moveTo>
                  <a:pt x="69850" y="0"/>
                </a:moveTo>
                <a:lnTo>
                  <a:pt x="57150" y="0"/>
                </a:lnTo>
                <a:lnTo>
                  <a:pt x="31750" y="6350"/>
                </a:lnTo>
                <a:lnTo>
                  <a:pt x="19050" y="19050"/>
                </a:lnTo>
                <a:lnTo>
                  <a:pt x="0" y="38100"/>
                </a:lnTo>
                <a:lnTo>
                  <a:pt x="6350" y="63500"/>
                </a:lnTo>
                <a:lnTo>
                  <a:pt x="19050" y="76200"/>
                </a:lnTo>
                <a:lnTo>
                  <a:pt x="38100" y="88900"/>
                </a:lnTo>
                <a:lnTo>
                  <a:pt x="57150" y="95250"/>
                </a:lnTo>
                <a:lnTo>
                  <a:pt x="76200" y="101600"/>
                </a:lnTo>
                <a:lnTo>
                  <a:pt x="95250" y="101600"/>
                </a:lnTo>
                <a:lnTo>
                  <a:pt x="114300" y="95250"/>
                </a:lnTo>
                <a:lnTo>
                  <a:pt x="114300" y="95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645400" y="2743200"/>
            <a:ext cx="19051" cy="209551"/>
          </a:xfrm>
          <a:custGeom>
            <a:avLst/>
            <a:gdLst/>
            <a:ahLst/>
            <a:cxnLst/>
            <a:rect l="0" t="0" r="0" b="0"/>
            <a:pathLst>
              <a:path w="19051" h="209551">
                <a:moveTo>
                  <a:pt x="19050" y="6350"/>
                </a:moveTo>
                <a:lnTo>
                  <a:pt x="12700" y="0"/>
                </a:lnTo>
                <a:lnTo>
                  <a:pt x="12700" y="6350"/>
                </a:lnTo>
                <a:lnTo>
                  <a:pt x="6350" y="25400"/>
                </a:lnTo>
                <a:lnTo>
                  <a:pt x="0" y="63500"/>
                </a:lnTo>
                <a:lnTo>
                  <a:pt x="6350" y="101600"/>
                </a:lnTo>
                <a:lnTo>
                  <a:pt x="12700" y="139700"/>
                </a:lnTo>
                <a:lnTo>
                  <a:pt x="12700" y="165100"/>
                </a:lnTo>
                <a:lnTo>
                  <a:pt x="19050" y="190500"/>
                </a:lnTo>
                <a:lnTo>
                  <a:pt x="19050" y="203200"/>
                </a:lnTo>
                <a:lnTo>
                  <a:pt x="19050" y="209550"/>
                </a:lnTo>
                <a:lnTo>
                  <a:pt x="12700" y="203200"/>
                </a:lnTo>
                <a:lnTo>
                  <a:pt x="12700" y="2032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664450" y="2806700"/>
            <a:ext cx="88901" cy="107951"/>
          </a:xfrm>
          <a:custGeom>
            <a:avLst/>
            <a:gdLst/>
            <a:ahLst/>
            <a:cxnLst/>
            <a:rect l="0" t="0" r="0" b="0"/>
            <a:pathLst>
              <a:path w="88901" h="107951">
                <a:moveTo>
                  <a:pt x="88900" y="12700"/>
                </a:moveTo>
                <a:lnTo>
                  <a:pt x="69850" y="0"/>
                </a:lnTo>
                <a:lnTo>
                  <a:pt x="50800" y="6350"/>
                </a:lnTo>
                <a:lnTo>
                  <a:pt x="31750" y="19050"/>
                </a:lnTo>
                <a:lnTo>
                  <a:pt x="19050" y="31750"/>
                </a:lnTo>
                <a:lnTo>
                  <a:pt x="6350" y="57150"/>
                </a:lnTo>
                <a:lnTo>
                  <a:pt x="0" y="76200"/>
                </a:lnTo>
                <a:lnTo>
                  <a:pt x="6350" y="95250"/>
                </a:lnTo>
                <a:lnTo>
                  <a:pt x="12700" y="107950"/>
                </a:lnTo>
                <a:lnTo>
                  <a:pt x="31750" y="107950"/>
                </a:lnTo>
                <a:lnTo>
                  <a:pt x="57150" y="107950"/>
                </a:lnTo>
                <a:lnTo>
                  <a:pt x="76200" y="95250"/>
                </a:lnTo>
                <a:lnTo>
                  <a:pt x="76200" y="95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7747000" y="2819400"/>
            <a:ext cx="127000" cy="107951"/>
          </a:xfrm>
          <a:custGeom>
            <a:avLst/>
            <a:gdLst/>
            <a:ahLst/>
            <a:cxnLst/>
            <a:rect l="0" t="0" r="0" b="0"/>
            <a:pathLst>
              <a:path w="127000" h="107951">
                <a:moveTo>
                  <a:pt x="88899" y="6350"/>
                </a:moveTo>
                <a:lnTo>
                  <a:pt x="76200" y="0"/>
                </a:lnTo>
                <a:lnTo>
                  <a:pt x="57150" y="0"/>
                </a:lnTo>
                <a:lnTo>
                  <a:pt x="38100" y="6350"/>
                </a:lnTo>
                <a:lnTo>
                  <a:pt x="12700" y="12700"/>
                </a:lnTo>
                <a:lnTo>
                  <a:pt x="0" y="19050"/>
                </a:lnTo>
                <a:lnTo>
                  <a:pt x="0" y="25400"/>
                </a:lnTo>
                <a:lnTo>
                  <a:pt x="6350" y="31750"/>
                </a:lnTo>
                <a:lnTo>
                  <a:pt x="12700" y="31750"/>
                </a:lnTo>
                <a:lnTo>
                  <a:pt x="31750" y="31750"/>
                </a:lnTo>
                <a:lnTo>
                  <a:pt x="63500" y="31750"/>
                </a:lnTo>
                <a:lnTo>
                  <a:pt x="95250" y="31750"/>
                </a:lnTo>
                <a:lnTo>
                  <a:pt x="114300" y="38100"/>
                </a:lnTo>
                <a:lnTo>
                  <a:pt x="126999" y="50800"/>
                </a:lnTo>
                <a:lnTo>
                  <a:pt x="126999" y="63500"/>
                </a:lnTo>
                <a:lnTo>
                  <a:pt x="120650" y="76200"/>
                </a:lnTo>
                <a:lnTo>
                  <a:pt x="95250" y="88900"/>
                </a:lnTo>
                <a:lnTo>
                  <a:pt x="63500" y="107950"/>
                </a:lnTo>
                <a:lnTo>
                  <a:pt x="44450" y="107950"/>
                </a:lnTo>
                <a:lnTo>
                  <a:pt x="25400" y="107950"/>
                </a:lnTo>
                <a:lnTo>
                  <a:pt x="12700" y="101600"/>
                </a:lnTo>
                <a:lnTo>
                  <a:pt x="12700" y="1016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032750" y="2667000"/>
            <a:ext cx="120651" cy="12701"/>
          </a:xfrm>
          <a:custGeom>
            <a:avLst/>
            <a:gdLst/>
            <a:ahLst/>
            <a:cxnLst/>
            <a:rect l="0" t="0" r="0" b="0"/>
            <a:pathLst>
              <a:path w="120651" h="12701">
                <a:moveTo>
                  <a:pt x="0" y="12700"/>
                </a:moveTo>
                <a:lnTo>
                  <a:pt x="0" y="6350"/>
                </a:lnTo>
                <a:lnTo>
                  <a:pt x="6350" y="6350"/>
                </a:lnTo>
                <a:lnTo>
                  <a:pt x="31749" y="0"/>
                </a:lnTo>
                <a:lnTo>
                  <a:pt x="63500" y="0"/>
                </a:lnTo>
                <a:lnTo>
                  <a:pt x="88899" y="0"/>
                </a:lnTo>
                <a:lnTo>
                  <a:pt x="107949" y="6350"/>
                </a:lnTo>
                <a:lnTo>
                  <a:pt x="120650" y="12700"/>
                </a:lnTo>
                <a:lnTo>
                  <a:pt x="120650" y="127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8032750" y="2755900"/>
            <a:ext cx="127000" cy="19051"/>
          </a:xfrm>
          <a:custGeom>
            <a:avLst/>
            <a:gdLst/>
            <a:ahLst/>
            <a:cxnLst/>
            <a:rect l="0" t="0" r="0" b="0"/>
            <a:pathLst>
              <a:path w="127000" h="19051">
                <a:moveTo>
                  <a:pt x="0" y="19050"/>
                </a:moveTo>
                <a:lnTo>
                  <a:pt x="6350" y="12700"/>
                </a:lnTo>
                <a:lnTo>
                  <a:pt x="31749" y="6350"/>
                </a:lnTo>
                <a:lnTo>
                  <a:pt x="76200" y="0"/>
                </a:lnTo>
                <a:lnTo>
                  <a:pt x="114300" y="0"/>
                </a:lnTo>
                <a:lnTo>
                  <a:pt x="126999" y="0"/>
                </a:lnTo>
                <a:lnTo>
                  <a:pt x="126999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3994150" y="3238500"/>
            <a:ext cx="190501" cy="273051"/>
          </a:xfrm>
          <a:custGeom>
            <a:avLst/>
            <a:gdLst/>
            <a:ahLst/>
            <a:cxnLst/>
            <a:rect l="0" t="0" r="0" b="0"/>
            <a:pathLst>
              <a:path w="190501" h="273051">
                <a:moveTo>
                  <a:pt x="38100" y="31750"/>
                </a:moveTo>
                <a:lnTo>
                  <a:pt x="38100" y="25400"/>
                </a:lnTo>
                <a:lnTo>
                  <a:pt x="31750" y="25400"/>
                </a:lnTo>
                <a:lnTo>
                  <a:pt x="38100" y="25400"/>
                </a:lnTo>
                <a:lnTo>
                  <a:pt x="44450" y="19050"/>
                </a:lnTo>
                <a:lnTo>
                  <a:pt x="69850" y="6350"/>
                </a:lnTo>
                <a:lnTo>
                  <a:pt x="101600" y="0"/>
                </a:lnTo>
                <a:lnTo>
                  <a:pt x="133350" y="0"/>
                </a:lnTo>
                <a:lnTo>
                  <a:pt x="146050" y="12700"/>
                </a:lnTo>
                <a:lnTo>
                  <a:pt x="133350" y="38100"/>
                </a:lnTo>
                <a:lnTo>
                  <a:pt x="101600" y="69850"/>
                </a:lnTo>
                <a:lnTo>
                  <a:pt x="57150" y="95250"/>
                </a:lnTo>
                <a:lnTo>
                  <a:pt x="19050" y="114300"/>
                </a:lnTo>
                <a:lnTo>
                  <a:pt x="0" y="120650"/>
                </a:lnTo>
                <a:lnTo>
                  <a:pt x="0" y="120650"/>
                </a:lnTo>
                <a:lnTo>
                  <a:pt x="12700" y="120650"/>
                </a:lnTo>
                <a:lnTo>
                  <a:pt x="50800" y="114300"/>
                </a:lnTo>
                <a:lnTo>
                  <a:pt x="101600" y="114300"/>
                </a:lnTo>
                <a:lnTo>
                  <a:pt x="146050" y="127000"/>
                </a:lnTo>
                <a:lnTo>
                  <a:pt x="177800" y="146050"/>
                </a:lnTo>
                <a:lnTo>
                  <a:pt x="190500" y="177800"/>
                </a:lnTo>
                <a:lnTo>
                  <a:pt x="177800" y="203200"/>
                </a:lnTo>
                <a:lnTo>
                  <a:pt x="146050" y="228600"/>
                </a:lnTo>
                <a:lnTo>
                  <a:pt x="101600" y="254000"/>
                </a:lnTo>
                <a:lnTo>
                  <a:pt x="50800" y="266700"/>
                </a:lnTo>
                <a:lnTo>
                  <a:pt x="19050" y="273050"/>
                </a:lnTo>
                <a:lnTo>
                  <a:pt x="6350" y="260350"/>
                </a:lnTo>
                <a:lnTo>
                  <a:pt x="6350" y="234950"/>
                </a:lnTo>
                <a:lnTo>
                  <a:pt x="6350" y="2349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229100" y="3251200"/>
            <a:ext cx="196851" cy="222251"/>
          </a:xfrm>
          <a:custGeom>
            <a:avLst/>
            <a:gdLst/>
            <a:ahLst/>
            <a:cxnLst/>
            <a:rect l="0" t="0" r="0" b="0"/>
            <a:pathLst>
              <a:path w="196851" h="222251">
                <a:moveTo>
                  <a:pt x="12700" y="63500"/>
                </a:moveTo>
                <a:lnTo>
                  <a:pt x="0" y="69850"/>
                </a:lnTo>
                <a:lnTo>
                  <a:pt x="0" y="69850"/>
                </a:lnTo>
                <a:lnTo>
                  <a:pt x="0" y="69850"/>
                </a:lnTo>
                <a:lnTo>
                  <a:pt x="12700" y="50800"/>
                </a:lnTo>
                <a:lnTo>
                  <a:pt x="44450" y="25400"/>
                </a:lnTo>
                <a:lnTo>
                  <a:pt x="69850" y="6350"/>
                </a:lnTo>
                <a:lnTo>
                  <a:pt x="101600" y="0"/>
                </a:lnTo>
                <a:lnTo>
                  <a:pt x="120650" y="6350"/>
                </a:lnTo>
                <a:lnTo>
                  <a:pt x="139700" y="25400"/>
                </a:lnTo>
                <a:lnTo>
                  <a:pt x="133350" y="69850"/>
                </a:lnTo>
                <a:lnTo>
                  <a:pt x="120650" y="114300"/>
                </a:lnTo>
                <a:lnTo>
                  <a:pt x="101600" y="152400"/>
                </a:lnTo>
                <a:lnTo>
                  <a:pt x="76200" y="184150"/>
                </a:lnTo>
                <a:lnTo>
                  <a:pt x="50800" y="209550"/>
                </a:lnTo>
                <a:lnTo>
                  <a:pt x="31750" y="215900"/>
                </a:lnTo>
                <a:lnTo>
                  <a:pt x="19050" y="215900"/>
                </a:lnTo>
                <a:lnTo>
                  <a:pt x="19050" y="209550"/>
                </a:lnTo>
                <a:lnTo>
                  <a:pt x="19050" y="190500"/>
                </a:lnTo>
                <a:lnTo>
                  <a:pt x="31750" y="158750"/>
                </a:lnTo>
                <a:lnTo>
                  <a:pt x="57150" y="139700"/>
                </a:lnTo>
                <a:lnTo>
                  <a:pt x="82550" y="133350"/>
                </a:lnTo>
                <a:lnTo>
                  <a:pt x="114300" y="146050"/>
                </a:lnTo>
                <a:lnTo>
                  <a:pt x="139700" y="165100"/>
                </a:lnTo>
                <a:lnTo>
                  <a:pt x="165100" y="190500"/>
                </a:lnTo>
                <a:lnTo>
                  <a:pt x="184150" y="209550"/>
                </a:lnTo>
                <a:lnTo>
                  <a:pt x="196850" y="222250"/>
                </a:lnTo>
                <a:lnTo>
                  <a:pt x="196850" y="222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4654550" y="3352800"/>
            <a:ext cx="114301" cy="107951"/>
          </a:xfrm>
          <a:custGeom>
            <a:avLst/>
            <a:gdLst/>
            <a:ahLst/>
            <a:cxnLst/>
            <a:rect l="0" t="0" r="0" b="0"/>
            <a:pathLst>
              <a:path w="114301" h="107951">
                <a:moveTo>
                  <a:pt x="101600" y="0"/>
                </a:moveTo>
                <a:lnTo>
                  <a:pt x="88900" y="0"/>
                </a:lnTo>
                <a:lnTo>
                  <a:pt x="63500" y="12700"/>
                </a:lnTo>
                <a:lnTo>
                  <a:pt x="31750" y="25400"/>
                </a:lnTo>
                <a:lnTo>
                  <a:pt x="12700" y="31750"/>
                </a:lnTo>
                <a:lnTo>
                  <a:pt x="0" y="38100"/>
                </a:lnTo>
                <a:lnTo>
                  <a:pt x="6350" y="38100"/>
                </a:lnTo>
                <a:lnTo>
                  <a:pt x="19050" y="38100"/>
                </a:lnTo>
                <a:lnTo>
                  <a:pt x="50800" y="38100"/>
                </a:lnTo>
                <a:lnTo>
                  <a:pt x="76200" y="50800"/>
                </a:lnTo>
                <a:lnTo>
                  <a:pt x="101600" y="63500"/>
                </a:lnTo>
                <a:lnTo>
                  <a:pt x="114300" y="82550"/>
                </a:lnTo>
                <a:lnTo>
                  <a:pt x="114300" y="95250"/>
                </a:lnTo>
                <a:lnTo>
                  <a:pt x="107950" y="107950"/>
                </a:lnTo>
                <a:lnTo>
                  <a:pt x="82550" y="107950"/>
                </a:lnTo>
                <a:lnTo>
                  <a:pt x="57150" y="107950"/>
                </a:lnTo>
                <a:lnTo>
                  <a:pt x="31750" y="95250"/>
                </a:lnTo>
                <a:lnTo>
                  <a:pt x="12700" y="82550"/>
                </a:lnTo>
                <a:lnTo>
                  <a:pt x="12700" y="69850"/>
                </a:lnTo>
                <a:lnTo>
                  <a:pt x="19050" y="63500"/>
                </a:lnTo>
                <a:lnTo>
                  <a:pt x="19050" y="635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4819650" y="3321050"/>
            <a:ext cx="133351" cy="120651"/>
          </a:xfrm>
          <a:custGeom>
            <a:avLst/>
            <a:gdLst/>
            <a:ahLst/>
            <a:cxnLst/>
            <a:rect l="0" t="0" r="0" b="0"/>
            <a:pathLst>
              <a:path w="133351" h="120651">
                <a:moveTo>
                  <a:pt x="12700" y="82550"/>
                </a:moveTo>
                <a:lnTo>
                  <a:pt x="31750" y="69850"/>
                </a:lnTo>
                <a:lnTo>
                  <a:pt x="44450" y="63500"/>
                </a:lnTo>
                <a:lnTo>
                  <a:pt x="63500" y="44450"/>
                </a:lnTo>
                <a:lnTo>
                  <a:pt x="82550" y="31750"/>
                </a:lnTo>
                <a:lnTo>
                  <a:pt x="88900" y="12700"/>
                </a:lnTo>
                <a:lnTo>
                  <a:pt x="82550" y="0"/>
                </a:lnTo>
                <a:lnTo>
                  <a:pt x="69850" y="6350"/>
                </a:lnTo>
                <a:lnTo>
                  <a:pt x="38100" y="19050"/>
                </a:lnTo>
                <a:lnTo>
                  <a:pt x="19050" y="44450"/>
                </a:lnTo>
                <a:lnTo>
                  <a:pt x="0" y="69850"/>
                </a:lnTo>
                <a:lnTo>
                  <a:pt x="0" y="95250"/>
                </a:lnTo>
                <a:lnTo>
                  <a:pt x="12700" y="114300"/>
                </a:lnTo>
                <a:lnTo>
                  <a:pt x="31750" y="120650"/>
                </a:lnTo>
                <a:lnTo>
                  <a:pt x="57150" y="120650"/>
                </a:lnTo>
                <a:lnTo>
                  <a:pt x="82550" y="120650"/>
                </a:lnTo>
                <a:lnTo>
                  <a:pt x="107950" y="107950"/>
                </a:lnTo>
                <a:lnTo>
                  <a:pt x="133350" y="82550"/>
                </a:lnTo>
                <a:lnTo>
                  <a:pt x="133350" y="825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4978400" y="3219450"/>
            <a:ext cx="25401" cy="273051"/>
          </a:xfrm>
          <a:custGeom>
            <a:avLst/>
            <a:gdLst/>
            <a:ahLst/>
            <a:cxnLst/>
            <a:rect l="0" t="0" r="0" b="0"/>
            <a:pathLst>
              <a:path w="25401" h="273051">
                <a:moveTo>
                  <a:pt x="25400" y="0"/>
                </a:moveTo>
                <a:lnTo>
                  <a:pt x="19050" y="0"/>
                </a:lnTo>
                <a:lnTo>
                  <a:pt x="12700" y="6350"/>
                </a:lnTo>
                <a:lnTo>
                  <a:pt x="6350" y="25400"/>
                </a:lnTo>
                <a:lnTo>
                  <a:pt x="6350" y="69850"/>
                </a:lnTo>
                <a:lnTo>
                  <a:pt x="0" y="133350"/>
                </a:lnTo>
                <a:lnTo>
                  <a:pt x="6350" y="190500"/>
                </a:lnTo>
                <a:lnTo>
                  <a:pt x="12700" y="222250"/>
                </a:lnTo>
                <a:lnTo>
                  <a:pt x="25400" y="254000"/>
                </a:lnTo>
                <a:lnTo>
                  <a:pt x="25400" y="266700"/>
                </a:lnTo>
                <a:lnTo>
                  <a:pt x="25400" y="273050"/>
                </a:lnTo>
                <a:lnTo>
                  <a:pt x="25400" y="273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4953000" y="3327400"/>
            <a:ext cx="228601" cy="133351"/>
          </a:xfrm>
          <a:custGeom>
            <a:avLst/>
            <a:gdLst/>
            <a:ahLst/>
            <a:cxnLst/>
            <a:rect l="0" t="0" r="0" b="0"/>
            <a:pathLst>
              <a:path w="228601" h="133351">
                <a:moveTo>
                  <a:pt x="6350" y="19050"/>
                </a:moveTo>
                <a:lnTo>
                  <a:pt x="0" y="19050"/>
                </a:lnTo>
                <a:lnTo>
                  <a:pt x="6350" y="19050"/>
                </a:lnTo>
                <a:lnTo>
                  <a:pt x="44450" y="12700"/>
                </a:lnTo>
                <a:lnTo>
                  <a:pt x="88900" y="0"/>
                </a:lnTo>
                <a:lnTo>
                  <a:pt x="127000" y="0"/>
                </a:lnTo>
                <a:lnTo>
                  <a:pt x="158750" y="6350"/>
                </a:lnTo>
                <a:lnTo>
                  <a:pt x="177800" y="6350"/>
                </a:lnTo>
                <a:lnTo>
                  <a:pt x="177800" y="12700"/>
                </a:lnTo>
                <a:lnTo>
                  <a:pt x="158750" y="25400"/>
                </a:lnTo>
                <a:lnTo>
                  <a:pt x="127000" y="31750"/>
                </a:lnTo>
                <a:lnTo>
                  <a:pt x="82550" y="50800"/>
                </a:lnTo>
                <a:lnTo>
                  <a:pt x="57150" y="63500"/>
                </a:lnTo>
                <a:lnTo>
                  <a:pt x="50800" y="63500"/>
                </a:lnTo>
                <a:lnTo>
                  <a:pt x="63500" y="63500"/>
                </a:lnTo>
                <a:lnTo>
                  <a:pt x="95250" y="57150"/>
                </a:lnTo>
                <a:lnTo>
                  <a:pt x="133350" y="50800"/>
                </a:lnTo>
                <a:lnTo>
                  <a:pt x="177800" y="57150"/>
                </a:lnTo>
                <a:lnTo>
                  <a:pt x="209550" y="57150"/>
                </a:lnTo>
                <a:lnTo>
                  <a:pt x="228600" y="69850"/>
                </a:lnTo>
                <a:lnTo>
                  <a:pt x="222250" y="95250"/>
                </a:lnTo>
                <a:lnTo>
                  <a:pt x="203200" y="114300"/>
                </a:lnTo>
                <a:lnTo>
                  <a:pt x="165100" y="133350"/>
                </a:lnTo>
                <a:lnTo>
                  <a:pt x="139700" y="133350"/>
                </a:lnTo>
                <a:lnTo>
                  <a:pt x="107950" y="133350"/>
                </a:lnTo>
                <a:lnTo>
                  <a:pt x="82550" y="133350"/>
                </a:lnTo>
                <a:lnTo>
                  <a:pt x="82550" y="133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03200" y="2686050"/>
            <a:ext cx="1612901" cy="412751"/>
          </a:xfrm>
          <a:custGeom>
            <a:avLst/>
            <a:gdLst/>
            <a:ahLst/>
            <a:cxnLst/>
            <a:rect l="0" t="0" r="0" b="0"/>
            <a:pathLst>
              <a:path w="1612901" h="412751">
                <a:moveTo>
                  <a:pt x="1365250" y="120650"/>
                </a:moveTo>
                <a:lnTo>
                  <a:pt x="1339850" y="107950"/>
                </a:lnTo>
                <a:lnTo>
                  <a:pt x="1308100" y="95250"/>
                </a:lnTo>
                <a:lnTo>
                  <a:pt x="1257300" y="82550"/>
                </a:lnTo>
                <a:lnTo>
                  <a:pt x="1193800" y="63500"/>
                </a:lnTo>
                <a:lnTo>
                  <a:pt x="1130300" y="44450"/>
                </a:lnTo>
                <a:lnTo>
                  <a:pt x="1041400" y="31750"/>
                </a:lnTo>
                <a:lnTo>
                  <a:pt x="946150" y="19050"/>
                </a:lnTo>
                <a:lnTo>
                  <a:pt x="838200" y="19050"/>
                </a:lnTo>
                <a:lnTo>
                  <a:pt x="723900" y="19050"/>
                </a:lnTo>
                <a:lnTo>
                  <a:pt x="609600" y="31750"/>
                </a:lnTo>
                <a:lnTo>
                  <a:pt x="495300" y="44450"/>
                </a:lnTo>
                <a:lnTo>
                  <a:pt x="387350" y="63500"/>
                </a:lnTo>
                <a:lnTo>
                  <a:pt x="279400" y="88900"/>
                </a:lnTo>
                <a:lnTo>
                  <a:pt x="190500" y="114300"/>
                </a:lnTo>
                <a:lnTo>
                  <a:pt x="114300" y="152400"/>
                </a:lnTo>
                <a:lnTo>
                  <a:pt x="57150" y="190500"/>
                </a:lnTo>
                <a:lnTo>
                  <a:pt x="19050" y="234950"/>
                </a:lnTo>
                <a:lnTo>
                  <a:pt x="0" y="273050"/>
                </a:lnTo>
                <a:lnTo>
                  <a:pt x="0" y="304800"/>
                </a:lnTo>
                <a:lnTo>
                  <a:pt x="25400" y="336550"/>
                </a:lnTo>
                <a:lnTo>
                  <a:pt x="63500" y="368300"/>
                </a:lnTo>
                <a:lnTo>
                  <a:pt x="133350" y="393700"/>
                </a:lnTo>
                <a:lnTo>
                  <a:pt x="222250" y="406400"/>
                </a:lnTo>
                <a:lnTo>
                  <a:pt x="330200" y="412750"/>
                </a:lnTo>
                <a:lnTo>
                  <a:pt x="463550" y="412750"/>
                </a:lnTo>
                <a:lnTo>
                  <a:pt x="596900" y="412750"/>
                </a:lnTo>
                <a:lnTo>
                  <a:pt x="742950" y="406400"/>
                </a:lnTo>
                <a:lnTo>
                  <a:pt x="889000" y="400050"/>
                </a:lnTo>
                <a:lnTo>
                  <a:pt x="1035050" y="393700"/>
                </a:lnTo>
                <a:lnTo>
                  <a:pt x="1168400" y="387350"/>
                </a:lnTo>
                <a:lnTo>
                  <a:pt x="1295400" y="374650"/>
                </a:lnTo>
                <a:lnTo>
                  <a:pt x="1403350" y="349250"/>
                </a:lnTo>
                <a:lnTo>
                  <a:pt x="1498600" y="317500"/>
                </a:lnTo>
                <a:lnTo>
                  <a:pt x="1562100" y="285750"/>
                </a:lnTo>
                <a:lnTo>
                  <a:pt x="1606550" y="234950"/>
                </a:lnTo>
                <a:lnTo>
                  <a:pt x="1612900" y="184150"/>
                </a:lnTo>
                <a:lnTo>
                  <a:pt x="1581150" y="133350"/>
                </a:lnTo>
                <a:lnTo>
                  <a:pt x="1511300" y="76200"/>
                </a:lnTo>
                <a:lnTo>
                  <a:pt x="1390650" y="38100"/>
                </a:lnTo>
                <a:lnTo>
                  <a:pt x="1244600" y="12700"/>
                </a:lnTo>
                <a:lnTo>
                  <a:pt x="1085850" y="0"/>
                </a:lnTo>
                <a:lnTo>
                  <a:pt x="927100" y="12700"/>
                </a:lnTo>
                <a:lnTo>
                  <a:pt x="927100" y="127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372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33400" y="2667000"/>
            <a:ext cx="4114800" cy="2743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5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6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7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8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9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10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Don’t Know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60072838"/>
              </p:ext>
            </p:extLst>
          </p:nvPr>
        </p:nvGraphicFramePr>
        <p:xfrm>
          <a:off x="5147733" y="2286000"/>
          <a:ext cx="3996267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Chart" r:id="rId6" imgW="4571946" imgH="5143608" progId="MSGraph.Chart.8">
                  <p:embed followColorScheme="full"/>
                </p:oleObj>
              </mc:Choice>
              <mc:Fallback>
                <p:oleObj name="Chart" r:id="rId6" imgW="4571946" imgH="514360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7733" y="2286000"/>
                        <a:ext cx="3996267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StartPoll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PQuestion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2057400"/>
          </a:xfrm>
        </p:spPr>
        <p:txBody>
          <a:bodyPr>
            <a:noAutofit/>
          </a:bodyPr>
          <a:lstStyle/>
          <a:p>
            <a:r>
              <a:rPr lang="en-US" sz="3200" dirty="0"/>
              <a:t>Consider a 64KB </a:t>
            </a:r>
            <a:r>
              <a:rPr lang="en-US" sz="3200" dirty="0" smtClean="0"/>
              <a:t>8-way set associative cache </a:t>
            </a:r>
            <a:r>
              <a:rPr lang="en-US" sz="3200" dirty="0"/>
              <a:t>with </a:t>
            </a:r>
            <a:r>
              <a:rPr lang="en-US" sz="3200" dirty="0" smtClean="0"/>
              <a:t>32word </a:t>
            </a:r>
            <a:r>
              <a:rPr lang="en-US" sz="3200" dirty="0"/>
              <a:t>blocks. How many </a:t>
            </a:r>
            <a:r>
              <a:rPr lang="en-US" sz="3200" dirty="0" smtClean="0"/>
              <a:t>block offset bits </a:t>
            </a:r>
            <a:r>
              <a:rPr lang="en-US" sz="3200" dirty="0"/>
              <a:t>are there? Only word addresses are used and a word is 64 bits</a:t>
            </a:r>
            <a:r>
              <a:rPr lang="en-US" sz="3200" dirty="0" smtClean="0"/>
              <a:t>. Addresses are 32 bits.</a:t>
            </a:r>
            <a:endParaRPr lang="en-US" sz="3200" dirty="0"/>
          </a:p>
        </p:txBody>
      </p:sp>
      <p:sp>
        <p:nvSpPr>
          <p:cNvPr id="2" name="Freeform 1"/>
          <p:cNvSpPr/>
          <p:nvPr/>
        </p:nvSpPr>
        <p:spPr>
          <a:xfrm>
            <a:off x="311150" y="2520950"/>
            <a:ext cx="1727201" cy="673101"/>
          </a:xfrm>
          <a:custGeom>
            <a:avLst/>
            <a:gdLst/>
            <a:ahLst/>
            <a:cxnLst/>
            <a:rect l="0" t="0" r="0" b="0"/>
            <a:pathLst>
              <a:path w="1727201" h="673101">
                <a:moveTo>
                  <a:pt x="1365250" y="152400"/>
                </a:moveTo>
                <a:lnTo>
                  <a:pt x="1352550" y="114300"/>
                </a:lnTo>
                <a:lnTo>
                  <a:pt x="1346200" y="88900"/>
                </a:lnTo>
                <a:lnTo>
                  <a:pt x="1327150" y="69850"/>
                </a:lnTo>
                <a:lnTo>
                  <a:pt x="1301750" y="63500"/>
                </a:lnTo>
                <a:lnTo>
                  <a:pt x="1263650" y="50800"/>
                </a:lnTo>
                <a:lnTo>
                  <a:pt x="1206500" y="50800"/>
                </a:lnTo>
                <a:lnTo>
                  <a:pt x="1130300" y="57150"/>
                </a:lnTo>
                <a:lnTo>
                  <a:pt x="1041400" y="57150"/>
                </a:lnTo>
                <a:lnTo>
                  <a:pt x="946150" y="63500"/>
                </a:lnTo>
                <a:lnTo>
                  <a:pt x="838200" y="69850"/>
                </a:lnTo>
                <a:lnTo>
                  <a:pt x="723900" y="82550"/>
                </a:lnTo>
                <a:lnTo>
                  <a:pt x="590550" y="114300"/>
                </a:lnTo>
                <a:lnTo>
                  <a:pt x="463550" y="165100"/>
                </a:lnTo>
                <a:lnTo>
                  <a:pt x="342900" y="215900"/>
                </a:lnTo>
                <a:lnTo>
                  <a:pt x="241300" y="279400"/>
                </a:lnTo>
                <a:lnTo>
                  <a:pt x="152400" y="342900"/>
                </a:lnTo>
                <a:lnTo>
                  <a:pt x="76200" y="406400"/>
                </a:lnTo>
                <a:lnTo>
                  <a:pt x="25400" y="469900"/>
                </a:lnTo>
                <a:lnTo>
                  <a:pt x="0" y="527050"/>
                </a:lnTo>
                <a:lnTo>
                  <a:pt x="0" y="577850"/>
                </a:lnTo>
                <a:lnTo>
                  <a:pt x="38100" y="622300"/>
                </a:lnTo>
                <a:lnTo>
                  <a:pt x="101600" y="654050"/>
                </a:lnTo>
                <a:lnTo>
                  <a:pt x="203200" y="673100"/>
                </a:lnTo>
                <a:lnTo>
                  <a:pt x="323850" y="673100"/>
                </a:lnTo>
                <a:lnTo>
                  <a:pt x="457200" y="660400"/>
                </a:lnTo>
                <a:lnTo>
                  <a:pt x="615950" y="647700"/>
                </a:lnTo>
                <a:lnTo>
                  <a:pt x="774700" y="622300"/>
                </a:lnTo>
                <a:lnTo>
                  <a:pt x="946150" y="590550"/>
                </a:lnTo>
                <a:lnTo>
                  <a:pt x="1111250" y="558800"/>
                </a:lnTo>
                <a:lnTo>
                  <a:pt x="1263650" y="514350"/>
                </a:lnTo>
                <a:lnTo>
                  <a:pt x="1403350" y="469900"/>
                </a:lnTo>
                <a:lnTo>
                  <a:pt x="1530350" y="419100"/>
                </a:lnTo>
                <a:lnTo>
                  <a:pt x="1631950" y="355600"/>
                </a:lnTo>
                <a:lnTo>
                  <a:pt x="1695450" y="285750"/>
                </a:lnTo>
                <a:lnTo>
                  <a:pt x="1727200" y="215900"/>
                </a:lnTo>
                <a:lnTo>
                  <a:pt x="1714500" y="152400"/>
                </a:lnTo>
                <a:lnTo>
                  <a:pt x="1657350" y="88900"/>
                </a:lnTo>
                <a:lnTo>
                  <a:pt x="1543050" y="38100"/>
                </a:lnTo>
                <a:lnTo>
                  <a:pt x="1409700" y="6350"/>
                </a:lnTo>
                <a:lnTo>
                  <a:pt x="1231900" y="0"/>
                </a:lnTo>
                <a:lnTo>
                  <a:pt x="1028700" y="25400"/>
                </a:lnTo>
                <a:lnTo>
                  <a:pt x="831850" y="101600"/>
                </a:lnTo>
                <a:lnTo>
                  <a:pt x="831850" y="10160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46600" y="857250"/>
            <a:ext cx="1485901" cy="603251"/>
          </a:xfrm>
          <a:custGeom>
            <a:avLst/>
            <a:gdLst/>
            <a:ahLst/>
            <a:cxnLst/>
            <a:rect l="0" t="0" r="0" b="0"/>
            <a:pathLst>
              <a:path w="1485901" h="603251">
                <a:moveTo>
                  <a:pt x="1333500" y="146050"/>
                </a:moveTo>
                <a:lnTo>
                  <a:pt x="1320800" y="114300"/>
                </a:lnTo>
                <a:lnTo>
                  <a:pt x="1301750" y="101600"/>
                </a:lnTo>
                <a:lnTo>
                  <a:pt x="1276350" y="82550"/>
                </a:lnTo>
                <a:lnTo>
                  <a:pt x="1231900" y="57150"/>
                </a:lnTo>
                <a:lnTo>
                  <a:pt x="1168400" y="31750"/>
                </a:lnTo>
                <a:lnTo>
                  <a:pt x="1092200" y="12700"/>
                </a:lnTo>
                <a:lnTo>
                  <a:pt x="996950" y="0"/>
                </a:lnTo>
                <a:lnTo>
                  <a:pt x="889000" y="0"/>
                </a:lnTo>
                <a:lnTo>
                  <a:pt x="793750" y="0"/>
                </a:lnTo>
                <a:lnTo>
                  <a:pt x="685800" y="0"/>
                </a:lnTo>
                <a:lnTo>
                  <a:pt x="571500" y="12700"/>
                </a:lnTo>
                <a:lnTo>
                  <a:pt x="463550" y="38100"/>
                </a:lnTo>
                <a:lnTo>
                  <a:pt x="342900" y="76200"/>
                </a:lnTo>
                <a:lnTo>
                  <a:pt x="228600" y="120650"/>
                </a:lnTo>
                <a:lnTo>
                  <a:pt x="133350" y="158750"/>
                </a:lnTo>
                <a:lnTo>
                  <a:pt x="63500" y="209550"/>
                </a:lnTo>
                <a:lnTo>
                  <a:pt x="19050" y="254000"/>
                </a:lnTo>
                <a:lnTo>
                  <a:pt x="0" y="311150"/>
                </a:lnTo>
                <a:lnTo>
                  <a:pt x="12700" y="361950"/>
                </a:lnTo>
                <a:lnTo>
                  <a:pt x="50800" y="419100"/>
                </a:lnTo>
                <a:lnTo>
                  <a:pt x="127000" y="476250"/>
                </a:lnTo>
                <a:lnTo>
                  <a:pt x="241300" y="527050"/>
                </a:lnTo>
                <a:lnTo>
                  <a:pt x="368300" y="571500"/>
                </a:lnTo>
                <a:lnTo>
                  <a:pt x="520700" y="603250"/>
                </a:lnTo>
                <a:lnTo>
                  <a:pt x="698500" y="603250"/>
                </a:lnTo>
                <a:lnTo>
                  <a:pt x="882650" y="584200"/>
                </a:lnTo>
                <a:lnTo>
                  <a:pt x="1054100" y="539750"/>
                </a:lnTo>
                <a:lnTo>
                  <a:pt x="1212850" y="476250"/>
                </a:lnTo>
                <a:lnTo>
                  <a:pt x="1339850" y="387350"/>
                </a:lnTo>
                <a:lnTo>
                  <a:pt x="1441450" y="292100"/>
                </a:lnTo>
                <a:lnTo>
                  <a:pt x="1485900" y="209550"/>
                </a:lnTo>
                <a:lnTo>
                  <a:pt x="1485900" y="133350"/>
                </a:lnTo>
                <a:lnTo>
                  <a:pt x="1422400" y="69850"/>
                </a:lnTo>
                <a:lnTo>
                  <a:pt x="1327150" y="25400"/>
                </a:lnTo>
                <a:lnTo>
                  <a:pt x="1181100" y="19050"/>
                </a:lnTo>
                <a:lnTo>
                  <a:pt x="1181100" y="1905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52400" y="857250"/>
            <a:ext cx="3117851" cy="590551"/>
          </a:xfrm>
          <a:custGeom>
            <a:avLst/>
            <a:gdLst/>
            <a:ahLst/>
            <a:cxnLst/>
            <a:rect l="0" t="0" r="0" b="0"/>
            <a:pathLst>
              <a:path w="3117851" h="590551">
                <a:moveTo>
                  <a:pt x="2914650" y="158750"/>
                </a:moveTo>
                <a:lnTo>
                  <a:pt x="2895600" y="120650"/>
                </a:lnTo>
                <a:lnTo>
                  <a:pt x="2876550" y="101600"/>
                </a:lnTo>
                <a:lnTo>
                  <a:pt x="2825750" y="82550"/>
                </a:lnTo>
                <a:lnTo>
                  <a:pt x="2755900" y="69850"/>
                </a:lnTo>
                <a:lnTo>
                  <a:pt x="2673350" y="57150"/>
                </a:lnTo>
                <a:lnTo>
                  <a:pt x="2571750" y="50800"/>
                </a:lnTo>
                <a:lnTo>
                  <a:pt x="2457450" y="44450"/>
                </a:lnTo>
                <a:lnTo>
                  <a:pt x="2324100" y="31750"/>
                </a:lnTo>
                <a:lnTo>
                  <a:pt x="2178050" y="19050"/>
                </a:lnTo>
                <a:lnTo>
                  <a:pt x="2025650" y="12700"/>
                </a:lnTo>
                <a:lnTo>
                  <a:pt x="1854200" y="6350"/>
                </a:lnTo>
                <a:lnTo>
                  <a:pt x="1695450" y="0"/>
                </a:lnTo>
                <a:lnTo>
                  <a:pt x="1517650" y="0"/>
                </a:lnTo>
                <a:lnTo>
                  <a:pt x="1365250" y="6350"/>
                </a:lnTo>
                <a:lnTo>
                  <a:pt x="1187450" y="19050"/>
                </a:lnTo>
                <a:lnTo>
                  <a:pt x="1022350" y="44450"/>
                </a:lnTo>
                <a:lnTo>
                  <a:pt x="850900" y="82550"/>
                </a:lnTo>
                <a:lnTo>
                  <a:pt x="692150" y="114300"/>
                </a:lnTo>
                <a:lnTo>
                  <a:pt x="546100" y="152400"/>
                </a:lnTo>
                <a:lnTo>
                  <a:pt x="412750" y="177800"/>
                </a:lnTo>
                <a:lnTo>
                  <a:pt x="298450" y="209550"/>
                </a:lnTo>
                <a:lnTo>
                  <a:pt x="196850" y="241300"/>
                </a:lnTo>
                <a:lnTo>
                  <a:pt x="107950" y="279400"/>
                </a:lnTo>
                <a:lnTo>
                  <a:pt x="50800" y="317500"/>
                </a:lnTo>
                <a:lnTo>
                  <a:pt x="12700" y="361950"/>
                </a:lnTo>
                <a:lnTo>
                  <a:pt x="0" y="400050"/>
                </a:lnTo>
                <a:lnTo>
                  <a:pt x="12700" y="438150"/>
                </a:lnTo>
                <a:lnTo>
                  <a:pt x="50800" y="476250"/>
                </a:lnTo>
                <a:lnTo>
                  <a:pt x="114300" y="514350"/>
                </a:lnTo>
                <a:lnTo>
                  <a:pt x="222250" y="539750"/>
                </a:lnTo>
                <a:lnTo>
                  <a:pt x="349250" y="558800"/>
                </a:lnTo>
                <a:lnTo>
                  <a:pt x="501650" y="571500"/>
                </a:lnTo>
                <a:lnTo>
                  <a:pt x="679450" y="584200"/>
                </a:lnTo>
                <a:lnTo>
                  <a:pt x="876300" y="590550"/>
                </a:lnTo>
                <a:lnTo>
                  <a:pt x="1092200" y="590550"/>
                </a:lnTo>
                <a:lnTo>
                  <a:pt x="1320800" y="577850"/>
                </a:lnTo>
                <a:lnTo>
                  <a:pt x="1543050" y="565150"/>
                </a:lnTo>
                <a:lnTo>
                  <a:pt x="1771650" y="546100"/>
                </a:lnTo>
                <a:lnTo>
                  <a:pt x="2006600" y="520700"/>
                </a:lnTo>
                <a:lnTo>
                  <a:pt x="2235200" y="495300"/>
                </a:lnTo>
                <a:lnTo>
                  <a:pt x="2444750" y="463550"/>
                </a:lnTo>
                <a:lnTo>
                  <a:pt x="2641600" y="431800"/>
                </a:lnTo>
                <a:lnTo>
                  <a:pt x="2806700" y="393700"/>
                </a:lnTo>
                <a:lnTo>
                  <a:pt x="2940050" y="368300"/>
                </a:lnTo>
                <a:lnTo>
                  <a:pt x="3041650" y="330200"/>
                </a:lnTo>
                <a:lnTo>
                  <a:pt x="3098800" y="298450"/>
                </a:lnTo>
                <a:lnTo>
                  <a:pt x="3117850" y="260350"/>
                </a:lnTo>
                <a:lnTo>
                  <a:pt x="3086100" y="209550"/>
                </a:lnTo>
                <a:lnTo>
                  <a:pt x="2971800" y="146050"/>
                </a:lnTo>
                <a:lnTo>
                  <a:pt x="2787650" y="88900"/>
                </a:lnTo>
                <a:lnTo>
                  <a:pt x="2616200" y="44450"/>
                </a:lnTo>
                <a:lnTo>
                  <a:pt x="2470150" y="31750"/>
                </a:lnTo>
                <a:lnTo>
                  <a:pt x="2305050" y="76200"/>
                </a:lnTo>
                <a:lnTo>
                  <a:pt x="2305050" y="7620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3963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981200"/>
          </a:xfrm>
        </p:spPr>
        <p:txBody>
          <a:bodyPr>
            <a:noAutofit/>
          </a:bodyPr>
          <a:lstStyle/>
          <a:p>
            <a:r>
              <a:rPr lang="en-US" sz="3200" dirty="0"/>
              <a:t>Consider a 64KB  </a:t>
            </a:r>
            <a:r>
              <a:rPr lang="en-US" sz="3200" dirty="0" smtClean="0"/>
              <a:t>8-way set associative mapped </a:t>
            </a:r>
            <a:r>
              <a:rPr lang="en-US" sz="3200" dirty="0"/>
              <a:t>cache with </a:t>
            </a:r>
            <a:r>
              <a:rPr lang="en-US" sz="3200" dirty="0" smtClean="0"/>
              <a:t>32 word </a:t>
            </a:r>
            <a:r>
              <a:rPr lang="en-US" sz="3200" dirty="0"/>
              <a:t>blocks. How many </a:t>
            </a:r>
            <a:r>
              <a:rPr lang="en-US" sz="3200" dirty="0" smtClean="0"/>
              <a:t>tag bits are </a:t>
            </a:r>
            <a:r>
              <a:rPr lang="en-US" sz="3200" dirty="0"/>
              <a:t>there? Only word addresses are used and a word is 64 bits</a:t>
            </a:r>
            <a:r>
              <a:rPr lang="en-US" sz="3200" dirty="0" smtClean="0"/>
              <a:t>. Addresses are 32-bits.</a:t>
            </a:r>
            <a:endParaRPr lang="en-US" sz="32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590800"/>
            <a:ext cx="4114800" cy="2971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5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9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16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18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22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25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Don’t Know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61969211"/>
              </p:ext>
            </p:extLst>
          </p:nvPr>
        </p:nvGraphicFramePr>
        <p:xfrm>
          <a:off x="5313256" y="2667000"/>
          <a:ext cx="3826933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Chart" r:id="rId6" imgW="4571946" imgH="5143608" progId="MSGraph.Chart.8">
                  <p:embed followColorScheme="full"/>
                </p:oleObj>
              </mc:Choice>
              <mc:Fallback>
                <p:oleObj name="Chart" r:id="rId6" imgW="4571946" imgH="514360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3256" y="2667000"/>
                        <a:ext cx="3826933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StartPoll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92100" y="4038600"/>
            <a:ext cx="1746251" cy="660401"/>
          </a:xfrm>
          <a:custGeom>
            <a:avLst/>
            <a:gdLst/>
            <a:ahLst/>
            <a:cxnLst/>
            <a:rect l="0" t="0" r="0" b="0"/>
            <a:pathLst>
              <a:path w="1746251" h="660401">
                <a:moveTo>
                  <a:pt x="1543050" y="247650"/>
                </a:moveTo>
                <a:lnTo>
                  <a:pt x="1524000" y="196850"/>
                </a:lnTo>
                <a:lnTo>
                  <a:pt x="1504950" y="158750"/>
                </a:lnTo>
                <a:lnTo>
                  <a:pt x="1479550" y="133350"/>
                </a:lnTo>
                <a:lnTo>
                  <a:pt x="1428750" y="120650"/>
                </a:lnTo>
                <a:lnTo>
                  <a:pt x="1346200" y="120650"/>
                </a:lnTo>
                <a:lnTo>
                  <a:pt x="1231900" y="139700"/>
                </a:lnTo>
                <a:lnTo>
                  <a:pt x="1111250" y="177800"/>
                </a:lnTo>
                <a:lnTo>
                  <a:pt x="977900" y="203200"/>
                </a:lnTo>
                <a:lnTo>
                  <a:pt x="850900" y="222250"/>
                </a:lnTo>
                <a:lnTo>
                  <a:pt x="730250" y="234950"/>
                </a:lnTo>
                <a:lnTo>
                  <a:pt x="609600" y="241300"/>
                </a:lnTo>
                <a:lnTo>
                  <a:pt x="488950" y="254000"/>
                </a:lnTo>
                <a:lnTo>
                  <a:pt x="374650" y="285750"/>
                </a:lnTo>
                <a:lnTo>
                  <a:pt x="254000" y="330200"/>
                </a:lnTo>
                <a:lnTo>
                  <a:pt x="152400" y="381000"/>
                </a:lnTo>
                <a:lnTo>
                  <a:pt x="63500" y="444500"/>
                </a:lnTo>
                <a:lnTo>
                  <a:pt x="12700" y="482600"/>
                </a:lnTo>
                <a:lnTo>
                  <a:pt x="0" y="514350"/>
                </a:lnTo>
                <a:lnTo>
                  <a:pt x="6350" y="539750"/>
                </a:lnTo>
                <a:lnTo>
                  <a:pt x="63500" y="577850"/>
                </a:lnTo>
                <a:lnTo>
                  <a:pt x="152400" y="603250"/>
                </a:lnTo>
                <a:lnTo>
                  <a:pt x="279400" y="628650"/>
                </a:lnTo>
                <a:lnTo>
                  <a:pt x="431800" y="654050"/>
                </a:lnTo>
                <a:lnTo>
                  <a:pt x="596900" y="660400"/>
                </a:lnTo>
                <a:lnTo>
                  <a:pt x="781050" y="654050"/>
                </a:lnTo>
                <a:lnTo>
                  <a:pt x="965200" y="622300"/>
                </a:lnTo>
                <a:lnTo>
                  <a:pt x="1149350" y="565150"/>
                </a:lnTo>
                <a:lnTo>
                  <a:pt x="1333500" y="488950"/>
                </a:lnTo>
                <a:lnTo>
                  <a:pt x="1504950" y="387350"/>
                </a:lnTo>
                <a:lnTo>
                  <a:pt x="1651000" y="260350"/>
                </a:lnTo>
                <a:lnTo>
                  <a:pt x="1739900" y="139700"/>
                </a:lnTo>
                <a:lnTo>
                  <a:pt x="1746250" y="50800"/>
                </a:lnTo>
                <a:lnTo>
                  <a:pt x="1638300" y="0"/>
                </a:lnTo>
                <a:lnTo>
                  <a:pt x="1422400" y="25400"/>
                </a:lnTo>
                <a:lnTo>
                  <a:pt x="1422400" y="2540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789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524000"/>
          </a:xfrm>
        </p:spPr>
        <p:txBody>
          <a:bodyPr>
            <a:noAutofit/>
          </a:bodyPr>
          <a:lstStyle/>
          <a:p>
            <a:r>
              <a:rPr lang="en-US" sz="3200" dirty="0"/>
              <a:t>Consider a </a:t>
            </a:r>
            <a:r>
              <a:rPr lang="en-US" sz="3200" dirty="0" smtClean="0"/>
              <a:t>1024 word  2-way set associative mapped </a:t>
            </a:r>
            <a:r>
              <a:rPr lang="en-US" sz="3200" dirty="0"/>
              <a:t>cache with </a:t>
            </a:r>
            <a:r>
              <a:rPr lang="en-US" sz="3200" dirty="0" smtClean="0"/>
              <a:t>32 word blocks. Only </a:t>
            </a:r>
            <a:r>
              <a:rPr lang="en-US" sz="3200" dirty="0"/>
              <a:t>word addresses are </a:t>
            </a:r>
            <a:r>
              <a:rPr lang="en-US" sz="3200" dirty="0" smtClean="0"/>
              <a:t>used. What set does the word address 27,435 map to?</a:t>
            </a:r>
            <a:endParaRPr lang="en-US" sz="32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590800"/>
            <a:ext cx="4114800" cy="2971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3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5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8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9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10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25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Don’t Know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73772935"/>
              </p:ext>
            </p:extLst>
          </p:nvPr>
        </p:nvGraphicFramePr>
        <p:xfrm>
          <a:off x="5313256" y="2667000"/>
          <a:ext cx="3826933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Chart" r:id="rId6" imgW="4571946" imgH="5143608" progId="MSGraph.Chart.8">
                  <p:embed followColorScheme="full"/>
                </p:oleObj>
              </mc:Choice>
              <mc:Fallback>
                <p:oleObj name="Chart" r:id="rId6" imgW="4571946" imgH="514360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3256" y="2667000"/>
                        <a:ext cx="3826933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StartPoll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791200" y="2197100"/>
            <a:ext cx="139701" cy="241301"/>
          </a:xfrm>
          <a:custGeom>
            <a:avLst/>
            <a:gdLst/>
            <a:ahLst/>
            <a:cxnLst/>
            <a:rect l="0" t="0" r="0" b="0"/>
            <a:pathLst>
              <a:path w="139701" h="241301">
                <a:moveTo>
                  <a:pt x="82550" y="6350"/>
                </a:moveTo>
                <a:lnTo>
                  <a:pt x="69850" y="0"/>
                </a:lnTo>
                <a:lnTo>
                  <a:pt x="63500" y="0"/>
                </a:lnTo>
                <a:lnTo>
                  <a:pt x="63500" y="6350"/>
                </a:lnTo>
                <a:lnTo>
                  <a:pt x="57150" y="12700"/>
                </a:lnTo>
                <a:lnTo>
                  <a:pt x="44450" y="31750"/>
                </a:lnTo>
                <a:lnTo>
                  <a:pt x="38100" y="57150"/>
                </a:lnTo>
                <a:lnTo>
                  <a:pt x="19050" y="101600"/>
                </a:lnTo>
                <a:lnTo>
                  <a:pt x="6350" y="158750"/>
                </a:lnTo>
                <a:lnTo>
                  <a:pt x="0" y="203200"/>
                </a:lnTo>
                <a:lnTo>
                  <a:pt x="6350" y="228600"/>
                </a:lnTo>
                <a:lnTo>
                  <a:pt x="19050" y="241300"/>
                </a:lnTo>
                <a:lnTo>
                  <a:pt x="38100" y="241300"/>
                </a:lnTo>
                <a:lnTo>
                  <a:pt x="69850" y="228600"/>
                </a:lnTo>
                <a:lnTo>
                  <a:pt x="95250" y="209550"/>
                </a:lnTo>
                <a:lnTo>
                  <a:pt x="120650" y="171450"/>
                </a:lnTo>
                <a:lnTo>
                  <a:pt x="139700" y="133350"/>
                </a:lnTo>
                <a:lnTo>
                  <a:pt x="139700" y="101600"/>
                </a:lnTo>
                <a:lnTo>
                  <a:pt x="133350" y="95250"/>
                </a:lnTo>
                <a:lnTo>
                  <a:pt x="114300" y="107950"/>
                </a:lnTo>
                <a:lnTo>
                  <a:pt x="82550" y="133350"/>
                </a:lnTo>
                <a:lnTo>
                  <a:pt x="69850" y="171450"/>
                </a:lnTo>
                <a:lnTo>
                  <a:pt x="63500" y="203200"/>
                </a:lnTo>
                <a:lnTo>
                  <a:pt x="63500" y="215900"/>
                </a:lnTo>
                <a:lnTo>
                  <a:pt x="76200" y="222250"/>
                </a:lnTo>
                <a:lnTo>
                  <a:pt x="95250" y="222250"/>
                </a:lnTo>
                <a:lnTo>
                  <a:pt x="95250" y="222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94400" y="2171700"/>
            <a:ext cx="146051" cy="254001"/>
          </a:xfrm>
          <a:custGeom>
            <a:avLst/>
            <a:gdLst/>
            <a:ahLst/>
            <a:cxnLst/>
            <a:rect l="0" t="0" r="0" b="0"/>
            <a:pathLst>
              <a:path w="146051" h="254001">
                <a:moveTo>
                  <a:pt x="6350" y="101600"/>
                </a:moveTo>
                <a:lnTo>
                  <a:pt x="0" y="95250"/>
                </a:lnTo>
                <a:lnTo>
                  <a:pt x="6350" y="82550"/>
                </a:lnTo>
                <a:lnTo>
                  <a:pt x="12700" y="69850"/>
                </a:lnTo>
                <a:lnTo>
                  <a:pt x="19050" y="63500"/>
                </a:lnTo>
                <a:lnTo>
                  <a:pt x="19050" y="63500"/>
                </a:lnTo>
                <a:lnTo>
                  <a:pt x="19050" y="63500"/>
                </a:lnTo>
                <a:lnTo>
                  <a:pt x="19050" y="63500"/>
                </a:lnTo>
                <a:lnTo>
                  <a:pt x="19050" y="69850"/>
                </a:lnTo>
                <a:lnTo>
                  <a:pt x="19050" y="69850"/>
                </a:lnTo>
                <a:lnTo>
                  <a:pt x="19050" y="69850"/>
                </a:lnTo>
                <a:lnTo>
                  <a:pt x="19050" y="69850"/>
                </a:lnTo>
                <a:lnTo>
                  <a:pt x="12700" y="63500"/>
                </a:lnTo>
                <a:lnTo>
                  <a:pt x="12700" y="63500"/>
                </a:lnTo>
                <a:lnTo>
                  <a:pt x="12700" y="69850"/>
                </a:lnTo>
                <a:lnTo>
                  <a:pt x="6350" y="82550"/>
                </a:lnTo>
                <a:lnTo>
                  <a:pt x="12700" y="114300"/>
                </a:lnTo>
                <a:lnTo>
                  <a:pt x="12700" y="158750"/>
                </a:lnTo>
                <a:lnTo>
                  <a:pt x="6350" y="203200"/>
                </a:lnTo>
                <a:lnTo>
                  <a:pt x="6350" y="234950"/>
                </a:lnTo>
                <a:lnTo>
                  <a:pt x="6350" y="254000"/>
                </a:lnTo>
                <a:lnTo>
                  <a:pt x="6350" y="254000"/>
                </a:lnTo>
                <a:lnTo>
                  <a:pt x="6350" y="254000"/>
                </a:lnTo>
                <a:lnTo>
                  <a:pt x="6350" y="234950"/>
                </a:lnTo>
                <a:lnTo>
                  <a:pt x="6350" y="196850"/>
                </a:lnTo>
                <a:lnTo>
                  <a:pt x="6350" y="139700"/>
                </a:lnTo>
                <a:lnTo>
                  <a:pt x="6350" y="76200"/>
                </a:lnTo>
                <a:lnTo>
                  <a:pt x="12700" y="38100"/>
                </a:lnTo>
                <a:lnTo>
                  <a:pt x="38100" y="19050"/>
                </a:lnTo>
                <a:lnTo>
                  <a:pt x="50800" y="6350"/>
                </a:lnTo>
                <a:lnTo>
                  <a:pt x="69850" y="0"/>
                </a:lnTo>
                <a:lnTo>
                  <a:pt x="95250" y="6350"/>
                </a:lnTo>
                <a:lnTo>
                  <a:pt x="107950" y="12700"/>
                </a:lnTo>
                <a:lnTo>
                  <a:pt x="114300" y="31750"/>
                </a:lnTo>
                <a:lnTo>
                  <a:pt x="101600" y="57150"/>
                </a:lnTo>
                <a:lnTo>
                  <a:pt x="82550" y="76200"/>
                </a:lnTo>
                <a:lnTo>
                  <a:pt x="50800" y="101600"/>
                </a:lnTo>
                <a:lnTo>
                  <a:pt x="31750" y="114300"/>
                </a:lnTo>
                <a:lnTo>
                  <a:pt x="19050" y="120650"/>
                </a:lnTo>
                <a:lnTo>
                  <a:pt x="12700" y="127000"/>
                </a:lnTo>
                <a:lnTo>
                  <a:pt x="25400" y="127000"/>
                </a:lnTo>
                <a:lnTo>
                  <a:pt x="44450" y="120650"/>
                </a:lnTo>
                <a:lnTo>
                  <a:pt x="69850" y="120650"/>
                </a:lnTo>
                <a:lnTo>
                  <a:pt x="101600" y="127000"/>
                </a:lnTo>
                <a:lnTo>
                  <a:pt x="133350" y="146050"/>
                </a:lnTo>
                <a:lnTo>
                  <a:pt x="146050" y="165100"/>
                </a:lnTo>
                <a:lnTo>
                  <a:pt x="146050" y="190500"/>
                </a:lnTo>
                <a:lnTo>
                  <a:pt x="133350" y="215900"/>
                </a:lnTo>
                <a:lnTo>
                  <a:pt x="114300" y="234950"/>
                </a:lnTo>
                <a:lnTo>
                  <a:pt x="88900" y="247650"/>
                </a:lnTo>
                <a:lnTo>
                  <a:pt x="57150" y="254000"/>
                </a:lnTo>
                <a:lnTo>
                  <a:pt x="31750" y="247650"/>
                </a:lnTo>
                <a:lnTo>
                  <a:pt x="19050" y="241300"/>
                </a:lnTo>
                <a:lnTo>
                  <a:pt x="19050" y="222250"/>
                </a:lnTo>
                <a:lnTo>
                  <a:pt x="44450" y="190500"/>
                </a:lnTo>
                <a:lnTo>
                  <a:pt x="44450" y="1905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159500" y="2197100"/>
            <a:ext cx="165101" cy="209551"/>
          </a:xfrm>
          <a:custGeom>
            <a:avLst/>
            <a:gdLst/>
            <a:ahLst/>
            <a:cxnLst/>
            <a:rect l="0" t="0" r="0" b="0"/>
            <a:pathLst>
              <a:path w="165101" h="209551">
                <a:moveTo>
                  <a:pt x="82550" y="69850"/>
                </a:moveTo>
                <a:lnTo>
                  <a:pt x="57150" y="69850"/>
                </a:lnTo>
                <a:lnTo>
                  <a:pt x="44450" y="69850"/>
                </a:lnTo>
                <a:lnTo>
                  <a:pt x="44450" y="63500"/>
                </a:lnTo>
                <a:lnTo>
                  <a:pt x="50800" y="50800"/>
                </a:lnTo>
                <a:lnTo>
                  <a:pt x="63500" y="31750"/>
                </a:lnTo>
                <a:lnTo>
                  <a:pt x="76200" y="12700"/>
                </a:lnTo>
                <a:lnTo>
                  <a:pt x="95250" y="0"/>
                </a:lnTo>
                <a:lnTo>
                  <a:pt x="101600" y="0"/>
                </a:lnTo>
                <a:lnTo>
                  <a:pt x="107950" y="6350"/>
                </a:lnTo>
                <a:lnTo>
                  <a:pt x="127000" y="19050"/>
                </a:lnTo>
                <a:lnTo>
                  <a:pt x="127000" y="38100"/>
                </a:lnTo>
                <a:lnTo>
                  <a:pt x="127000" y="63500"/>
                </a:lnTo>
                <a:lnTo>
                  <a:pt x="120650" y="101600"/>
                </a:lnTo>
                <a:lnTo>
                  <a:pt x="95250" y="139700"/>
                </a:lnTo>
                <a:lnTo>
                  <a:pt x="57150" y="177800"/>
                </a:lnTo>
                <a:lnTo>
                  <a:pt x="31750" y="196850"/>
                </a:lnTo>
                <a:lnTo>
                  <a:pt x="12700" y="209550"/>
                </a:lnTo>
                <a:lnTo>
                  <a:pt x="0" y="209550"/>
                </a:lnTo>
                <a:lnTo>
                  <a:pt x="0" y="203200"/>
                </a:lnTo>
                <a:lnTo>
                  <a:pt x="6350" y="177800"/>
                </a:lnTo>
                <a:lnTo>
                  <a:pt x="31750" y="146050"/>
                </a:lnTo>
                <a:lnTo>
                  <a:pt x="69850" y="120650"/>
                </a:lnTo>
                <a:lnTo>
                  <a:pt x="95250" y="120650"/>
                </a:lnTo>
                <a:lnTo>
                  <a:pt x="120650" y="133350"/>
                </a:lnTo>
                <a:lnTo>
                  <a:pt x="133350" y="152400"/>
                </a:lnTo>
                <a:lnTo>
                  <a:pt x="139700" y="171450"/>
                </a:lnTo>
                <a:lnTo>
                  <a:pt x="146050" y="184150"/>
                </a:lnTo>
                <a:lnTo>
                  <a:pt x="152400" y="196850"/>
                </a:lnTo>
                <a:lnTo>
                  <a:pt x="158750" y="196850"/>
                </a:lnTo>
                <a:lnTo>
                  <a:pt x="165100" y="190500"/>
                </a:lnTo>
                <a:lnTo>
                  <a:pt x="165100" y="1905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388100" y="2190750"/>
            <a:ext cx="25401" cy="171451"/>
          </a:xfrm>
          <a:custGeom>
            <a:avLst/>
            <a:gdLst/>
            <a:ahLst/>
            <a:cxnLst/>
            <a:rect l="0" t="0" r="0" b="0"/>
            <a:pathLst>
              <a:path w="25401" h="171451">
                <a:moveTo>
                  <a:pt x="6350" y="0"/>
                </a:moveTo>
                <a:lnTo>
                  <a:pt x="0" y="6350"/>
                </a:lnTo>
                <a:lnTo>
                  <a:pt x="0" y="19050"/>
                </a:lnTo>
                <a:lnTo>
                  <a:pt x="0" y="50800"/>
                </a:lnTo>
                <a:lnTo>
                  <a:pt x="6350" y="88900"/>
                </a:lnTo>
                <a:lnTo>
                  <a:pt x="12700" y="120650"/>
                </a:lnTo>
                <a:lnTo>
                  <a:pt x="19050" y="146050"/>
                </a:lnTo>
                <a:lnTo>
                  <a:pt x="19050" y="165100"/>
                </a:lnTo>
                <a:lnTo>
                  <a:pt x="25400" y="171450"/>
                </a:lnTo>
                <a:lnTo>
                  <a:pt x="25400" y="171450"/>
                </a:lnTo>
                <a:lnTo>
                  <a:pt x="25400" y="171450"/>
                </a:lnTo>
                <a:lnTo>
                  <a:pt x="2540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56350" y="2159000"/>
            <a:ext cx="222251" cy="228601"/>
          </a:xfrm>
          <a:custGeom>
            <a:avLst/>
            <a:gdLst/>
            <a:ahLst/>
            <a:cxnLst/>
            <a:rect l="0" t="0" r="0" b="0"/>
            <a:pathLst>
              <a:path w="222251" h="228601">
                <a:moveTo>
                  <a:pt x="25400" y="50800"/>
                </a:moveTo>
                <a:lnTo>
                  <a:pt x="12700" y="44450"/>
                </a:lnTo>
                <a:lnTo>
                  <a:pt x="0" y="38100"/>
                </a:lnTo>
                <a:lnTo>
                  <a:pt x="0" y="31750"/>
                </a:lnTo>
                <a:lnTo>
                  <a:pt x="12700" y="25400"/>
                </a:lnTo>
                <a:lnTo>
                  <a:pt x="25400" y="19050"/>
                </a:lnTo>
                <a:lnTo>
                  <a:pt x="50800" y="12700"/>
                </a:lnTo>
                <a:lnTo>
                  <a:pt x="88900" y="6350"/>
                </a:lnTo>
                <a:lnTo>
                  <a:pt x="120650" y="0"/>
                </a:lnTo>
                <a:lnTo>
                  <a:pt x="152400" y="0"/>
                </a:lnTo>
                <a:lnTo>
                  <a:pt x="165100" y="12700"/>
                </a:lnTo>
                <a:lnTo>
                  <a:pt x="171450" y="25400"/>
                </a:lnTo>
                <a:lnTo>
                  <a:pt x="158750" y="44450"/>
                </a:lnTo>
                <a:lnTo>
                  <a:pt x="133350" y="63500"/>
                </a:lnTo>
                <a:lnTo>
                  <a:pt x="101600" y="82550"/>
                </a:lnTo>
                <a:lnTo>
                  <a:pt x="69850" y="101600"/>
                </a:lnTo>
                <a:lnTo>
                  <a:pt x="44450" y="107950"/>
                </a:lnTo>
                <a:lnTo>
                  <a:pt x="38100" y="114300"/>
                </a:lnTo>
                <a:lnTo>
                  <a:pt x="38100" y="114300"/>
                </a:lnTo>
                <a:lnTo>
                  <a:pt x="50800" y="114300"/>
                </a:lnTo>
                <a:lnTo>
                  <a:pt x="76200" y="114300"/>
                </a:lnTo>
                <a:lnTo>
                  <a:pt x="107950" y="114300"/>
                </a:lnTo>
                <a:lnTo>
                  <a:pt x="146050" y="114300"/>
                </a:lnTo>
                <a:lnTo>
                  <a:pt x="177800" y="127000"/>
                </a:lnTo>
                <a:lnTo>
                  <a:pt x="203200" y="139700"/>
                </a:lnTo>
                <a:lnTo>
                  <a:pt x="215900" y="158750"/>
                </a:lnTo>
                <a:lnTo>
                  <a:pt x="222250" y="177800"/>
                </a:lnTo>
                <a:lnTo>
                  <a:pt x="215900" y="190500"/>
                </a:lnTo>
                <a:lnTo>
                  <a:pt x="209550" y="209550"/>
                </a:lnTo>
                <a:lnTo>
                  <a:pt x="190500" y="222250"/>
                </a:lnTo>
                <a:lnTo>
                  <a:pt x="152400" y="228600"/>
                </a:lnTo>
                <a:lnTo>
                  <a:pt x="120650" y="222250"/>
                </a:lnTo>
                <a:lnTo>
                  <a:pt x="95250" y="215900"/>
                </a:lnTo>
                <a:lnTo>
                  <a:pt x="69850" y="203200"/>
                </a:lnTo>
                <a:lnTo>
                  <a:pt x="63500" y="190500"/>
                </a:lnTo>
                <a:lnTo>
                  <a:pt x="50800" y="184150"/>
                </a:lnTo>
                <a:lnTo>
                  <a:pt x="50800" y="177800"/>
                </a:lnTo>
                <a:lnTo>
                  <a:pt x="57150" y="171450"/>
                </a:lnTo>
                <a:lnTo>
                  <a:pt x="5715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902200" y="2736850"/>
            <a:ext cx="38101" cy="228601"/>
          </a:xfrm>
          <a:custGeom>
            <a:avLst/>
            <a:gdLst/>
            <a:ahLst/>
            <a:cxnLst/>
            <a:rect l="0" t="0" r="0" b="0"/>
            <a:pathLst>
              <a:path w="38101" h="228601">
                <a:moveTo>
                  <a:pt x="31750" y="6350"/>
                </a:moveTo>
                <a:lnTo>
                  <a:pt x="31750" y="0"/>
                </a:lnTo>
                <a:lnTo>
                  <a:pt x="31750" y="0"/>
                </a:lnTo>
                <a:lnTo>
                  <a:pt x="31750" y="0"/>
                </a:lnTo>
                <a:lnTo>
                  <a:pt x="38100" y="25400"/>
                </a:lnTo>
                <a:lnTo>
                  <a:pt x="25400" y="69850"/>
                </a:lnTo>
                <a:lnTo>
                  <a:pt x="12700" y="127000"/>
                </a:lnTo>
                <a:lnTo>
                  <a:pt x="6350" y="171450"/>
                </a:lnTo>
                <a:lnTo>
                  <a:pt x="0" y="203200"/>
                </a:lnTo>
                <a:lnTo>
                  <a:pt x="0" y="222250"/>
                </a:lnTo>
                <a:lnTo>
                  <a:pt x="0" y="228600"/>
                </a:lnTo>
                <a:lnTo>
                  <a:pt x="0" y="228600"/>
                </a:lnTo>
                <a:lnTo>
                  <a:pt x="0" y="2286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003800" y="2730500"/>
            <a:ext cx="31751" cy="215901"/>
          </a:xfrm>
          <a:custGeom>
            <a:avLst/>
            <a:gdLst/>
            <a:ahLst/>
            <a:cxnLst/>
            <a:rect l="0" t="0" r="0" b="0"/>
            <a:pathLst>
              <a:path w="31751" h="215901">
                <a:moveTo>
                  <a:pt x="31750" y="6350"/>
                </a:moveTo>
                <a:lnTo>
                  <a:pt x="31750" y="0"/>
                </a:lnTo>
                <a:lnTo>
                  <a:pt x="31750" y="0"/>
                </a:lnTo>
                <a:lnTo>
                  <a:pt x="31750" y="19050"/>
                </a:lnTo>
                <a:lnTo>
                  <a:pt x="19050" y="69850"/>
                </a:lnTo>
                <a:lnTo>
                  <a:pt x="6350" y="120650"/>
                </a:lnTo>
                <a:lnTo>
                  <a:pt x="6350" y="158750"/>
                </a:lnTo>
                <a:lnTo>
                  <a:pt x="0" y="184150"/>
                </a:lnTo>
                <a:lnTo>
                  <a:pt x="0" y="203200"/>
                </a:lnTo>
                <a:lnTo>
                  <a:pt x="0" y="209550"/>
                </a:lnTo>
                <a:lnTo>
                  <a:pt x="0" y="215900"/>
                </a:lnTo>
                <a:lnTo>
                  <a:pt x="0" y="2159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099050" y="2736850"/>
            <a:ext cx="120651" cy="165101"/>
          </a:xfrm>
          <a:custGeom>
            <a:avLst/>
            <a:gdLst/>
            <a:ahLst/>
            <a:cxnLst/>
            <a:rect l="0" t="0" r="0" b="0"/>
            <a:pathLst>
              <a:path w="120651" h="165101">
                <a:moveTo>
                  <a:pt x="50800" y="12700"/>
                </a:moveTo>
                <a:lnTo>
                  <a:pt x="44450" y="12700"/>
                </a:lnTo>
                <a:lnTo>
                  <a:pt x="38100" y="19050"/>
                </a:lnTo>
                <a:lnTo>
                  <a:pt x="25400" y="38100"/>
                </a:lnTo>
                <a:lnTo>
                  <a:pt x="12700" y="63500"/>
                </a:lnTo>
                <a:lnTo>
                  <a:pt x="6350" y="101600"/>
                </a:lnTo>
                <a:lnTo>
                  <a:pt x="0" y="139700"/>
                </a:lnTo>
                <a:lnTo>
                  <a:pt x="12700" y="158750"/>
                </a:lnTo>
                <a:lnTo>
                  <a:pt x="31750" y="165100"/>
                </a:lnTo>
                <a:lnTo>
                  <a:pt x="57150" y="165100"/>
                </a:lnTo>
                <a:lnTo>
                  <a:pt x="82550" y="152400"/>
                </a:lnTo>
                <a:lnTo>
                  <a:pt x="107950" y="120650"/>
                </a:lnTo>
                <a:lnTo>
                  <a:pt x="120650" y="76200"/>
                </a:lnTo>
                <a:lnTo>
                  <a:pt x="114300" y="38100"/>
                </a:lnTo>
                <a:lnTo>
                  <a:pt x="88900" y="19050"/>
                </a:lnTo>
                <a:lnTo>
                  <a:pt x="57150" y="6350"/>
                </a:lnTo>
                <a:lnTo>
                  <a:pt x="44450" y="0"/>
                </a:lnTo>
                <a:lnTo>
                  <a:pt x="38100" y="6350"/>
                </a:lnTo>
                <a:lnTo>
                  <a:pt x="3810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346700" y="2730500"/>
            <a:ext cx="50801" cy="184151"/>
          </a:xfrm>
          <a:custGeom>
            <a:avLst/>
            <a:gdLst/>
            <a:ahLst/>
            <a:cxnLst/>
            <a:rect l="0" t="0" r="0" b="0"/>
            <a:pathLst>
              <a:path w="50801" h="184151">
                <a:moveTo>
                  <a:pt x="50800" y="0"/>
                </a:moveTo>
                <a:lnTo>
                  <a:pt x="44450" y="6350"/>
                </a:lnTo>
                <a:lnTo>
                  <a:pt x="38100" y="19050"/>
                </a:lnTo>
                <a:lnTo>
                  <a:pt x="31750" y="57150"/>
                </a:lnTo>
                <a:lnTo>
                  <a:pt x="19050" y="101600"/>
                </a:lnTo>
                <a:lnTo>
                  <a:pt x="6350" y="139700"/>
                </a:lnTo>
                <a:lnTo>
                  <a:pt x="0" y="165100"/>
                </a:lnTo>
                <a:lnTo>
                  <a:pt x="0" y="184150"/>
                </a:lnTo>
                <a:lnTo>
                  <a:pt x="0" y="184150"/>
                </a:lnTo>
                <a:lnTo>
                  <a:pt x="0" y="1841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429250" y="2743200"/>
            <a:ext cx="139701" cy="146051"/>
          </a:xfrm>
          <a:custGeom>
            <a:avLst/>
            <a:gdLst/>
            <a:ahLst/>
            <a:cxnLst/>
            <a:rect l="0" t="0" r="0" b="0"/>
            <a:pathLst>
              <a:path w="139701" h="146051">
                <a:moveTo>
                  <a:pt x="50800" y="12700"/>
                </a:moveTo>
                <a:lnTo>
                  <a:pt x="44450" y="6350"/>
                </a:lnTo>
                <a:lnTo>
                  <a:pt x="38100" y="6350"/>
                </a:lnTo>
                <a:lnTo>
                  <a:pt x="25400" y="19050"/>
                </a:lnTo>
                <a:lnTo>
                  <a:pt x="12700" y="38100"/>
                </a:lnTo>
                <a:lnTo>
                  <a:pt x="6350" y="69850"/>
                </a:lnTo>
                <a:lnTo>
                  <a:pt x="0" y="101600"/>
                </a:lnTo>
                <a:lnTo>
                  <a:pt x="6350" y="127000"/>
                </a:lnTo>
                <a:lnTo>
                  <a:pt x="19050" y="139700"/>
                </a:lnTo>
                <a:lnTo>
                  <a:pt x="38100" y="146050"/>
                </a:lnTo>
                <a:lnTo>
                  <a:pt x="63500" y="146050"/>
                </a:lnTo>
                <a:lnTo>
                  <a:pt x="95250" y="133350"/>
                </a:lnTo>
                <a:lnTo>
                  <a:pt x="120650" y="107950"/>
                </a:lnTo>
                <a:lnTo>
                  <a:pt x="139700" y="63500"/>
                </a:lnTo>
                <a:lnTo>
                  <a:pt x="139700" y="31750"/>
                </a:lnTo>
                <a:lnTo>
                  <a:pt x="127000" y="12700"/>
                </a:lnTo>
                <a:lnTo>
                  <a:pt x="101600" y="0"/>
                </a:lnTo>
                <a:lnTo>
                  <a:pt x="76200" y="0"/>
                </a:lnTo>
                <a:lnTo>
                  <a:pt x="63500" y="6350"/>
                </a:lnTo>
                <a:lnTo>
                  <a:pt x="63500" y="12700"/>
                </a:lnTo>
                <a:lnTo>
                  <a:pt x="63500" y="127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664200" y="2705100"/>
            <a:ext cx="44451" cy="222251"/>
          </a:xfrm>
          <a:custGeom>
            <a:avLst/>
            <a:gdLst/>
            <a:ahLst/>
            <a:cxnLst/>
            <a:rect l="0" t="0" r="0" b="0"/>
            <a:pathLst>
              <a:path w="44451" h="222251">
                <a:moveTo>
                  <a:pt x="44450" y="0"/>
                </a:moveTo>
                <a:lnTo>
                  <a:pt x="38100" y="12700"/>
                </a:lnTo>
                <a:lnTo>
                  <a:pt x="25400" y="44450"/>
                </a:lnTo>
                <a:lnTo>
                  <a:pt x="6350" y="101600"/>
                </a:lnTo>
                <a:lnTo>
                  <a:pt x="0" y="158750"/>
                </a:lnTo>
                <a:lnTo>
                  <a:pt x="0" y="190500"/>
                </a:lnTo>
                <a:lnTo>
                  <a:pt x="0" y="209550"/>
                </a:lnTo>
                <a:lnTo>
                  <a:pt x="0" y="222250"/>
                </a:lnTo>
                <a:lnTo>
                  <a:pt x="0" y="222250"/>
                </a:lnTo>
                <a:lnTo>
                  <a:pt x="0" y="222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765800" y="2711450"/>
            <a:ext cx="12701" cy="222251"/>
          </a:xfrm>
          <a:custGeom>
            <a:avLst/>
            <a:gdLst/>
            <a:ahLst/>
            <a:cxnLst/>
            <a:rect l="0" t="0" r="0" b="0"/>
            <a:pathLst>
              <a:path w="12701" h="222251">
                <a:moveTo>
                  <a:pt x="12700" y="0"/>
                </a:moveTo>
                <a:lnTo>
                  <a:pt x="6350" y="0"/>
                </a:lnTo>
                <a:lnTo>
                  <a:pt x="6350" y="6350"/>
                </a:lnTo>
                <a:lnTo>
                  <a:pt x="6350" y="38100"/>
                </a:lnTo>
                <a:lnTo>
                  <a:pt x="12700" y="88900"/>
                </a:lnTo>
                <a:lnTo>
                  <a:pt x="6350" y="139700"/>
                </a:lnTo>
                <a:lnTo>
                  <a:pt x="0" y="184150"/>
                </a:lnTo>
                <a:lnTo>
                  <a:pt x="0" y="209550"/>
                </a:lnTo>
                <a:lnTo>
                  <a:pt x="0" y="222250"/>
                </a:lnTo>
                <a:lnTo>
                  <a:pt x="0" y="222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692650" y="2762250"/>
            <a:ext cx="95251" cy="171451"/>
          </a:xfrm>
          <a:custGeom>
            <a:avLst/>
            <a:gdLst/>
            <a:ahLst/>
            <a:cxnLst/>
            <a:rect l="0" t="0" r="0" b="0"/>
            <a:pathLst>
              <a:path w="95251" h="171451">
                <a:moveTo>
                  <a:pt x="31750" y="6350"/>
                </a:moveTo>
                <a:lnTo>
                  <a:pt x="31750" y="0"/>
                </a:lnTo>
                <a:lnTo>
                  <a:pt x="31750" y="0"/>
                </a:lnTo>
                <a:lnTo>
                  <a:pt x="31750" y="0"/>
                </a:lnTo>
                <a:lnTo>
                  <a:pt x="31750" y="6350"/>
                </a:lnTo>
                <a:lnTo>
                  <a:pt x="19050" y="31750"/>
                </a:lnTo>
                <a:lnTo>
                  <a:pt x="12700" y="63500"/>
                </a:lnTo>
                <a:lnTo>
                  <a:pt x="0" y="101600"/>
                </a:lnTo>
                <a:lnTo>
                  <a:pt x="0" y="139700"/>
                </a:lnTo>
                <a:lnTo>
                  <a:pt x="0" y="158750"/>
                </a:lnTo>
                <a:lnTo>
                  <a:pt x="6350" y="171450"/>
                </a:lnTo>
                <a:lnTo>
                  <a:pt x="19050" y="171450"/>
                </a:lnTo>
                <a:lnTo>
                  <a:pt x="44450" y="158750"/>
                </a:lnTo>
                <a:lnTo>
                  <a:pt x="69850" y="133350"/>
                </a:lnTo>
                <a:lnTo>
                  <a:pt x="95250" y="95250"/>
                </a:lnTo>
                <a:lnTo>
                  <a:pt x="95250" y="44450"/>
                </a:lnTo>
                <a:lnTo>
                  <a:pt x="76200" y="19050"/>
                </a:lnTo>
                <a:lnTo>
                  <a:pt x="57150" y="6350"/>
                </a:lnTo>
                <a:lnTo>
                  <a:pt x="31750" y="12700"/>
                </a:lnTo>
                <a:lnTo>
                  <a:pt x="19050" y="19050"/>
                </a:lnTo>
                <a:lnTo>
                  <a:pt x="19050" y="19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880100" y="2724150"/>
            <a:ext cx="120651" cy="177801"/>
          </a:xfrm>
          <a:custGeom>
            <a:avLst/>
            <a:gdLst/>
            <a:ahLst/>
            <a:cxnLst/>
            <a:rect l="0" t="0" r="0" b="0"/>
            <a:pathLst>
              <a:path w="120651" h="177801">
                <a:moveTo>
                  <a:pt x="57150" y="12700"/>
                </a:moveTo>
                <a:lnTo>
                  <a:pt x="63500" y="0"/>
                </a:lnTo>
                <a:lnTo>
                  <a:pt x="57150" y="0"/>
                </a:lnTo>
                <a:lnTo>
                  <a:pt x="50800" y="6350"/>
                </a:lnTo>
                <a:lnTo>
                  <a:pt x="44450" y="19050"/>
                </a:lnTo>
                <a:lnTo>
                  <a:pt x="25400" y="57150"/>
                </a:lnTo>
                <a:lnTo>
                  <a:pt x="12700" y="95250"/>
                </a:lnTo>
                <a:lnTo>
                  <a:pt x="0" y="139700"/>
                </a:lnTo>
                <a:lnTo>
                  <a:pt x="0" y="165100"/>
                </a:lnTo>
                <a:lnTo>
                  <a:pt x="6350" y="177800"/>
                </a:lnTo>
                <a:lnTo>
                  <a:pt x="25400" y="177800"/>
                </a:lnTo>
                <a:lnTo>
                  <a:pt x="50800" y="171450"/>
                </a:lnTo>
                <a:lnTo>
                  <a:pt x="82550" y="146050"/>
                </a:lnTo>
                <a:lnTo>
                  <a:pt x="107950" y="114300"/>
                </a:lnTo>
                <a:lnTo>
                  <a:pt x="120650" y="69850"/>
                </a:lnTo>
                <a:lnTo>
                  <a:pt x="114300" y="44450"/>
                </a:lnTo>
                <a:lnTo>
                  <a:pt x="88900" y="25400"/>
                </a:lnTo>
                <a:lnTo>
                  <a:pt x="69850" y="25400"/>
                </a:lnTo>
                <a:lnTo>
                  <a:pt x="50800" y="31750"/>
                </a:lnTo>
                <a:lnTo>
                  <a:pt x="44450" y="38100"/>
                </a:lnTo>
                <a:lnTo>
                  <a:pt x="44450" y="50800"/>
                </a:lnTo>
                <a:lnTo>
                  <a:pt x="44450" y="50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019800" y="2736850"/>
            <a:ext cx="120651" cy="146051"/>
          </a:xfrm>
          <a:custGeom>
            <a:avLst/>
            <a:gdLst/>
            <a:ahLst/>
            <a:cxnLst/>
            <a:rect l="0" t="0" r="0" b="0"/>
            <a:pathLst>
              <a:path w="120651" h="146051">
                <a:moveTo>
                  <a:pt x="76200" y="0"/>
                </a:moveTo>
                <a:lnTo>
                  <a:pt x="63500" y="0"/>
                </a:lnTo>
                <a:lnTo>
                  <a:pt x="38100" y="6350"/>
                </a:lnTo>
                <a:lnTo>
                  <a:pt x="25400" y="25400"/>
                </a:lnTo>
                <a:lnTo>
                  <a:pt x="6350" y="57150"/>
                </a:lnTo>
                <a:lnTo>
                  <a:pt x="0" y="95250"/>
                </a:lnTo>
                <a:lnTo>
                  <a:pt x="6350" y="120650"/>
                </a:lnTo>
                <a:lnTo>
                  <a:pt x="25400" y="139700"/>
                </a:lnTo>
                <a:lnTo>
                  <a:pt x="38100" y="146050"/>
                </a:lnTo>
                <a:lnTo>
                  <a:pt x="69850" y="133350"/>
                </a:lnTo>
                <a:lnTo>
                  <a:pt x="95250" y="120650"/>
                </a:lnTo>
                <a:lnTo>
                  <a:pt x="114300" y="95250"/>
                </a:lnTo>
                <a:lnTo>
                  <a:pt x="120650" y="57150"/>
                </a:lnTo>
                <a:lnTo>
                  <a:pt x="114300" y="31750"/>
                </a:lnTo>
                <a:lnTo>
                  <a:pt x="88900" y="25400"/>
                </a:lnTo>
                <a:lnTo>
                  <a:pt x="69850" y="25400"/>
                </a:lnTo>
                <a:lnTo>
                  <a:pt x="57150" y="25400"/>
                </a:lnTo>
                <a:lnTo>
                  <a:pt x="57150" y="31750"/>
                </a:lnTo>
                <a:lnTo>
                  <a:pt x="63500" y="38100"/>
                </a:lnTo>
                <a:lnTo>
                  <a:pt x="63500" y="381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191250" y="2717800"/>
            <a:ext cx="50801" cy="184151"/>
          </a:xfrm>
          <a:custGeom>
            <a:avLst/>
            <a:gdLst/>
            <a:ahLst/>
            <a:cxnLst/>
            <a:rect l="0" t="0" r="0" b="0"/>
            <a:pathLst>
              <a:path w="50801" h="184151">
                <a:moveTo>
                  <a:pt x="50800" y="0"/>
                </a:moveTo>
                <a:lnTo>
                  <a:pt x="44450" y="6350"/>
                </a:lnTo>
                <a:lnTo>
                  <a:pt x="31750" y="25400"/>
                </a:lnTo>
                <a:lnTo>
                  <a:pt x="19050" y="57150"/>
                </a:lnTo>
                <a:lnTo>
                  <a:pt x="6350" y="101600"/>
                </a:lnTo>
                <a:lnTo>
                  <a:pt x="0" y="139700"/>
                </a:lnTo>
                <a:lnTo>
                  <a:pt x="6350" y="165100"/>
                </a:lnTo>
                <a:lnTo>
                  <a:pt x="6350" y="177800"/>
                </a:lnTo>
                <a:lnTo>
                  <a:pt x="6350" y="184150"/>
                </a:lnTo>
                <a:lnTo>
                  <a:pt x="19050" y="177800"/>
                </a:lnTo>
                <a:lnTo>
                  <a:pt x="19050" y="177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280150" y="2692400"/>
            <a:ext cx="152401" cy="184151"/>
          </a:xfrm>
          <a:custGeom>
            <a:avLst/>
            <a:gdLst/>
            <a:ahLst/>
            <a:cxnLst/>
            <a:rect l="0" t="0" r="0" b="0"/>
            <a:pathLst>
              <a:path w="152401" h="184151">
                <a:moveTo>
                  <a:pt x="63500" y="25400"/>
                </a:moveTo>
                <a:lnTo>
                  <a:pt x="50800" y="25400"/>
                </a:lnTo>
                <a:lnTo>
                  <a:pt x="31750" y="31750"/>
                </a:lnTo>
                <a:lnTo>
                  <a:pt x="12700" y="50800"/>
                </a:lnTo>
                <a:lnTo>
                  <a:pt x="6350" y="88900"/>
                </a:lnTo>
                <a:lnTo>
                  <a:pt x="0" y="127000"/>
                </a:lnTo>
                <a:lnTo>
                  <a:pt x="0" y="158750"/>
                </a:lnTo>
                <a:lnTo>
                  <a:pt x="6350" y="177800"/>
                </a:lnTo>
                <a:lnTo>
                  <a:pt x="25400" y="184150"/>
                </a:lnTo>
                <a:lnTo>
                  <a:pt x="57150" y="177800"/>
                </a:lnTo>
                <a:lnTo>
                  <a:pt x="95250" y="165100"/>
                </a:lnTo>
                <a:lnTo>
                  <a:pt x="127000" y="133350"/>
                </a:lnTo>
                <a:lnTo>
                  <a:pt x="152400" y="82550"/>
                </a:lnTo>
                <a:lnTo>
                  <a:pt x="146050" y="44450"/>
                </a:lnTo>
                <a:lnTo>
                  <a:pt x="114300" y="19050"/>
                </a:lnTo>
                <a:lnTo>
                  <a:pt x="76200" y="6350"/>
                </a:lnTo>
                <a:lnTo>
                  <a:pt x="50800" y="0"/>
                </a:lnTo>
                <a:lnTo>
                  <a:pt x="38100" y="6350"/>
                </a:lnTo>
                <a:lnTo>
                  <a:pt x="3810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578600" y="2667000"/>
            <a:ext cx="38101" cy="209551"/>
          </a:xfrm>
          <a:custGeom>
            <a:avLst/>
            <a:gdLst/>
            <a:ahLst/>
            <a:cxnLst/>
            <a:rect l="0" t="0" r="0" b="0"/>
            <a:pathLst>
              <a:path w="38101" h="209551">
                <a:moveTo>
                  <a:pt x="38100" y="12700"/>
                </a:moveTo>
                <a:lnTo>
                  <a:pt x="31750" y="0"/>
                </a:lnTo>
                <a:lnTo>
                  <a:pt x="31750" y="0"/>
                </a:lnTo>
                <a:lnTo>
                  <a:pt x="25400" y="19050"/>
                </a:lnTo>
                <a:lnTo>
                  <a:pt x="25400" y="57150"/>
                </a:lnTo>
                <a:lnTo>
                  <a:pt x="12700" y="107950"/>
                </a:lnTo>
                <a:lnTo>
                  <a:pt x="6350" y="152400"/>
                </a:lnTo>
                <a:lnTo>
                  <a:pt x="0" y="177800"/>
                </a:lnTo>
                <a:lnTo>
                  <a:pt x="0" y="196850"/>
                </a:lnTo>
                <a:lnTo>
                  <a:pt x="6350" y="209550"/>
                </a:lnTo>
                <a:lnTo>
                  <a:pt x="19050" y="209550"/>
                </a:lnTo>
                <a:lnTo>
                  <a:pt x="19050" y="2095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648450" y="2692400"/>
            <a:ext cx="152401" cy="158751"/>
          </a:xfrm>
          <a:custGeom>
            <a:avLst/>
            <a:gdLst/>
            <a:ahLst/>
            <a:cxnLst/>
            <a:rect l="0" t="0" r="0" b="0"/>
            <a:pathLst>
              <a:path w="152401" h="158751">
                <a:moveTo>
                  <a:pt x="63500" y="6350"/>
                </a:moveTo>
                <a:lnTo>
                  <a:pt x="50800" y="0"/>
                </a:lnTo>
                <a:lnTo>
                  <a:pt x="31750" y="6350"/>
                </a:lnTo>
                <a:lnTo>
                  <a:pt x="19050" y="19050"/>
                </a:lnTo>
                <a:lnTo>
                  <a:pt x="6350" y="44450"/>
                </a:lnTo>
                <a:lnTo>
                  <a:pt x="0" y="82550"/>
                </a:lnTo>
                <a:lnTo>
                  <a:pt x="6350" y="120650"/>
                </a:lnTo>
                <a:lnTo>
                  <a:pt x="12700" y="146050"/>
                </a:lnTo>
                <a:lnTo>
                  <a:pt x="44450" y="158750"/>
                </a:lnTo>
                <a:lnTo>
                  <a:pt x="69850" y="158750"/>
                </a:lnTo>
                <a:lnTo>
                  <a:pt x="101600" y="146050"/>
                </a:lnTo>
                <a:lnTo>
                  <a:pt x="133350" y="120650"/>
                </a:lnTo>
                <a:lnTo>
                  <a:pt x="152400" y="82550"/>
                </a:lnTo>
                <a:lnTo>
                  <a:pt x="152400" y="38100"/>
                </a:lnTo>
                <a:lnTo>
                  <a:pt x="133350" y="12700"/>
                </a:lnTo>
                <a:lnTo>
                  <a:pt x="107950" y="6350"/>
                </a:lnTo>
                <a:lnTo>
                  <a:pt x="76200" y="6350"/>
                </a:lnTo>
                <a:lnTo>
                  <a:pt x="63500" y="6350"/>
                </a:lnTo>
                <a:lnTo>
                  <a:pt x="57150" y="12700"/>
                </a:lnTo>
                <a:lnTo>
                  <a:pt x="63500" y="19050"/>
                </a:lnTo>
                <a:lnTo>
                  <a:pt x="63500" y="19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902450" y="2647950"/>
            <a:ext cx="19051" cy="215901"/>
          </a:xfrm>
          <a:custGeom>
            <a:avLst/>
            <a:gdLst/>
            <a:ahLst/>
            <a:cxnLst/>
            <a:rect l="0" t="0" r="0" b="0"/>
            <a:pathLst>
              <a:path w="19051" h="215901">
                <a:moveTo>
                  <a:pt x="19050" y="0"/>
                </a:moveTo>
                <a:lnTo>
                  <a:pt x="19050" y="0"/>
                </a:lnTo>
                <a:lnTo>
                  <a:pt x="6350" y="19050"/>
                </a:lnTo>
                <a:lnTo>
                  <a:pt x="6350" y="57150"/>
                </a:lnTo>
                <a:lnTo>
                  <a:pt x="6350" y="101600"/>
                </a:lnTo>
                <a:lnTo>
                  <a:pt x="0" y="146050"/>
                </a:lnTo>
                <a:lnTo>
                  <a:pt x="0" y="177800"/>
                </a:lnTo>
                <a:lnTo>
                  <a:pt x="0" y="203200"/>
                </a:lnTo>
                <a:lnTo>
                  <a:pt x="0" y="209550"/>
                </a:lnTo>
                <a:lnTo>
                  <a:pt x="6350" y="215900"/>
                </a:lnTo>
                <a:lnTo>
                  <a:pt x="12700" y="215900"/>
                </a:lnTo>
                <a:lnTo>
                  <a:pt x="12700" y="2159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7035800" y="2635250"/>
            <a:ext cx="12701" cy="234951"/>
          </a:xfrm>
          <a:custGeom>
            <a:avLst/>
            <a:gdLst/>
            <a:ahLst/>
            <a:cxnLst/>
            <a:rect l="0" t="0" r="0" b="0"/>
            <a:pathLst>
              <a:path w="12701" h="234951">
                <a:moveTo>
                  <a:pt x="12700" y="0"/>
                </a:moveTo>
                <a:lnTo>
                  <a:pt x="6350" y="0"/>
                </a:lnTo>
                <a:lnTo>
                  <a:pt x="0" y="25400"/>
                </a:lnTo>
                <a:lnTo>
                  <a:pt x="0" y="63500"/>
                </a:lnTo>
                <a:lnTo>
                  <a:pt x="0" y="114300"/>
                </a:lnTo>
                <a:lnTo>
                  <a:pt x="0" y="158750"/>
                </a:lnTo>
                <a:lnTo>
                  <a:pt x="6350" y="196850"/>
                </a:lnTo>
                <a:lnTo>
                  <a:pt x="6350" y="222250"/>
                </a:lnTo>
                <a:lnTo>
                  <a:pt x="0" y="234950"/>
                </a:lnTo>
                <a:lnTo>
                  <a:pt x="6350" y="234950"/>
                </a:lnTo>
                <a:lnTo>
                  <a:pt x="6350" y="2349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384550" y="3625850"/>
            <a:ext cx="50801" cy="304801"/>
          </a:xfrm>
          <a:custGeom>
            <a:avLst/>
            <a:gdLst/>
            <a:ahLst/>
            <a:cxnLst/>
            <a:rect l="0" t="0" r="0" b="0"/>
            <a:pathLst>
              <a:path w="50801" h="304801">
                <a:moveTo>
                  <a:pt x="50800" y="25400"/>
                </a:moveTo>
                <a:lnTo>
                  <a:pt x="50800" y="6350"/>
                </a:lnTo>
                <a:lnTo>
                  <a:pt x="44450" y="0"/>
                </a:lnTo>
                <a:lnTo>
                  <a:pt x="44450" y="0"/>
                </a:lnTo>
                <a:lnTo>
                  <a:pt x="44450" y="31750"/>
                </a:lnTo>
                <a:lnTo>
                  <a:pt x="38100" y="82550"/>
                </a:lnTo>
                <a:lnTo>
                  <a:pt x="31750" y="152400"/>
                </a:lnTo>
                <a:lnTo>
                  <a:pt x="19050" y="222250"/>
                </a:lnTo>
                <a:lnTo>
                  <a:pt x="6350" y="273050"/>
                </a:lnTo>
                <a:lnTo>
                  <a:pt x="0" y="298450"/>
                </a:lnTo>
                <a:lnTo>
                  <a:pt x="0" y="304800"/>
                </a:lnTo>
                <a:lnTo>
                  <a:pt x="6350" y="304800"/>
                </a:lnTo>
                <a:lnTo>
                  <a:pt x="6350" y="304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492500" y="3613150"/>
            <a:ext cx="114301" cy="273051"/>
          </a:xfrm>
          <a:custGeom>
            <a:avLst/>
            <a:gdLst/>
            <a:ahLst/>
            <a:cxnLst/>
            <a:rect l="0" t="0" r="0" b="0"/>
            <a:pathLst>
              <a:path w="114301" h="273051">
                <a:moveTo>
                  <a:pt x="31750" y="63500"/>
                </a:moveTo>
                <a:lnTo>
                  <a:pt x="25400" y="57150"/>
                </a:lnTo>
                <a:lnTo>
                  <a:pt x="19050" y="63500"/>
                </a:lnTo>
                <a:lnTo>
                  <a:pt x="6350" y="101600"/>
                </a:lnTo>
                <a:lnTo>
                  <a:pt x="6350" y="146050"/>
                </a:lnTo>
                <a:lnTo>
                  <a:pt x="0" y="209550"/>
                </a:lnTo>
                <a:lnTo>
                  <a:pt x="12700" y="254000"/>
                </a:lnTo>
                <a:lnTo>
                  <a:pt x="25400" y="273050"/>
                </a:lnTo>
                <a:lnTo>
                  <a:pt x="38100" y="273050"/>
                </a:lnTo>
                <a:lnTo>
                  <a:pt x="63500" y="247650"/>
                </a:lnTo>
                <a:lnTo>
                  <a:pt x="88900" y="190500"/>
                </a:lnTo>
                <a:lnTo>
                  <a:pt x="107950" y="107950"/>
                </a:lnTo>
                <a:lnTo>
                  <a:pt x="114300" y="25400"/>
                </a:lnTo>
                <a:lnTo>
                  <a:pt x="95250" y="0"/>
                </a:lnTo>
                <a:lnTo>
                  <a:pt x="63500" y="6350"/>
                </a:lnTo>
                <a:lnTo>
                  <a:pt x="38100" y="25400"/>
                </a:lnTo>
                <a:lnTo>
                  <a:pt x="38100" y="50800"/>
                </a:lnTo>
                <a:lnTo>
                  <a:pt x="38100" y="50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632200" y="3619500"/>
            <a:ext cx="209551" cy="279401"/>
          </a:xfrm>
          <a:custGeom>
            <a:avLst/>
            <a:gdLst/>
            <a:ahLst/>
            <a:cxnLst/>
            <a:rect l="0" t="0" r="0" b="0"/>
            <a:pathLst>
              <a:path w="209551" h="279401">
                <a:moveTo>
                  <a:pt x="50800" y="95250"/>
                </a:moveTo>
                <a:lnTo>
                  <a:pt x="44450" y="82550"/>
                </a:lnTo>
                <a:lnTo>
                  <a:pt x="44450" y="69850"/>
                </a:lnTo>
                <a:lnTo>
                  <a:pt x="63500" y="38100"/>
                </a:lnTo>
                <a:lnTo>
                  <a:pt x="82550" y="12700"/>
                </a:lnTo>
                <a:lnTo>
                  <a:pt x="107950" y="0"/>
                </a:lnTo>
                <a:lnTo>
                  <a:pt x="127000" y="6350"/>
                </a:lnTo>
                <a:lnTo>
                  <a:pt x="139700" y="38100"/>
                </a:lnTo>
                <a:lnTo>
                  <a:pt x="139700" y="82550"/>
                </a:lnTo>
                <a:lnTo>
                  <a:pt x="120650" y="152400"/>
                </a:lnTo>
                <a:lnTo>
                  <a:pt x="88900" y="215900"/>
                </a:lnTo>
                <a:lnTo>
                  <a:pt x="57150" y="254000"/>
                </a:lnTo>
                <a:lnTo>
                  <a:pt x="25400" y="279400"/>
                </a:lnTo>
                <a:lnTo>
                  <a:pt x="6350" y="279400"/>
                </a:lnTo>
                <a:lnTo>
                  <a:pt x="0" y="266700"/>
                </a:lnTo>
                <a:lnTo>
                  <a:pt x="6350" y="234950"/>
                </a:lnTo>
                <a:lnTo>
                  <a:pt x="31750" y="196850"/>
                </a:lnTo>
                <a:lnTo>
                  <a:pt x="63500" y="177800"/>
                </a:lnTo>
                <a:lnTo>
                  <a:pt x="95250" y="171450"/>
                </a:lnTo>
                <a:lnTo>
                  <a:pt x="127000" y="177800"/>
                </a:lnTo>
                <a:lnTo>
                  <a:pt x="146050" y="190500"/>
                </a:lnTo>
                <a:lnTo>
                  <a:pt x="165100" y="209550"/>
                </a:lnTo>
                <a:lnTo>
                  <a:pt x="177800" y="215900"/>
                </a:lnTo>
                <a:lnTo>
                  <a:pt x="190500" y="222250"/>
                </a:lnTo>
                <a:lnTo>
                  <a:pt x="203200" y="222250"/>
                </a:lnTo>
                <a:lnTo>
                  <a:pt x="209550" y="215900"/>
                </a:lnTo>
                <a:lnTo>
                  <a:pt x="209550" y="2159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879850" y="3625850"/>
            <a:ext cx="107951" cy="114301"/>
          </a:xfrm>
          <a:custGeom>
            <a:avLst/>
            <a:gdLst/>
            <a:ahLst/>
            <a:cxnLst/>
            <a:rect l="0" t="0" r="0" b="0"/>
            <a:pathLst>
              <a:path w="107951" h="114301">
                <a:moveTo>
                  <a:pt x="19050" y="6350"/>
                </a:moveTo>
                <a:lnTo>
                  <a:pt x="12700" y="0"/>
                </a:lnTo>
                <a:lnTo>
                  <a:pt x="12700" y="0"/>
                </a:lnTo>
                <a:lnTo>
                  <a:pt x="12700" y="12700"/>
                </a:lnTo>
                <a:lnTo>
                  <a:pt x="6350" y="44450"/>
                </a:lnTo>
                <a:lnTo>
                  <a:pt x="0" y="76200"/>
                </a:lnTo>
                <a:lnTo>
                  <a:pt x="12700" y="101600"/>
                </a:lnTo>
                <a:lnTo>
                  <a:pt x="25400" y="114300"/>
                </a:lnTo>
                <a:lnTo>
                  <a:pt x="50800" y="107950"/>
                </a:lnTo>
                <a:lnTo>
                  <a:pt x="69850" y="101600"/>
                </a:lnTo>
                <a:lnTo>
                  <a:pt x="88900" y="88900"/>
                </a:lnTo>
                <a:lnTo>
                  <a:pt x="107950" y="57150"/>
                </a:lnTo>
                <a:lnTo>
                  <a:pt x="107950" y="571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975100" y="3575050"/>
            <a:ext cx="38101" cy="304801"/>
          </a:xfrm>
          <a:custGeom>
            <a:avLst/>
            <a:gdLst/>
            <a:ahLst/>
            <a:cxnLst/>
            <a:rect l="0" t="0" r="0" b="0"/>
            <a:pathLst>
              <a:path w="38101" h="304801">
                <a:moveTo>
                  <a:pt x="38100" y="0"/>
                </a:moveTo>
                <a:lnTo>
                  <a:pt x="31750" y="0"/>
                </a:lnTo>
                <a:lnTo>
                  <a:pt x="25400" y="6350"/>
                </a:lnTo>
                <a:lnTo>
                  <a:pt x="19050" y="38100"/>
                </a:lnTo>
                <a:lnTo>
                  <a:pt x="12700" y="95250"/>
                </a:lnTo>
                <a:lnTo>
                  <a:pt x="0" y="171450"/>
                </a:lnTo>
                <a:lnTo>
                  <a:pt x="0" y="234950"/>
                </a:lnTo>
                <a:lnTo>
                  <a:pt x="6350" y="273050"/>
                </a:lnTo>
                <a:lnTo>
                  <a:pt x="19050" y="304800"/>
                </a:lnTo>
                <a:lnTo>
                  <a:pt x="19050" y="304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235450" y="3714750"/>
            <a:ext cx="171451" cy="120651"/>
          </a:xfrm>
          <a:custGeom>
            <a:avLst/>
            <a:gdLst/>
            <a:ahLst/>
            <a:cxnLst/>
            <a:rect l="0" t="0" r="0" b="0"/>
            <a:pathLst>
              <a:path w="171451" h="120651">
                <a:moveTo>
                  <a:pt x="0" y="19050"/>
                </a:moveTo>
                <a:lnTo>
                  <a:pt x="0" y="19050"/>
                </a:lnTo>
                <a:lnTo>
                  <a:pt x="0" y="25400"/>
                </a:lnTo>
                <a:lnTo>
                  <a:pt x="0" y="44450"/>
                </a:lnTo>
                <a:lnTo>
                  <a:pt x="0" y="82550"/>
                </a:lnTo>
                <a:lnTo>
                  <a:pt x="6350" y="114300"/>
                </a:lnTo>
                <a:lnTo>
                  <a:pt x="19050" y="120650"/>
                </a:lnTo>
                <a:lnTo>
                  <a:pt x="31750" y="120650"/>
                </a:lnTo>
                <a:lnTo>
                  <a:pt x="44450" y="107950"/>
                </a:lnTo>
                <a:lnTo>
                  <a:pt x="50800" y="82550"/>
                </a:lnTo>
                <a:lnTo>
                  <a:pt x="63500" y="44450"/>
                </a:lnTo>
                <a:lnTo>
                  <a:pt x="63500" y="25400"/>
                </a:lnTo>
                <a:lnTo>
                  <a:pt x="69850" y="25400"/>
                </a:lnTo>
                <a:lnTo>
                  <a:pt x="76200" y="44450"/>
                </a:lnTo>
                <a:lnTo>
                  <a:pt x="82550" y="76200"/>
                </a:lnTo>
                <a:lnTo>
                  <a:pt x="95250" y="101600"/>
                </a:lnTo>
                <a:lnTo>
                  <a:pt x="120650" y="120650"/>
                </a:lnTo>
                <a:lnTo>
                  <a:pt x="139700" y="120650"/>
                </a:lnTo>
                <a:lnTo>
                  <a:pt x="158750" y="101600"/>
                </a:lnTo>
                <a:lnTo>
                  <a:pt x="171450" y="69850"/>
                </a:lnTo>
                <a:lnTo>
                  <a:pt x="171450" y="38100"/>
                </a:lnTo>
                <a:lnTo>
                  <a:pt x="158750" y="6350"/>
                </a:lnTo>
                <a:lnTo>
                  <a:pt x="152400" y="0"/>
                </a:lnTo>
                <a:lnTo>
                  <a:pt x="146050" y="6350"/>
                </a:lnTo>
                <a:lnTo>
                  <a:pt x="152400" y="19050"/>
                </a:lnTo>
                <a:lnTo>
                  <a:pt x="152400" y="19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425950" y="3689350"/>
            <a:ext cx="127001" cy="139701"/>
          </a:xfrm>
          <a:custGeom>
            <a:avLst/>
            <a:gdLst/>
            <a:ahLst/>
            <a:cxnLst/>
            <a:rect l="0" t="0" r="0" b="0"/>
            <a:pathLst>
              <a:path w="127001" h="139701">
                <a:moveTo>
                  <a:pt x="63500" y="38100"/>
                </a:moveTo>
                <a:lnTo>
                  <a:pt x="50800" y="44450"/>
                </a:lnTo>
                <a:lnTo>
                  <a:pt x="25400" y="57150"/>
                </a:lnTo>
                <a:lnTo>
                  <a:pt x="6350" y="82550"/>
                </a:lnTo>
                <a:lnTo>
                  <a:pt x="0" y="107950"/>
                </a:lnTo>
                <a:lnTo>
                  <a:pt x="6350" y="127000"/>
                </a:lnTo>
                <a:lnTo>
                  <a:pt x="25400" y="139700"/>
                </a:lnTo>
                <a:lnTo>
                  <a:pt x="57150" y="127000"/>
                </a:lnTo>
                <a:lnTo>
                  <a:pt x="95250" y="101600"/>
                </a:lnTo>
                <a:lnTo>
                  <a:pt x="114300" y="63500"/>
                </a:lnTo>
                <a:lnTo>
                  <a:pt x="127000" y="19050"/>
                </a:lnTo>
                <a:lnTo>
                  <a:pt x="114300" y="0"/>
                </a:lnTo>
                <a:lnTo>
                  <a:pt x="82550" y="12700"/>
                </a:lnTo>
                <a:lnTo>
                  <a:pt x="63500" y="25400"/>
                </a:lnTo>
                <a:lnTo>
                  <a:pt x="50800" y="38100"/>
                </a:lnTo>
                <a:lnTo>
                  <a:pt x="50800" y="381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597400" y="3708400"/>
            <a:ext cx="101601" cy="120651"/>
          </a:xfrm>
          <a:custGeom>
            <a:avLst/>
            <a:gdLst/>
            <a:ahLst/>
            <a:cxnLst/>
            <a:rect l="0" t="0" r="0" b="0"/>
            <a:pathLst>
              <a:path w="101601" h="120651">
                <a:moveTo>
                  <a:pt x="6350" y="19050"/>
                </a:moveTo>
                <a:lnTo>
                  <a:pt x="19050" y="31750"/>
                </a:lnTo>
                <a:lnTo>
                  <a:pt x="19050" y="57150"/>
                </a:lnTo>
                <a:lnTo>
                  <a:pt x="12700" y="88900"/>
                </a:lnTo>
                <a:lnTo>
                  <a:pt x="6350" y="107950"/>
                </a:lnTo>
                <a:lnTo>
                  <a:pt x="6350" y="120650"/>
                </a:lnTo>
                <a:lnTo>
                  <a:pt x="0" y="114300"/>
                </a:lnTo>
                <a:lnTo>
                  <a:pt x="0" y="95250"/>
                </a:lnTo>
                <a:lnTo>
                  <a:pt x="6350" y="63500"/>
                </a:lnTo>
                <a:lnTo>
                  <a:pt x="19050" y="31750"/>
                </a:lnTo>
                <a:lnTo>
                  <a:pt x="44450" y="6350"/>
                </a:lnTo>
                <a:lnTo>
                  <a:pt x="69850" y="0"/>
                </a:lnTo>
                <a:lnTo>
                  <a:pt x="101600" y="0"/>
                </a:lnTo>
                <a:lnTo>
                  <a:pt x="1016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686300" y="3549650"/>
            <a:ext cx="107951" cy="285751"/>
          </a:xfrm>
          <a:custGeom>
            <a:avLst/>
            <a:gdLst/>
            <a:ahLst/>
            <a:cxnLst/>
            <a:rect l="0" t="0" r="0" b="0"/>
            <a:pathLst>
              <a:path w="107951" h="285751">
                <a:moveTo>
                  <a:pt x="88900" y="146050"/>
                </a:moveTo>
                <a:lnTo>
                  <a:pt x="76200" y="133350"/>
                </a:lnTo>
                <a:lnTo>
                  <a:pt x="57150" y="127000"/>
                </a:lnTo>
                <a:lnTo>
                  <a:pt x="31750" y="139700"/>
                </a:lnTo>
                <a:lnTo>
                  <a:pt x="12700" y="165100"/>
                </a:lnTo>
                <a:lnTo>
                  <a:pt x="0" y="203200"/>
                </a:lnTo>
                <a:lnTo>
                  <a:pt x="0" y="247650"/>
                </a:lnTo>
                <a:lnTo>
                  <a:pt x="12700" y="273050"/>
                </a:lnTo>
                <a:lnTo>
                  <a:pt x="25400" y="279400"/>
                </a:lnTo>
                <a:lnTo>
                  <a:pt x="44450" y="266700"/>
                </a:lnTo>
                <a:lnTo>
                  <a:pt x="63500" y="247650"/>
                </a:lnTo>
                <a:lnTo>
                  <a:pt x="76200" y="209550"/>
                </a:lnTo>
                <a:lnTo>
                  <a:pt x="88900" y="152400"/>
                </a:lnTo>
                <a:lnTo>
                  <a:pt x="101600" y="69850"/>
                </a:lnTo>
                <a:lnTo>
                  <a:pt x="95250" y="12700"/>
                </a:lnTo>
                <a:lnTo>
                  <a:pt x="88900" y="0"/>
                </a:lnTo>
                <a:lnTo>
                  <a:pt x="82550" y="6350"/>
                </a:lnTo>
                <a:lnTo>
                  <a:pt x="82550" y="25400"/>
                </a:lnTo>
                <a:lnTo>
                  <a:pt x="88900" y="69850"/>
                </a:lnTo>
                <a:lnTo>
                  <a:pt x="95250" y="139700"/>
                </a:lnTo>
                <a:lnTo>
                  <a:pt x="101600" y="203200"/>
                </a:lnTo>
                <a:lnTo>
                  <a:pt x="101600" y="241300"/>
                </a:lnTo>
                <a:lnTo>
                  <a:pt x="107950" y="273050"/>
                </a:lnTo>
                <a:lnTo>
                  <a:pt x="107950" y="285750"/>
                </a:lnTo>
                <a:lnTo>
                  <a:pt x="107950" y="2857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813300" y="3683000"/>
            <a:ext cx="190501" cy="146051"/>
          </a:xfrm>
          <a:custGeom>
            <a:avLst/>
            <a:gdLst/>
            <a:ahLst/>
            <a:cxnLst/>
            <a:rect l="0" t="0" r="0" b="0"/>
            <a:pathLst>
              <a:path w="190501" h="146051">
                <a:moveTo>
                  <a:pt x="165100" y="0"/>
                </a:moveTo>
                <a:lnTo>
                  <a:pt x="139700" y="6350"/>
                </a:lnTo>
                <a:lnTo>
                  <a:pt x="101600" y="12700"/>
                </a:lnTo>
                <a:lnTo>
                  <a:pt x="57150" y="25400"/>
                </a:lnTo>
                <a:lnTo>
                  <a:pt x="25400" y="44450"/>
                </a:lnTo>
                <a:lnTo>
                  <a:pt x="12700" y="57150"/>
                </a:lnTo>
                <a:lnTo>
                  <a:pt x="19050" y="63500"/>
                </a:lnTo>
                <a:lnTo>
                  <a:pt x="44450" y="63500"/>
                </a:lnTo>
                <a:lnTo>
                  <a:pt x="88900" y="63500"/>
                </a:lnTo>
                <a:lnTo>
                  <a:pt x="133350" y="63500"/>
                </a:lnTo>
                <a:lnTo>
                  <a:pt x="171450" y="69850"/>
                </a:lnTo>
                <a:lnTo>
                  <a:pt x="190500" y="88900"/>
                </a:lnTo>
                <a:lnTo>
                  <a:pt x="184150" y="101600"/>
                </a:lnTo>
                <a:lnTo>
                  <a:pt x="158750" y="120650"/>
                </a:lnTo>
                <a:lnTo>
                  <a:pt x="120650" y="139700"/>
                </a:lnTo>
                <a:lnTo>
                  <a:pt x="82550" y="146050"/>
                </a:lnTo>
                <a:lnTo>
                  <a:pt x="44450" y="146050"/>
                </a:lnTo>
                <a:lnTo>
                  <a:pt x="0" y="139700"/>
                </a:lnTo>
                <a:lnTo>
                  <a:pt x="0" y="1397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092700" y="3759200"/>
            <a:ext cx="133351" cy="133351"/>
          </a:xfrm>
          <a:custGeom>
            <a:avLst/>
            <a:gdLst/>
            <a:ahLst/>
            <a:cxnLst/>
            <a:rect l="0" t="0" r="0" b="0"/>
            <a:pathLst>
              <a:path w="133351" h="133351">
                <a:moveTo>
                  <a:pt x="0" y="12700"/>
                </a:moveTo>
                <a:lnTo>
                  <a:pt x="0" y="0"/>
                </a:lnTo>
                <a:lnTo>
                  <a:pt x="0" y="0"/>
                </a:lnTo>
                <a:lnTo>
                  <a:pt x="6350" y="0"/>
                </a:lnTo>
                <a:lnTo>
                  <a:pt x="25400" y="25400"/>
                </a:lnTo>
                <a:lnTo>
                  <a:pt x="50800" y="57150"/>
                </a:lnTo>
                <a:lnTo>
                  <a:pt x="76200" y="82550"/>
                </a:lnTo>
                <a:lnTo>
                  <a:pt x="101600" y="107950"/>
                </a:lnTo>
                <a:lnTo>
                  <a:pt x="114300" y="120650"/>
                </a:lnTo>
                <a:lnTo>
                  <a:pt x="127000" y="133350"/>
                </a:lnTo>
                <a:lnTo>
                  <a:pt x="133350" y="133350"/>
                </a:lnTo>
                <a:lnTo>
                  <a:pt x="133350" y="133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067300" y="3721100"/>
            <a:ext cx="177801" cy="215901"/>
          </a:xfrm>
          <a:custGeom>
            <a:avLst/>
            <a:gdLst/>
            <a:ahLst/>
            <a:cxnLst/>
            <a:rect l="0" t="0" r="0" b="0"/>
            <a:pathLst>
              <a:path w="177801" h="215901">
                <a:moveTo>
                  <a:pt x="177800" y="0"/>
                </a:moveTo>
                <a:lnTo>
                  <a:pt x="158750" y="0"/>
                </a:lnTo>
                <a:lnTo>
                  <a:pt x="120650" y="25400"/>
                </a:lnTo>
                <a:lnTo>
                  <a:pt x="76200" y="69850"/>
                </a:lnTo>
                <a:lnTo>
                  <a:pt x="31750" y="120650"/>
                </a:lnTo>
                <a:lnTo>
                  <a:pt x="6350" y="171450"/>
                </a:lnTo>
                <a:lnTo>
                  <a:pt x="0" y="215900"/>
                </a:lnTo>
                <a:lnTo>
                  <a:pt x="0" y="2159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422900" y="3505200"/>
            <a:ext cx="6351" cy="209551"/>
          </a:xfrm>
          <a:custGeom>
            <a:avLst/>
            <a:gdLst/>
            <a:ahLst/>
            <a:cxnLst/>
            <a:rect l="0" t="0" r="0" b="0"/>
            <a:pathLst>
              <a:path w="6351" h="209551">
                <a:moveTo>
                  <a:pt x="6350" y="0"/>
                </a:moveTo>
                <a:lnTo>
                  <a:pt x="6350" y="0"/>
                </a:lnTo>
                <a:lnTo>
                  <a:pt x="6350" y="0"/>
                </a:lnTo>
                <a:lnTo>
                  <a:pt x="6350" y="12700"/>
                </a:lnTo>
                <a:lnTo>
                  <a:pt x="6350" y="50800"/>
                </a:lnTo>
                <a:lnTo>
                  <a:pt x="6350" y="101600"/>
                </a:lnTo>
                <a:lnTo>
                  <a:pt x="0" y="152400"/>
                </a:lnTo>
                <a:lnTo>
                  <a:pt x="0" y="177800"/>
                </a:lnTo>
                <a:lnTo>
                  <a:pt x="0" y="196850"/>
                </a:lnTo>
                <a:lnTo>
                  <a:pt x="0" y="209550"/>
                </a:lnTo>
                <a:lnTo>
                  <a:pt x="0" y="2095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524500" y="3511550"/>
            <a:ext cx="127001" cy="196851"/>
          </a:xfrm>
          <a:custGeom>
            <a:avLst/>
            <a:gdLst/>
            <a:ahLst/>
            <a:cxnLst/>
            <a:rect l="0" t="0" r="0" b="0"/>
            <a:pathLst>
              <a:path w="127001" h="196851">
                <a:moveTo>
                  <a:pt x="31750" y="0"/>
                </a:moveTo>
                <a:lnTo>
                  <a:pt x="31750" y="0"/>
                </a:lnTo>
                <a:lnTo>
                  <a:pt x="31750" y="12700"/>
                </a:lnTo>
                <a:lnTo>
                  <a:pt x="25400" y="44450"/>
                </a:lnTo>
                <a:lnTo>
                  <a:pt x="19050" y="95250"/>
                </a:lnTo>
                <a:lnTo>
                  <a:pt x="12700" y="146050"/>
                </a:lnTo>
                <a:lnTo>
                  <a:pt x="6350" y="177800"/>
                </a:lnTo>
                <a:lnTo>
                  <a:pt x="6350" y="190500"/>
                </a:lnTo>
                <a:lnTo>
                  <a:pt x="0" y="196850"/>
                </a:lnTo>
                <a:lnTo>
                  <a:pt x="0" y="190500"/>
                </a:lnTo>
                <a:lnTo>
                  <a:pt x="6350" y="177800"/>
                </a:lnTo>
                <a:lnTo>
                  <a:pt x="25400" y="146050"/>
                </a:lnTo>
                <a:lnTo>
                  <a:pt x="44450" y="114300"/>
                </a:lnTo>
                <a:lnTo>
                  <a:pt x="69850" y="101600"/>
                </a:lnTo>
                <a:lnTo>
                  <a:pt x="95250" y="101600"/>
                </a:lnTo>
                <a:lnTo>
                  <a:pt x="114300" y="114300"/>
                </a:lnTo>
                <a:lnTo>
                  <a:pt x="120650" y="133350"/>
                </a:lnTo>
                <a:lnTo>
                  <a:pt x="127000" y="152400"/>
                </a:lnTo>
                <a:lnTo>
                  <a:pt x="107950" y="171450"/>
                </a:lnTo>
                <a:lnTo>
                  <a:pt x="95250" y="184150"/>
                </a:lnTo>
                <a:lnTo>
                  <a:pt x="69850" y="190500"/>
                </a:lnTo>
                <a:lnTo>
                  <a:pt x="38100" y="196850"/>
                </a:lnTo>
                <a:lnTo>
                  <a:pt x="12700" y="190500"/>
                </a:lnTo>
                <a:lnTo>
                  <a:pt x="0" y="190500"/>
                </a:lnTo>
                <a:lnTo>
                  <a:pt x="6350" y="184150"/>
                </a:lnTo>
                <a:lnTo>
                  <a:pt x="6350" y="1841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5664200" y="3492500"/>
            <a:ext cx="44451" cy="234951"/>
          </a:xfrm>
          <a:custGeom>
            <a:avLst/>
            <a:gdLst/>
            <a:ahLst/>
            <a:cxnLst/>
            <a:rect l="0" t="0" r="0" b="0"/>
            <a:pathLst>
              <a:path w="44451" h="234951">
                <a:moveTo>
                  <a:pt x="44450" y="0"/>
                </a:moveTo>
                <a:lnTo>
                  <a:pt x="25400" y="19050"/>
                </a:lnTo>
                <a:lnTo>
                  <a:pt x="12700" y="57150"/>
                </a:lnTo>
                <a:lnTo>
                  <a:pt x="6350" y="107950"/>
                </a:lnTo>
                <a:lnTo>
                  <a:pt x="0" y="165100"/>
                </a:lnTo>
                <a:lnTo>
                  <a:pt x="0" y="196850"/>
                </a:lnTo>
                <a:lnTo>
                  <a:pt x="0" y="222250"/>
                </a:lnTo>
                <a:lnTo>
                  <a:pt x="0" y="234950"/>
                </a:lnTo>
                <a:lnTo>
                  <a:pt x="12700" y="234950"/>
                </a:lnTo>
                <a:lnTo>
                  <a:pt x="12700" y="2349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715000" y="3594100"/>
            <a:ext cx="88901" cy="101601"/>
          </a:xfrm>
          <a:custGeom>
            <a:avLst/>
            <a:gdLst/>
            <a:ahLst/>
            <a:cxnLst/>
            <a:rect l="0" t="0" r="0" b="0"/>
            <a:pathLst>
              <a:path w="88901" h="101601">
                <a:moveTo>
                  <a:pt x="63500" y="12700"/>
                </a:moveTo>
                <a:lnTo>
                  <a:pt x="44450" y="19050"/>
                </a:lnTo>
                <a:lnTo>
                  <a:pt x="25400" y="31750"/>
                </a:lnTo>
                <a:lnTo>
                  <a:pt x="0" y="50800"/>
                </a:lnTo>
                <a:lnTo>
                  <a:pt x="0" y="76200"/>
                </a:lnTo>
                <a:lnTo>
                  <a:pt x="0" y="95250"/>
                </a:lnTo>
                <a:lnTo>
                  <a:pt x="12700" y="101600"/>
                </a:lnTo>
                <a:lnTo>
                  <a:pt x="31750" y="101600"/>
                </a:lnTo>
                <a:lnTo>
                  <a:pt x="50800" y="88900"/>
                </a:lnTo>
                <a:lnTo>
                  <a:pt x="76200" y="69850"/>
                </a:lnTo>
                <a:lnTo>
                  <a:pt x="88900" y="38100"/>
                </a:lnTo>
                <a:lnTo>
                  <a:pt x="82550" y="12700"/>
                </a:lnTo>
                <a:lnTo>
                  <a:pt x="63500" y="0"/>
                </a:lnTo>
                <a:lnTo>
                  <a:pt x="44450" y="0"/>
                </a:lnTo>
                <a:lnTo>
                  <a:pt x="31750" y="6350"/>
                </a:lnTo>
                <a:lnTo>
                  <a:pt x="25400" y="19050"/>
                </a:lnTo>
                <a:lnTo>
                  <a:pt x="25400" y="19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810250" y="3575050"/>
            <a:ext cx="82551" cy="114301"/>
          </a:xfrm>
          <a:custGeom>
            <a:avLst/>
            <a:gdLst/>
            <a:ahLst/>
            <a:cxnLst/>
            <a:rect l="0" t="0" r="0" b="0"/>
            <a:pathLst>
              <a:path w="82551" h="114301">
                <a:moveTo>
                  <a:pt x="82550" y="6350"/>
                </a:moveTo>
                <a:lnTo>
                  <a:pt x="63500" y="0"/>
                </a:lnTo>
                <a:lnTo>
                  <a:pt x="44450" y="6350"/>
                </a:lnTo>
                <a:lnTo>
                  <a:pt x="25400" y="19050"/>
                </a:lnTo>
                <a:lnTo>
                  <a:pt x="6350" y="44450"/>
                </a:lnTo>
                <a:lnTo>
                  <a:pt x="0" y="76200"/>
                </a:lnTo>
                <a:lnTo>
                  <a:pt x="0" y="95250"/>
                </a:lnTo>
                <a:lnTo>
                  <a:pt x="19050" y="107950"/>
                </a:lnTo>
                <a:lnTo>
                  <a:pt x="38100" y="114300"/>
                </a:lnTo>
                <a:lnTo>
                  <a:pt x="57150" y="107950"/>
                </a:lnTo>
                <a:lnTo>
                  <a:pt x="82550" y="101600"/>
                </a:lnTo>
                <a:lnTo>
                  <a:pt x="82550" y="1016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924550" y="3454400"/>
            <a:ext cx="63501" cy="266701"/>
          </a:xfrm>
          <a:custGeom>
            <a:avLst/>
            <a:gdLst/>
            <a:ahLst/>
            <a:cxnLst/>
            <a:rect l="0" t="0" r="0" b="0"/>
            <a:pathLst>
              <a:path w="63501" h="266701">
                <a:moveTo>
                  <a:pt x="63500" y="0"/>
                </a:moveTo>
                <a:lnTo>
                  <a:pt x="44450" y="6350"/>
                </a:lnTo>
                <a:lnTo>
                  <a:pt x="38100" y="25400"/>
                </a:lnTo>
                <a:lnTo>
                  <a:pt x="19050" y="82550"/>
                </a:lnTo>
                <a:lnTo>
                  <a:pt x="6350" y="146050"/>
                </a:lnTo>
                <a:lnTo>
                  <a:pt x="0" y="203200"/>
                </a:lnTo>
                <a:lnTo>
                  <a:pt x="0" y="234950"/>
                </a:lnTo>
                <a:lnTo>
                  <a:pt x="0" y="260350"/>
                </a:lnTo>
                <a:lnTo>
                  <a:pt x="0" y="266700"/>
                </a:lnTo>
                <a:lnTo>
                  <a:pt x="0" y="266700"/>
                </a:lnTo>
                <a:lnTo>
                  <a:pt x="6350" y="260350"/>
                </a:lnTo>
                <a:lnTo>
                  <a:pt x="6350" y="260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5949950" y="3594100"/>
            <a:ext cx="133351" cy="139701"/>
          </a:xfrm>
          <a:custGeom>
            <a:avLst/>
            <a:gdLst/>
            <a:ahLst/>
            <a:cxnLst/>
            <a:rect l="0" t="0" r="0" b="0"/>
            <a:pathLst>
              <a:path w="133351" h="139701">
                <a:moveTo>
                  <a:pt x="101600" y="0"/>
                </a:moveTo>
                <a:lnTo>
                  <a:pt x="88900" y="0"/>
                </a:lnTo>
                <a:lnTo>
                  <a:pt x="69850" y="6350"/>
                </a:lnTo>
                <a:lnTo>
                  <a:pt x="44450" y="25400"/>
                </a:lnTo>
                <a:lnTo>
                  <a:pt x="19050" y="44450"/>
                </a:lnTo>
                <a:lnTo>
                  <a:pt x="6350" y="63500"/>
                </a:lnTo>
                <a:lnTo>
                  <a:pt x="0" y="82550"/>
                </a:lnTo>
                <a:lnTo>
                  <a:pt x="19050" y="107950"/>
                </a:lnTo>
                <a:lnTo>
                  <a:pt x="50800" y="120650"/>
                </a:lnTo>
                <a:lnTo>
                  <a:pt x="69850" y="133350"/>
                </a:lnTo>
                <a:lnTo>
                  <a:pt x="95250" y="133350"/>
                </a:lnTo>
                <a:lnTo>
                  <a:pt x="114300" y="139700"/>
                </a:lnTo>
                <a:lnTo>
                  <a:pt x="133350" y="133350"/>
                </a:lnTo>
                <a:lnTo>
                  <a:pt x="133350" y="133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251450" y="3771900"/>
            <a:ext cx="1035051" cy="31751"/>
          </a:xfrm>
          <a:custGeom>
            <a:avLst/>
            <a:gdLst/>
            <a:ahLst/>
            <a:cxnLst/>
            <a:rect l="0" t="0" r="0" b="0"/>
            <a:pathLst>
              <a:path w="1035051" h="31751">
                <a:moveTo>
                  <a:pt x="19050" y="31750"/>
                </a:moveTo>
                <a:lnTo>
                  <a:pt x="12700" y="31750"/>
                </a:lnTo>
                <a:lnTo>
                  <a:pt x="6350" y="31750"/>
                </a:lnTo>
                <a:lnTo>
                  <a:pt x="0" y="31750"/>
                </a:lnTo>
                <a:lnTo>
                  <a:pt x="6350" y="31750"/>
                </a:lnTo>
                <a:lnTo>
                  <a:pt x="25400" y="31750"/>
                </a:lnTo>
                <a:lnTo>
                  <a:pt x="76200" y="31750"/>
                </a:lnTo>
                <a:lnTo>
                  <a:pt x="158750" y="19050"/>
                </a:lnTo>
                <a:lnTo>
                  <a:pt x="298450" y="6350"/>
                </a:lnTo>
                <a:lnTo>
                  <a:pt x="476250" y="0"/>
                </a:lnTo>
                <a:lnTo>
                  <a:pt x="654050" y="0"/>
                </a:lnTo>
                <a:lnTo>
                  <a:pt x="831850" y="0"/>
                </a:lnTo>
                <a:lnTo>
                  <a:pt x="958850" y="0"/>
                </a:lnTo>
                <a:lnTo>
                  <a:pt x="1035050" y="0"/>
                </a:lnTo>
                <a:lnTo>
                  <a:pt x="103505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5365750" y="3848100"/>
            <a:ext cx="139701" cy="165101"/>
          </a:xfrm>
          <a:custGeom>
            <a:avLst/>
            <a:gdLst/>
            <a:ahLst/>
            <a:cxnLst/>
            <a:rect l="0" t="0" r="0" b="0"/>
            <a:pathLst>
              <a:path w="139701" h="165101">
                <a:moveTo>
                  <a:pt x="38100" y="25400"/>
                </a:moveTo>
                <a:lnTo>
                  <a:pt x="31750" y="31750"/>
                </a:lnTo>
                <a:lnTo>
                  <a:pt x="31750" y="25400"/>
                </a:lnTo>
                <a:lnTo>
                  <a:pt x="31750" y="25400"/>
                </a:lnTo>
                <a:lnTo>
                  <a:pt x="44450" y="12700"/>
                </a:lnTo>
                <a:lnTo>
                  <a:pt x="63500" y="6350"/>
                </a:lnTo>
                <a:lnTo>
                  <a:pt x="82550" y="0"/>
                </a:lnTo>
                <a:lnTo>
                  <a:pt x="101600" y="6350"/>
                </a:lnTo>
                <a:lnTo>
                  <a:pt x="101600" y="25400"/>
                </a:lnTo>
                <a:lnTo>
                  <a:pt x="82550" y="57150"/>
                </a:lnTo>
                <a:lnTo>
                  <a:pt x="57150" y="82550"/>
                </a:lnTo>
                <a:lnTo>
                  <a:pt x="25400" y="101600"/>
                </a:lnTo>
                <a:lnTo>
                  <a:pt x="6350" y="107950"/>
                </a:lnTo>
                <a:lnTo>
                  <a:pt x="0" y="107950"/>
                </a:lnTo>
                <a:lnTo>
                  <a:pt x="0" y="101600"/>
                </a:lnTo>
                <a:lnTo>
                  <a:pt x="19050" y="88900"/>
                </a:lnTo>
                <a:lnTo>
                  <a:pt x="57150" y="76200"/>
                </a:lnTo>
                <a:lnTo>
                  <a:pt x="95250" y="76200"/>
                </a:lnTo>
                <a:lnTo>
                  <a:pt x="127000" y="82550"/>
                </a:lnTo>
                <a:lnTo>
                  <a:pt x="139700" y="88900"/>
                </a:lnTo>
                <a:lnTo>
                  <a:pt x="139700" y="107950"/>
                </a:lnTo>
                <a:lnTo>
                  <a:pt x="127000" y="120650"/>
                </a:lnTo>
                <a:lnTo>
                  <a:pt x="95250" y="139700"/>
                </a:lnTo>
                <a:lnTo>
                  <a:pt x="57150" y="152400"/>
                </a:lnTo>
                <a:lnTo>
                  <a:pt x="25400" y="165100"/>
                </a:lnTo>
                <a:lnTo>
                  <a:pt x="12700" y="165100"/>
                </a:lnTo>
                <a:lnTo>
                  <a:pt x="12700" y="158750"/>
                </a:lnTo>
                <a:lnTo>
                  <a:pt x="12700" y="1587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505450" y="3835400"/>
            <a:ext cx="177801" cy="177801"/>
          </a:xfrm>
          <a:custGeom>
            <a:avLst/>
            <a:gdLst/>
            <a:ahLst/>
            <a:cxnLst/>
            <a:rect l="0" t="0" r="0" b="0"/>
            <a:pathLst>
              <a:path w="177801" h="177801">
                <a:moveTo>
                  <a:pt x="69850" y="69850"/>
                </a:moveTo>
                <a:lnTo>
                  <a:pt x="63500" y="69850"/>
                </a:lnTo>
                <a:lnTo>
                  <a:pt x="63500" y="69850"/>
                </a:lnTo>
                <a:lnTo>
                  <a:pt x="63500" y="57150"/>
                </a:lnTo>
                <a:lnTo>
                  <a:pt x="88900" y="31750"/>
                </a:lnTo>
                <a:lnTo>
                  <a:pt x="114300" y="12700"/>
                </a:lnTo>
                <a:lnTo>
                  <a:pt x="133350" y="0"/>
                </a:lnTo>
                <a:lnTo>
                  <a:pt x="146050" y="6350"/>
                </a:lnTo>
                <a:lnTo>
                  <a:pt x="146050" y="25400"/>
                </a:lnTo>
                <a:lnTo>
                  <a:pt x="133350" y="63500"/>
                </a:lnTo>
                <a:lnTo>
                  <a:pt x="107950" y="107950"/>
                </a:lnTo>
                <a:lnTo>
                  <a:pt x="69850" y="146050"/>
                </a:lnTo>
                <a:lnTo>
                  <a:pt x="31750" y="171450"/>
                </a:lnTo>
                <a:lnTo>
                  <a:pt x="12700" y="177800"/>
                </a:lnTo>
                <a:lnTo>
                  <a:pt x="0" y="177800"/>
                </a:lnTo>
                <a:lnTo>
                  <a:pt x="6350" y="158750"/>
                </a:lnTo>
                <a:lnTo>
                  <a:pt x="25400" y="133350"/>
                </a:lnTo>
                <a:lnTo>
                  <a:pt x="63500" y="114300"/>
                </a:lnTo>
                <a:lnTo>
                  <a:pt x="101600" y="101600"/>
                </a:lnTo>
                <a:lnTo>
                  <a:pt x="133350" y="107950"/>
                </a:lnTo>
                <a:lnTo>
                  <a:pt x="158750" y="127000"/>
                </a:lnTo>
                <a:lnTo>
                  <a:pt x="165100" y="146050"/>
                </a:lnTo>
                <a:lnTo>
                  <a:pt x="171450" y="165100"/>
                </a:lnTo>
                <a:lnTo>
                  <a:pt x="177800" y="171450"/>
                </a:lnTo>
                <a:lnTo>
                  <a:pt x="17780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740400" y="3898900"/>
            <a:ext cx="184151" cy="88901"/>
          </a:xfrm>
          <a:custGeom>
            <a:avLst/>
            <a:gdLst/>
            <a:ahLst/>
            <a:cxnLst/>
            <a:rect l="0" t="0" r="0" b="0"/>
            <a:pathLst>
              <a:path w="184151" h="88901">
                <a:moveTo>
                  <a:pt x="19050" y="6350"/>
                </a:moveTo>
                <a:lnTo>
                  <a:pt x="6350" y="12700"/>
                </a:lnTo>
                <a:lnTo>
                  <a:pt x="0" y="31750"/>
                </a:lnTo>
                <a:lnTo>
                  <a:pt x="6350" y="57150"/>
                </a:lnTo>
                <a:lnTo>
                  <a:pt x="19050" y="76200"/>
                </a:lnTo>
                <a:lnTo>
                  <a:pt x="31750" y="82550"/>
                </a:lnTo>
                <a:lnTo>
                  <a:pt x="44450" y="88900"/>
                </a:lnTo>
                <a:lnTo>
                  <a:pt x="63500" y="76200"/>
                </a:lnTo>
                <a:lnTo>
                  <a:pt x="63500" y="57150"/>
                </a:lnTo>
                <a:lnTo>
                  <a:pt x="69850" y="38100"/>
                </a:lnTo>
                <a:lnTo>
                  <a:pt x="76200" y="12700"/>
                </a:lnTo>
                <a:lnTo>
                  <a:pt x="76200" y="12700"/>
                </a:lnTo>
                <a:lnTo>
                  <a:pt x="76200" y="12700"/>
                </a:lnTo>
                <a:lnTo>
                  <a:pt x="82550" y="25400"/>
                </a:lnTo>
                <a:lnTo>
                  <a:pt x="88900" y="50800"/>
                </a:lnTo>
                <a:lnTo>
                  <a:pt x="101600" y="63500"/>
                </a:lnTo>
                <a:lnTo>
                  <a:pt x="114300" y="82550"/>
                </a:lnTo>
                <a:lnTo>
                  <a:pt x="133350" y="82550"/>
                </a:lnTo>
                <a:lnTo>
                  <a:pt x="152400" y="82550"/>
                </a:lnTo>
                <a:lnTo>
                  <a:pt x="171450" y="63500"/>
                </a:lnTo>
                <a:lnTo>
                  <a:pt x="184150" y="38100"/>
                </a:lnTo>
                <a:lnTo>
                  <a:pt x="184150" y="12700"/>
                </a:lnTo>
                <a:lnTo>
                  <a:pt x="171450" y="0"/>
                </a:lnTo>
                <a:lnTo>
                  <a:pt x="165100" y="0"/>
                </a:lnTo>
                <a:lnTo>
                  <a:pt x="165100" y="0"/>
                </a:lnTo>
                <a:lnTo>
                  <a:pt x="177800" y="6350"/>
                </a:lnTo>
                <a:lnTo>
                  <a:pt x="17780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956300" y="3879850"/>
            <a:ext cx="76201" cy="95251"/>
          </a:xfrm>
          <a:custGeom>
            <a:avLst/>
            <a:gdLst/>
            <a:ahLst/>
            <a:cxnLst/>
            <a:rect l="0" t="0" r="0" b="0"/>
            <a:pathLst>
              <a:path w="76201" h="95251">
                <a:moveTo>
                  <a:pt x="50800" y="6350"/>
                </a:moveTo>
                <a:lnTo>
                  <a:pt x="50800" y="0"/>
                </a:lnTo>
                <a:lnTo>
                  <a:pt x="44450" y="0"/>
                </a:lnTo>
                <a:lnTo>
                  <a:pt x="25400" y="6350"/>
                </a:lnTo>
                <a:lnTo>
                  <a:pt x="12700" y="19050"/>
                </a:lnTo>
                <a:lnTo>
                  <a:pt x="0" y="38100"/>
                </a:lnTo>
                <a:lnTo>
                  <a:pt x="6350" y="63500"/>
                </a:lnTo>
                <a:lnTo>
                  <a:pt x="19050" y="82550"/>
                </a:lnTo>
                <a:lnTo>
                  <a:pt x="38100" y="95250"/>
                </a:lnTo>
                <a:lnTo>
                  <a:pt x="57150" y="88900"/>
                </a:lnTo>
                <a:lnTo>
                  <a:pt x="69850" y="76200"/>
                </a:lnTo>
                <a:lnTo>
                  <a:pt x="76200" y="57150"/>
                </a:lnTo>
                <a:lnTo>
                  <a:pt x="69850" y="31750"/>
                </a:lnTo>
                <a:lnTo>
                  <a:pt x="57150" y="12700"/>
                </a:lnTo>
                <a:lnTo>
                  <a:pt x="44450" y="6350"/>
                </a:lnTo>
                <a:lnTo>
                  <a:pt x="4445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76950" y="3873500"/>
            <a:ext cx="107951" cy="82551"/>
          </a:xfrm>
          <a:custGeom>
            <a:avLst/>
            <a:gdLst/>
            <a:ahLst/>
            <a:cxnLst/>
            <a:rect l="0" t="0" r="0" b="0"/>
            <a:pathLst>
              <a:path w="107951" h="82551">
                <a:moveTo>
                  <a:pt x="12700" y="25400"/>
                </a:moveTo>
                <a:lnTo>
                  <a:pt x="25400" y="44450"/>
                </a:lnTo>
                <a:lnTo>
                  <a:pt x="31750" y="63500"/>
                </a:lnTo>
                <a:lnTo>
                  <a:pt x="25400" y="76200"/>
                </a:lnTo>
                <a:lnTo>
                  <a:pt x="19050" y="82550"/>
                </a:lnTo>
                <a:lnTo>
                  <a:pt x="19050" y="82550"/>
                </a:lnTo>
                <a:lnTo>
                  <a:pt x="6350" y="63500"/>
                </a:lnTo>
                <a:lnTo>
                  <a:pt x="0" y="44450"/>
                </a:lnTo>
                <a:lnTo>
                  <a:pt x="6350" y="19050"/>
                </a:lnTo>
                <a:lnTo>
                  <a:pt x="12700" y="6350"/>
                </a:lnTo>
                <a:lnTo>
                  <a:pt x="31750" y="0"/>
                </a:lnTo>
                <a:lnTo>
                  <a:pt x="50800" y="6350"/>
                </a:lnTo>
                <a:lnTo>
                  <a:pt x="76200" y="6350"/>
                </a:lnTo>
                <a:lnTo>
                  <a:pt x="107950" y="6350"/>
                </a:lnTo>
                <a:lnTo>
                  <a:pt x="10795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146800" y="3771900"/>
            <a:ext cx="76201" cy="196851"/>
          </a:xfrm>
          <a:custGeom>
            <a:avLst/>
            <a:gdLst/>
            <a:ahLst/>
            <a:cxnLst/>
            <a:rect l="0" t="0" r="0" b="0"/>
            <a:pathLst>
              <a:path w="76201" h="196851">
                <a:moveTo>
                  <a:pt x="63500" y="101600"/>
                </a:moveTo>
                <a:lnTo>
                  <a:pt x="57150" y="88900"/>
                </a:lnTo>
                <a:lnTo>
                  <a:pt x="44450" y="76200"/>
                </a:lnTo>
                <a:lnTo>
                  <a:pt x="31750" y="82550"/>
                </a:lnTo>
                <a:lnTo>
                  <a:pt x="6350" y="101600"/>
                </a:lnTo>
                <a:lnTo>
                  <a:pt x="0" y="133350"/>
                </a:lnTo>
                <a:lnTo>
                  <a:pt x="6350" y="158750"/>
                </a:lnTo>
                <a:lnTo>
                  <a:pt x="12700" y="177800"/>
                </a:lnTo>
                <a:lnTo>
                  <a:pt x="19050" y="184150"/>
                </a:lnTo>
                <a:lnTo>
                  <a:pt x="31750" y="177800"/>
                </a:lnTo>
                <a:lnTo>
                  <a:pt x="38100" y="165100"/>
                </a:lnTo>
                <a:lnTo>
                  <a:pt x="44450" y="139700"/>
                </a:lnTo>
                <a:lnTo>
                  <a:pt x="63500" y="95250"/>
                </a:lnTo>
                <a:lnTo>
                  <a:pt x="63500" y="25400"/>
                </a:lnTo>
                <a:lnTo>
                  <a:pt x="57150" y="0"/>
                </a:lnTo>
                <a:lnTo>
                  <a:pt x="57150" y="0"/>
                </a:lnTo>
                <a:lnTo>
                  <a:pt x="50800" y="19050"/>
                </a:lnTo>
                <a:lnTo>
                  <a:pt x="50800" y="50800"/>
                </a:lnTo>
                <a:lnTo>
                  <a:pt x="44450" y="107950"/>
                </a:lnTo>
                <a:lnTo>
                  <a:pt x="50800" y="152400"/>
                </a:lnTo>
                <a:lnTo>
                  <a:pt x="63500" y="184150"/>
                </a:lnTo>
                <a:lnTo>
                  <a:pt x="76200" y="196850"/>
                </a:lnTo>
                <a:lnTo>
                  <a:pt x="76200" y="1968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242050" y="3873500"/>
            <a:ext cx="139701" cy="107951"/>
          </a:xfrm>
          <a:custGeom>
            <a:avLst/>
            <a:gdLst/>
            <a:ahLst/>
            <a:cxnLst/>
            <a:rect l="0" t="0" r="0" b="0"/>
            <a:pathLst>
              <a:path w="139701" h="107951">
                <a:moveTo>
                  <a:pt x="107950" y="0"/>
                </a:moveTo>
                <a:lnTo>
                  <a:pt x="82550" y="0"/>
                </a:lnTo>
                <a:lnTo>
                  <a:pt x="57150" y="6350"/>
                </a:lnTo>
                <a:lnTo>
                  <a:pt x="25400" y="19050"/>
                </a:lnTo>
                <a:lnTo>
                  <a:pt x="0" y="31750"/>
                </a:lnTo>
                <a:lnTo>
                  <a:pt x="0" y="38100"/>
                </a:lnTo>
                <a:lnTo>
                  <a:pt x="12700" y="38100"/>
                </a:lnTo>
                <a:lnTo>
                  <a:pt x="44450" y="38100"/>
                </a:lnTo>
                <a:lnTo>
                  <a:pt x="76200" y="38100"/>
                </a:lnTo>
                <a:lnTo>
                  <a:pt x="114300" y="44450"/>
                </a:lnTo>
                <a:lnTo>
                  <a:pt x="133350" y="57150"/>
                </a:lnTo>
                <a:lnTo>
                  <a:pt x="139700" y="69850"/>
                </a:lnTo>
                <a:lnTo>
                  <a:pt x="120650" y="82550"/>
                </a:lnTo>
                <a:lnTo>
                  <a:pt x="82550" y="101600"/>
                </a:lnTo>
                <a:lnTo>
                  <a:pt x="50800" y="107950"/>
                </a:lnTo>
                <a:lnTo>
                  <a:pt x="25400" y="101600"/>
                </a:lnTo>
                <a:lnTo>
                  <a:pt x="12700" y="95250"/>
                </a:lnTo>
                <a:lnTo>
                  <a:pt x="12700" y="95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350000" y="3702050"/>
            <a:ext cx="120651" cy="165101"/>
          </a:xfrm>
          <a:custGeom>
            <a:avLst/>
            <a:gdLst/>
            <a:ahLst/>
            <a:cxnLst/>
            <a:rect l="0" t="0" r="0" b="0"/>
            <a:pathLst>
              <a:path w="120651" h="165101">
                <a:moveTo>
                  <a:pt x="0" y="6350"/>
                </a:moveTo>
                <a:lnTo>
                  <a:pt x="6350" y="0"/>
                </a:lnTo>
                <a:lnTo>
                  <a:pt x="31750" y="19050"/>
                </a:lnTo>
                <a:lnTo>
                  <a:pt x="63500" y="57150"/>
                </a:lnTo>
                <a:lnTo>
                  <a:pt x="88900" y="95250"/>
                </a:lnTo>
                <a:lnTo>
                  <a:pt x="107950" y="133350"/>
                </a:lnTo>
                <a:lnTo>
                  <a:pt x="120650" y="152400"/>
                </a:lnTo>
                <a:lnTo>
                  <a:pt x="120650" y="165100"/>
                </a:lnTo>
                <a:lnTo>
                  <a:pt x="120650" y="1651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375400" y="3708400"/>
            <a:ext cx="120651" cy="146051"/>
          </a:xfrm>
          <a:custGeom>
            <a:avLst/>
            <a:gdLst/>
            <a:ahLst/>
            <a:cxnLst/>
            <a:rect l="0" t="0" r="0" b="0"/>
            <a:pathLst>
              <a:path w="120651" h="146051">
                <a:moveTo>
                  <a:pt x="120650" y="0"/>
                </a:moveTo>
                <a:lnTo>
                  <a:pt x="95250" y="12700"/>
                </a:lnTo>
                <a:lnTo>
                  <a:pt x="57150" y="44450"/>
                </a:lnTo>
                <a:lnTo>
                  <a:pt x="25400" y="88900"/>
                </a:lnTo>
                <a:lnTo>
                  <a:pt x="6350" y="120650"/>
                </a:lnTo>
                <a:lnTo>
                  <a:pt x="0" y="146050"/>
                </a:lnTo>
                <a:lnTo>
                  <a:pt x="0" y="146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718300" y="3479800"/>
            <a:ext cx="25401" cy="254001"/>
          </a:xfrm>
          <a:custGeom>
            <a:avLst/>
            <a:gdLst/>
            <a:ahLst/>
            <a:cxnLst/>
            <a:rect l="0" t="0" r="0" b="0"/>
            <a:pathLst>
              <a:path w="25401" h="254001">
                <a:moveTo>
                  <a:pt x="25400" y="12700"/>
                </a:moveTo>
                <a:lnTo>
                  <a:pt x="12700" y="0"/>
                </a:lnTo>
                <a:lnTo>
                  <a:pt x="12700" y="12700"/>
                </a:lnTo>
                <a:lnTo>
                  <a:pt x="6350" y="57150"/>
                </a:lnTo>
                <a:lnTo>
                  <a:pt x="6350" y="120650"/>
                </a:lnTo>
                <a:lnTo>
                  <a:pt x="6350" y="184150"/>
                </a:lnTo>
                <a:lnTo>
                  <a:pt x="0" y="222250"/>
                </a:lnTo>
                <a:lnTo>
                  <a:pt x="0" y="241300"/>
                </a:lnTo>
                <a:lnTo>
                  <a:pt x="6350" y="254000"/>
                </a:lnTo>
                <a:lnTo>
                  <a:pt x="6350" y="2540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775450" y="3556000"/>
            <a:ext cx="171451" cy="152401"/>
          </a:xfrm>
          <a:custGeom>
            <a:avLst/>
            <a:gdLst/>
            <a:ahLst/>
            <a:cxnLst/>
            <a:rect l="0" t="0" r="0" b="0"/>
            <a:pathLst>
              <a:path w="171451" h="152401">
                <a:moveTo>
                  <a:pt x="171450" y="0"/>
                </a:moveTo>
                <a:lnTo>
                  <a:pt x="133350" y="0"/>
                </a:lnTo>
                <a:lnTo>
                  <a:pt x="82550" y="6350"/>
                </a:lnTo>
                <a:lnTo>
                  <a:pt x="38100" y="19050"/>
                </a:lnTo>
                <a:lnTo>
                  <a:pt x="6350" y="38100"/>
                </a:lnTo>
                <a:lnTo>
                  <a:pt x="0" y="50800"/>
                </a:lnTo>
                <a:lnTo>
                  <a:pt x="12700" y="57150"/>
                </a:lnTo>
                <a:lnTo>
                  <a:pt x="50800" y="50800"/>
                </a:lnTo>
                <a:lnTo>
                  <a:pt x="95250" y="50800"/>
                </a:lnTo>
                <a:lnTo>
                  <a:pt x="133350" y="57150"/>
                </a:lnTo>
                <a:lnTo>
                  <a:pt x="158750" y="69850"/>
                </a:lnTo>
                <a:lnTo>
                  <a:pt x="171450" y="88900"/>
                </a:lnTo>
                <a:lnTo>
                  <a:pt x="158750" y="107950"/>
                </a:lnTo>
                <a:lnTo>
                  <a:pt x="127000" y="127000"/>
                </a:lnTo>
                <a:lnTo>
                  <a:pt x="101600" y="146050"/>
                </a:lnTo>
                <a:lnTo>
                  <a:pt x="69850" y="152400"/>
                </a:lnTo>
                <a:lnTo>
                  <a:pt x="50800" y="146050"/>
                </a:lnTo>
                <a:lnTo>
                  <a:pt x="50800" y="1460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978650" y="3549650"/>
            <a:ext cx="146051" cy="127001"/>
          </a:xfrm>
          <a:custGeom>
            <a:avLst/>
            <a:gdLst/>
            <a:ahLst/>
            <a:cxnLst/>
            <a:rect l="0" t="0" r="0" b="0"/>
            <a:pathLst>
              <a:path w="146051" h="127001">
                <a:moveTo>
                  <a:pt x="19050" y="44450"/>
                </a:moveTo>
                <a:lnTo>
                  <a:pt x="19050" y="50800"/>
                </a:lnTo>
                <a:lnTo>
                  <a:pt x="19050" y="50800"/>
                </a:lnTo>
                <a:lnTo>
                  <a:pt x="38100" y="44450"/>
                </a:lnTo>
                <a:lnTo>
                  <a:pt x="63500" y="31750"/>
                </a:lnTo>
                <a:lnTo>
                  <a:pt x="76200" y="19050"/>
                </a:lnTo>
                <a:lnTo>
                  <a:pt x="82550" y="0"/>
                </a:lnTo>
                <a:lnTo>
                  <a:pt x="76200" y="0"/>
                </a:lnTo>
                <a:lnTo>
                  <a:pt x="50800" y="12700"/>
                </a:lnTo>
                <a:lnTo>
                  <a:pt x="25400" y="38100"/>
                </a:lnTo>
                <a:lnTo>
                  <a:pt x="6350" y="69850"/>
                </a:lnTo>
                <a:lnTo>
                  <a:pt x="0" y="95250"/>
                </a:lnTo>
                <a:lnTo>
                  <a:pt x="19050" y="114300"/>
                </a:lnTo>
                <a:lnTo>
                  <a:pt x="44450" y="127000"/>
                </a:lnTo>
                <a:lnTo>
                  <a:pt x="76200" y="127000"/>
                </a:lnTo>
                <a:lnTo>
                  <a:pt x="114300" y="114300"/>
                </a:lnTo>
                <a:lnTo>
                  <a:pt x="146050" y="101600"/>
                </a:lnTo>
                <a:lnTo>
                  <a:pt x="146050" y="1016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162800" y="3409950"/>
            <a:ext cx="50801" cy="285751"/>
          </a:xfrm>
          <a:custGeom>
            <a:avLst/>
            <a:gdLst/>
            <a:ahLst/>
            <a:cxnLst/>
            <a:rect l="0" t="0" r="0" b="0"/>
            <a:pathLst>
              <a:path w="50801" h="285751">
                <a:moveTo>
                  <a:pt x="25400" y="0"/>
                </a:moveTo>
                <a:lnTo>
                  <a:pt x="19050" y="0"/>
                </a:lnTo>
                <a:lnTo>
                  <a:pt x="12700" y="25400"/>
                </a:lnTo>
                <a:lnTo>
                  <a:pt x="0" y="69850"/>
                </a:lnTo>
                <a:lnTo>
                  <a:pt x="12700" y="133350"/>
                </a:lnTo>
                <a:lnTo>
                  <a:pt x="25400" y="190500"/>
                </a:lnTo>
                <a:lnTo>
                  <a:pt x="38100" y="234950"/>
                </a:lnTo>
                <a:lnTo>
                  <a:pt x="44450" y="273050"/>
                </a:lnTo>
                <a:lnTo>
                  <a:pt x="50800" y="285750"/>
                </a:lnTo>
                <a:lnTo>
                  <a:pt x="50800" y="285750"/>
                </a:lnTo>
                <a:lnTo>
                  <a:pt x="44450" y="279400"/>
                </a:lnTo>
                <a:lnTo>
                  <a:pt x="44450" y="2794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118350" y="3568700"/>
            <a:ext cx="241301" cy="12701"/>
          </a:xfrm>
          <a:custGeom>
            <a:avLst/>
            <a:gdLst/>
            <a:ahLst/>
            <a:cxnLst/>
            <a:rect l="0" t="0" r="0" b="0"/>
            <a:pathLst>
              <a:path w="241301" h="12701">
                <a:moveTo>
                  <a:pt x="0" y="12700"/>
                </a:moveTo>
                <a:lnTo>
                  <a:pt x="6350" y="6350"/>
                </a:lnTo>
                <a:lnTo>
                  <a:pt x="31750" y="6350"/>
                </a:lnTo>
                <a:lnTo>
                  <a:pt x="82550" y="0"/>
                </a:lnTo>
                <a:lnTo>
                  <a:pt x="139700" y="0"/>
                </a:lnTo>
                <a:lnTo>
                  <a:pt x="203200" y="0"/>
                </a:lnTo>
                <a:lnTo>
                  <a:pt x="241300" y="0"/>
                </a:lnTo>
                <a:lnTo>
                  <a:pt x="2413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540500" y="3714750"/>
            <a:ext cx="977901" cy="82551"/>
          </a:xfrm>
          <a:custGeom>
            <a:avLst/>
            <a:gdLst/>
            <a:ahLst/>
            <a:cxnLst/>
            <a:rect l="0" t="0" r="0" b="0"/>
            <a:pathLst>
              <a:path w="977901" h="82551">
                <a:moveTo>
                  <a:pt x="0" y="82550"/>
                </a:moveTo>
                <a:lnTo>
                  <a:pt x="0" y="76200"/>
                </a:lnTo>
                <a:lnTo>
                  <a:pt x="31750" y="63500"/>
                </a:lnTo>
                <a:lnTo>
                  <a:pt x="120650" y="44450"/>
                </a:lnTo>
                <a:lnTo>
                  <a:pt x="254000" y="19050"/>
                </a:lnTo>
                <a:lnTo>
                  <a:pt x="450850" y="0"/>
                </a:lnTo>
                <a:lnTo>
                  <a:pt x="647700" y="0"/>
                </a:lnTo>
                <a:lnTo>
                  <a:pt x="831850" y="0"/>
                </a:lnTo>
                <a:lnTo>
                  <a:pt x="977900" y="6350"/>
                </a:lnTo>
                <a:lnTo>
                  <a:pt x="97790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692900" y="3803650"/>
            <a:ext cx="228601" cy="215901"/>
          </a:xfrm>
          <a:custGeom>
            <a:avLst/>
            <a:gdLst/>
            <a:ahLst/>
            <a:cxnLst/>
            <a:rect l="0" t="0" r="0" b="0"/>
            <a:pathLst>
              <a:path w="228601" h="215901">
                <a:moveTo>
                  <a:pt x="69850" y="88900"/>
                </a:moveTo>
                <a:lnTo>
                  <a:pt x="50800" y="76200"/>
                </a:lnTo>
                <a:lnTo>
                  <a:pt x="50800" y="50800"/>
                </a:lnTo>
                <a:lnTo>
                  <a:pt x="57150" y="31750"/>
                </a:lnTo>
                <a:lnTo>
                  <a:pt x="69850" y="12700"/>
                </a:lnTo>
                <a:lnTo>
                  <a:pt x="107950" y="0"/>
                </a:lnTo>
                <a:lnTo>
                  <a:pt x="139700" y="0"/>
                </a:lnTo>
                <a:lnTo>
                  <a:pt x="165100" y="12700"/>
                </a:lnTo>
                <a:lnTo>
                  <a:pt x="165100" y="50800"/>
                </a:lnTo>
                <a:lnTo>
                  <a:pt x="146050" y="95250"/>
                </a:lnTo>
                <a:lnTo>
                  <a:pt x="114300" y="146050"/>
                </a:lnTo>
                <a:lnTo>
                  <a:pt x="69850" y="184150"/>
                </a:lnTo>
                <a:lnTo>
                  <a:pt x="25400" y="209550"/>
                </a:lnTo>
                <a:lnTo>
                  <a:pt x="6350" y="215900"/>
                </a:lnTo>
                <a:lnTo>
                  <a:pt x="0" y="209550"/>
                </a:lnTo>
                <a:lnTo>
                  <a:pt x="6350" y="184150"/>
                </a:lnTo>
                <a:lnTo>
                  <a:pt x="50800" y="152400"/>
                </a:lnTo>
                <a:lnTo>
                  <a:pt x="95250" y="127000"/>
                </a:lnTo>
                <a:lnTo>
                  <a:pt x="146050" y="114300"/>
                </a:lnTo>
                <a:lnTo>
                  <a:pt x="177800" y="120650"/>
                </a:lnTo>
                <a:lnTo>
                  <a:pt x="196850" y="139700"/>
                </a:lnTo>
                <a:lnTo>
                  <a:pt x="209550" y="152400"/>
                </a:lnTo>
                <a:lnTo>
                  <a:pt x="215900" y="165100"/>
                </a:lnTo>
                <a:lnTo>
                  <a:pt x="228600" y="165100"/>
                </a:lnTo>
                <a:lnTo>
                  <a:pt x="228600" y="1651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985000" y="3784600"/>
            <a:ext cx="107951" cy="190501"/>
          </a:xfrm>
          <a:custGeom>
            <a:avLst/>
            <a:gdLst/>
            <a:ahLst/>
            <a:cxnLst/>
            <a:rect l="0" t="0" r="0" b="0"/>
            <a:pathLst>
              <a:path w="107951" h="190501">
                <a:moveTo>
                  <a:pt x="31750" y="0"/>
                </a:moveTo>
                <a:lnTo>
                  <a:pt x="19050" y="19050"/>
                </a:lnTo>
                <a:lnTo>
                  <a:pt x="6350" y="44450"/>
                </a:lnTo>
                <a:lnTo>
                  <a:pt x="0" y="76200"/>
                </a:lnTo>
                <a:lnTo>
                  <a:pt x="6350" y="107950"/>
                </a:lnTo>
                <a:lnTo>
                  <a:pt x="0" y="139700"/>
                </a:lnTo>
                <a:lnTo>
                  <a:pt x="0" y="158750"/>
                </a:lnTo>
                <a:lnTo>
                  <a:pt x="0" y="165100"/>
                </a:lnTo>
                <a:lnTo>
                  <a:pt x="0" y="165100"/>
                </a:lnTo>
                <a:lnTo>
                  <a:pt x="6350" y="152400"/>
                </a:lnTo>
                <a:lnTo>
                  <a:pt x="19050" y="127000"/>
                </a:lnTo>
                <a:lnTo>
                  <a:pt x="44450" y="95250"/>
                </a:lnTo>
                <a:lnTo>
                  <a:pt x="69850" y="82550"/>
                </a:lnTo>
                <a:lnTo>
                  <a:pt x="88900" y="82550"/>
                </a:lnTo>
                <a:lnTo>
                  <a:pt x="101600" y="101600"/>
                </a:lnTo>
                <a:lnTo>
                  <a:pt x="107950" y="120650"/>
                </a:lnTo>
                <a:lnTo>
                  <a:pt x="95250" y="146050"/>
                </a:lnTo>
                <a:lnTo>
                  <a:pt x="82550" y="165100"/>
                </a:lnTo>
                <a:lnTo>
                  <a:pt x="63500" y="177800"/>
                </a:lnTo>
                <a:lnTo>
                  <a:pt x="31750" y="190500"/>
                </a:lnTo>
                <a:lnTo>
                  <a:pt x="12700" y="190500"/>
                </a:lnTo>
                <a:lnTo>
                  <a:pt x="6350" y="184150"/>
                </a:lnTo>
                <a:lnTo>
                  <a:pt x="6350" y="171450"/>
                </a:lnTo>
                <a:lnTo>
                  <a:pt x="635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7137400" y="3759200"/>
            <a:ext cx="44451" cy="171451"/>
          </a:xfrm>
          <a:custGeom>
            <a:avLst/>
            <a:gdLst/>
            <a:ahLst/>
            <a:cxnLst/>
            <a:rect l="0" t="0" r="0" b="0"/>
            <a:pathLst>
              <a:path w="44451" h="171451">
                <a:moveTo>
                  <a:pt x="44450" y="0"/>
                </a:moveTo>
                <a:lnTo>
                  <a:pt x="38100" y="6350"/>
                </a:lnTo>
                <a:lnTo>
                  <a:pt x="25400" y="25400"/>
                </a:lnTo>
                <a:lnTo>
                  <a:pt x="12700" y="57150"/>
                </a:lnTo>
                <a:lnTo>
                  <a:pt x="6350" y="95250"/>
                </a:lnTo>
                <a:lnTo>
                  <a:pt x="0" y="133350"/>
                </a:lnTo>
                <a:lnTo>
                  <a:pt x="0" y="158750"/>
                </a:lnTo>
                <a:lnTo>
                  <a:pt x="6350" y="171450"/>
                </a:lnTo>
                <a:lnTo>
                  <a:pt x="635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7188200" y="3860800"/>
            <a:ext cx="107951" cy="82551"/>
          </a:xfrm>
          <a:custGeom>
            <a:avLst/>
            <a:gdLst/>
            <a:ahLst/>
            <a:cxnLst/>
            <a:rect l="0" t="0" r="0" b="0"/>
            <a:pathLst>
              <a:path w="107951" h="82551">
                <a:moveTo>
                  <a:pt x="50800" y="0"/>
                </a:moveTo>
                <a:lnTo>
                  <a:pt x="38100" y="0"/>
                </a:lnTo>
                <a:lnTo>
                  <a:pt x="19050" y="6350"/>
                </a:lnTo>
                <a:lnTo>
                  <a:pt x="6350" y="25400"/>
                </a:lnTo>
                <a:lnTo>
                  <a:pt x="0" y="50800"/>
                </a:lnTo>
                <a:lnTo>
                  <a:pt x="6350" y="69850"/>
                </a:lnTo>
                <a:lnTo>
                  <a:pt x="19050" y="82550"/>
                </a:lnTo>
                <a:lnTo>
                  <a:pt x="44450" y="82550"/>
                </a:lnTo>
                <a:lnTo>
                  <a:pt x="69850" y="76200"/>
                </a:lnTo>
                <a:lnTo>
                  <a:pt x="95250" y="57150"/>
                </a:lnTo>
                <a:lnTo>
                  <a:pt x="107950" y="31750"/>
                </a:lnTo>
                <a:lnTo>
                  <a:pt x="107950" y="12700"/>
                </a:lnTo>
                <a:lnTo>
                  <a:pt x="88900" y="0"/>
                </a:lnTo>
                <a:lnTo>
                  <a:pt x="63500" y="0"/>
                </a:lnTo>
                <a:lnTo>
                  <a:pt x="44450" y="6350"/>
                </a:lnTo>
                <a:lnTo>
                  <a:pt x="44450" y="6350"/>
                </a:lnTo>
                <a:lnTo>
                  <a:pt x="4445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277100" y="3854450"/>
            <a:ext cx="107951" cy="101601"/>
          </a:xfrm>
          <a:custGeom>
            <a:avLst/>
            <a:gdLst/>
            <a:ahLst/>
            <a:cxnLst/>
            <a:rect l="0" t="0" r="0" b="0"/>
            <a:pathLst>
              <a:path w="107951" h="101601">
                <a:moveTo>
                  <a:pt x="82550" y="0"/>
                </a:moveTo>
                <a:lnTo>
                  <a:pt x="69850" y="0"/>
                </a:lnTo>
                <a:lnTo>
                  <a:pt x="50800" y="6350"/>
                </a:lnTo>
                <a:lnTo>
                  <a:pt x="25400" y="12700"/>
                </a:lnTo>
                <a:lnTo>
                  <a:pt x="6350" y="31750"/>
                </a:lnTo>
                <a:lnTo>
                  <a:pt x="0" y="63500"/>
                </a:lnTo>
                <a:lnTo>
                  <a:pt x="12700" y="76200"/>
                </a:lnTo>
                <a:lnTo>
                  <a:pt x="38100" y="88900"/>
                </a:lnTo>
                <a:lnTo>
                  <a:pt x="63500" y="101600"/>
                </a:lnTo>
                <a:lnTo>
                  <a:pt x="88900" y="95250"/>
                </a:lnTo>
                <a:lnTo>
                  <a:pt x="107950" y="82550"/>
                </a:lnTo>
                <a:lnTo>
                  <a:pt x="107950" y="825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7391400" y="3784600"/>
            <a:ext cx="31751" cy="177801"/>
          </a:xfrm>
          <a:custGeom>
            <a:avLst/>
            <a:gdLst/>
            <a:ahLst/>
            <a:cxnLst/>
            <a:rect l="0" t="0" r="0" b="0"/>
            <a:pathLst>
              <a:path w="31751" h="177801">
                <a:moveTo>
                  <a:pt x="31750" y="0"/>
                </a:moveTo>
                <a:lnTo>
                  <a:pt x="19050" y="12700"/>
                </a:lnTo>
                <a:lnTo>
                  <a:pt x="6350" y="38100"/>
                </a:lnTo>
                <a:lnTo>
                  <a:pt x="6350" y="69850"/>
                </a:lnTo>
                <a:lnTo>
                  <a:pt x="0" y="114300"/>
                </a:lnTo>
                <a:lnTo>
                  <a:pt x="6350" y="146050"/>
                </a:lnTo>
                <a:lnTo>
                  <a:pt x="12700" y="165100"/>
                </a:lnTo>
                <a:lnTo>
                  <a:pt x="12700" y="177800"/>
                </a:lnTo>
                <a:lnTo>
                  <a:pt x="19050" y="171450"/>
                </a:lnTo>
                <a:lnTo>
                  <a:pt x="1905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7397750" y="3854450"/>
            <a:ext cx="88901" cy="82551"/>
          </a:xfrm>
          <a:custGeom>
            <a:avLst/>
            <a:gdLst/>
            <a:ahLst/>
            <a:cxnLst/>
            <a:rect l="0" t="0" r="0" b="0"/>
            <a:pathLst>
              <a:path w="88901" h="82551">
                <a:moveTo>
                  <a:pt x="88900" y="0"/>
                </a:moveTo>
                <a:lnTo>
                  <a:pt x="69850" y="6350"/>
                </a:lnTo>
                <a:lnTo>
                  <a:pt x="44450" y="6350"/>
                </a:lnTo>
                <a:lnTo>
                  <a:pt x="19050" y="19050"/>
                </a:lnTo>
                <a:lnTo>
                  <a:pt x="0" y="44450"/>
                </a:lnTo>
                <a:lnTo>
                  <a:pt x="6350" y="57150"/>
                </a:lnTo>
                <a:lnTo>
                  <a:pt x="12700" y="76200"/>
                </a:lnTo>
                <a:lnTo>
                  <a:pt x="31750" y="82550"/>
                </a:lnTo>
                <a:lnTo>
                  <a:pt x="57150" y="76200"/>
                </a:lnTo>
                <a:lnTo>
                  <a:pt x="57150" y="762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486650" y="3835400"/>
            <a:ext cx="133351" cy="114301"/>
          </a:xfrm>
          <a:custGeom>
            <a:avLst/>
            <a:gdLst/>
            <a:ahLst/>
            <a:cxnLst/>
            <a:rect l="0" t="0" r="0" b="0"/>
            <a:pathLst>
              <a:path w="133351" h="114301">
                <a:moveTo>
                  <a:pt x="95250" y="0"/>
                </a:moveTo>
                <a:lnTo>
                  <a:pt x="82550" y="0"/>
                </a:lnTo>
                <a:lnTo>
                  <a:pt x="57150" y="6350"/>
                </a:lnTo>
                <a:lnTo>
                  <a:pt x="31750" y="12700"/>
                </a:lnTo>
                <a:lnTo>
                  <a:pt x="6350" y="25400"/>
                </a:lnTo>
                <a:lnTo>
                  <a:pt x="0" y="38100"/>
                </a:lnTo>
                <a:lnTo>
                  <a:pt x="6350" y="44450"/>
                </a:lnTo>
                <a:lnTo>
                  <a:pt x="31750" y="50800"/>
                </a:lnTo>
                <a:lnTo>
                  <a:pt x="57150" y="50800"/>
                </a:lnTo>
                <a:lnTo>
                  <a:pt x="88900" y="44450"/>
                </a:lnTo>
                <a:lnTo>
                  <a:pt x="120650" y="50800"/>
                </a:lnTo>
                <a:lnTo>
                  <a:pt x="133350" y="57150"/>
                </a:lnTo>
                <a:lnTo>
                  <a:pt x="133350" y="63500"/>
                </a:lnTo>
                <a:lnTo>
                  <a:pt x="107950" y="82550"/>
                </a:lnTo>
                <a:lnTo>
                  <a:pt x="82550" y="101600"/>
                </a:lnTo>
                <a:lnTo>
                  <a:pt x="50800" y="114300"/>
                </a:lnTo>
                <a:lnTo>
                  <a:pt x="25400" y="114300"/>
                </a:lnTo>
                <a:lnTo>
                  <a:pt x="19050" y="114300"/>
                </a:lnTo>
                <a:lnTo>
                  <a:pt x="19050" y="1143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7632700" y="3695700"/>
            <a:ext cx="177801" cy="19051"/>
          </a:xfrm>
          <a:custGeom>
            <a:avLst/>
            <a:gdLst/>
            <a:ahLst/>
            <a:cxnLst/>
            <a:rect l="0" t="0" r="0" b="0"/>
            <a:pathLst>
              <a:path w="177801" h="19051">
                <a:moveTo>
                  <a:pt x="0" y="19050"/>
                </a:moveTo>
                <a:lnTo>
                  <a:pt x="0" y="19050"/>
                </a:lnTo>
                <a:lnTo>
                  <a:pt x="25400" y="12700"/>
                </a:lnTo>
                <a:lnTo>
                  <a:pt x="69850" y="12700"/>
                </a:lnTo>
                <a:lnTo>
                  <a:pt x="127000" y="0"/>
                </a:lnTo>
                <a:lnTo>
                  <a:pt x="165100" y="0"/>
                </a:lnTo>
                <a:lnTo>
                  <a:pt x="177800" y="6350"/>
                </a:lnTo>
                <a:lnTo>
                  <a:pt x="177800" y="6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7689850" y="3746500"/>
            <a:ext cx="127000" cy="31751"/>
          </a:xfrm>
          <a:custGeom>
            <a:avLst/>
            <a:gdLst/>
            <a:ahLst/>
            <a:cxnLst/>
            <a:rect l="0" t="0" r="0" b="0"/>
            <a:pathLst>
              <a:path w="127000" h="31751">
                <a:moveTo>
                  <a:pt x="0" y="31750"/>
                </a:moveTo>
                <a:lnTo>
                  <a:pt x="12700" y="25400"/>
                </a:lnTo>
                <a:lnTo>
                  <a:pt x="44450" y="12700"/>
                </a:lnTo>
                <a:lnTo>
                  <a:pt x="88900" y="6350"/>
                </a:lnTo>
                <a:lnTo>
                  <a:pt x="126999" y="0"/>
                </a:lnTo>
                <a:lnTo>
                  <a:pt x="126999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191500" y="3689350"/>
            <a:ext cx="133351" cy="114301"/>
          </a:xfrm>
          <a:custGeom>
            <a:avLst/>
            <a:gdLst/>
            <a:ahLst/>
            <a:cxnLst/>
            <a:rect l="0" t="0" r="0" b="0"/>
            <a:pathLst>
              <a:path w="133351" h="114301">
                <a:moveTo>
                  <a:pt x="88900" y="0"/>
                </a:moveTo>
                <a:lnTo>
                  <a:pt x="63499" y="0"/>
                </a:lnTo>
                <a:lnTo>
                  <a:pt x="38100" y="6350"/>
                </a:lnTo>
                <a:lnTo>
                  <a:pt x="6349" y="19050"/>
                </a:lnTo>
                <a:lnTo>
                  <a:pt x="0" y="25400"/>
                </a:lnTo>
                <a:lnTo>
                  <a:pt x="6349" y="25400"/>
                </a:lnTo>
                <a:lnTo>
                  <a:pt x="38100" y="25400"/>
                </a:lnTo>
                <a:lnTo>
                  <a:pt x="76200" y="31750"/>
                </a:lnTo>
                <a:lnTo>
                  <a:pt x="101599" y="44450"/>
                </a:lnTo>
                <a:lnTo>
                  <a:pt x="127000" y="63500"/>
                </a:lnTo>
                <a:lnTo>
                  <a:pt x="133350" y="82550"/>
                </a:lnTo>
                <a:lnTo>
                  <a:pt x="127000" y="95250"/>
                </a:lnTo>
                <a:lnTo>
                  <a:pt x="107950" y="107950"/>
                </a:lnTo>
                <a:lnTo>
                  <a:pt x="82549" y="114300"/>
                </a:lnTo>
                <a:lnTo>
                  <a:pt x="50800" y="114300"/>
                </a:lnTo>
                <a:lnTo>
                  <a:pt x="31750" y="114300"/>
                </a:lnTo>
                <a:lnTo>
                  <a:pt x="25399" y="101600"/>
                </a:lnTo>
                <a:lnTo>
                  <a:pt x="25399" y="1016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8318500" y="3651250"/>
            <a:ext cx="127000" cy="120651"/>
          </a:xfrm>
          <a:custGeom>
            <a:avLst/>
            <a:gdLst/>
            <a:ahLst/>
            <a:cxnLst/>
            <a:rect l="0" t="0" r="0" b="0"/>
            <a:pathLst>
              <a:path w="127000" h="120651">
                <a:moveTo>
                  <a:pt x="19050" y="82550"/>
                </a:moveTo>
                <a:lnTo>
                  <a:pt x="19050" y="82550"/>
                </a:lnTo>
                <a:lnTo>
                  <a:pt x="25400" y="82550"/>
                </a:lnTo>
                <a:lnTo>
                  <a:pt x="44450" y="69850"/>
                </a:lnTo>
                <a:lnTo>
                  <a:pt x="63500" y="57150"/>
                </a:lnTo>
                <a:lnTo>
                  <a:pt x="88899" y="38100"/>
                </a:lnTo>
                <a:lnTo>
                  <a:pt x="107949" y="19050"/>
                </a:lnTo>
                <a:lnTo>
                  <a:pt x="107949" y="0"/>
                </a:lnTo>
                <a:lnTo>
                  <a:pt x="88899" y="0"/>
                </a:lnTo>
                <a:lnTo>
                  <a:pt x="69849" y="0"/>
                </a:lnTo>
                <a:lnTo>
                  <a:pt x="38100" y="12700"/>
                </a:lnTo>
                <a:lnTo>
                  <a:pt x="19050" y="38100"/>
                </a:lnTo>
                <a:lnTo>
                  <a:pt x="6350" y="63500"/>
                </a:lnTo>
                <a:lnTo>
                  <a:pt x="0" y="95250"/>
                </a:lnTo>
                <a:lnTo>
                  <a:pt x="19050" y="107950"/>
                </a:lnTo>
                <a:lnTo>
                  <a:pt x="50799" y="120650"/>
                </a:lnTo>
                <a:lnTo>
                  <a:pt x="82550" y="120650"/>
                </a:lnTo>
                <a:lnTo>
                  <a:pt x="107949" y="120650"/>
                </a:lnTo>
                <a:lnTo>
                  <a:pt x="126999" y="107950"/>
                </a:lnTo>
                <a:lnTo>
                  <a:pt x="126999" y="1079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8464549" y="3536950"/>
            <a:ext cx="38101" cy="254001"/>
          </a:xfrm>
          <a:custGeom>
            <a:avLst/>
            <a:gdLst/>
            <a:ahLst/>
            <a:cxnLst/>
            <a:rect l="0" t="0" r="0" b="0"/>
            <a:pathLst>
              <a:path w="38101" h="254001">
                <a:moveTo>
                  <a:pt x="31751" y="0"/>
                </a:moveTo>
                <a:lnTo>
                  <a:pt x="12701" y="6350"/>
                </a:lnTo>
                <a:lnTo>
                  <a:pt x="0" y="12700"/>
                </a:lnTo>
                <a:lnTo>
                  <a:pt x="0" y="31750"/>
                </a:lnTo>
                <a:lnTo>
                  <a:pt x="6351" y="69850"/>
                </a:lnTo>
                <a:lnTo>
                  <a:pt x="12701" y="120650"/>
                </a:lnTo>
                <a:lnTo>
                  <a:pt x="19050" y="158750"/>
                </a:lnTo>
                <a:lnTo>
                  <a:pt x="25401" y="196850"/>
                </a:lnTo>
                <a:lnTo>
                  <a:pt x="31751" y="222250"/>
                </a:lnTo>
                <a:lnTo>
                  <a:pt x="38100" y="241300"/>
                </a:lnTo>
                <a:lnTo>
                  <a:pt x="38100" y="247650"/>
                </a:lnTo>
                <a:lnTo>
                  <a:pt x="38100" y="254000"/>
                </a:lnTo>
                <a:lnTo>
                  <a:pt x="38100" y="2540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8420100" y="3644900"/>
            <a:ext cx="171451" cy="133351"/>
          </a:xfrm>
          <a:custGeom>
            <a:avLst/>
            <a:gdLst/>
            <a:ahLst/>
            <a:cxnLst/>
            <a:rect l="0" t="0" r="0" b="0"/>
            <a:pathLst>
              <a:path w="171451" h="133351">
                <a:moveTo>
                  <a:pt x="6349" y="31750"/>
                </a:moveTo>
                <a:lnTo>
                  <a:pt x="0" y="25400"/>
                </a:lnTo>
                <a:lnTo>
                  <a:pt x="6349" y="19050"/>
                </a:lnTo>
                <a:lnTo>
                  <a:pt x="19050" y="12700"/>
                </a:lnTo>
                <a:lnTo>
                  <a:pt x="63499" y="0"/>
                </a:lnTo>
                <a:lnTo>
                  <a:pt x="101599" y="0"/>
                </a:lnTo>
                <a:lnTo>
                  <a:pt x="127000" y="0"/>
                </a:lnTo>
                <a:lnTo>
                  <a:pt x="139699" y="0"/>
                </a:lnTo>
                <a:lnTo>
                  <a:pt x="127000" y="12700"/>
                </a:lnTo>
                <a:lnTo>
                  <a:pt x="107950" y="25400"/>
                </a:lnTo>
                <a:lnTo>
                  <a:pt x="82549" y="38100"/>
                </a:lnTo>
                <a:lnTo>
                  <a:pt x="63499" y="44450"/>
                </a:lnTo>
                <a:lnTo>
                  <a:pt x="57150" y="50800"/>
                </a:lnTo>
                <a:lnTo>
                  <a:pt x="63499" y="50800"/>
                </a:lnTo>
                <a:lnTo>
                  <a:pt x="88900" y="50800"/>
                </a:lnTo>
                <a:lnTo>
                  <a:pt x="114300" y="50800"/>
                </a:lnTo>
                <a:lnTo>
                  <a:pt x="146050" y="57150"/>
                </a:lnTo>
                <a:lnTo>
                  <a:pt x="165100" y="57150"/>
                </a:lnTo>
                <a:lnTo>
                  <a:pt x="171450" y="76200"/>
                </a:lnTo>
                <a:lnTo>
                  <a:pt x="158749" y="95250"/>
                </a:lnTo>
                <a:lnTo>
                  <a:pt x="146050" y="107950"/>
                </a:lnTo>
                <a:lnTo>
                  <a:pt x="114300" y="127000"/>
                </a:lnTo>
                <a:lnTo>
                  <a:pt x="95250" y="133350"/>
                </a:lnTo>
                <a:lnTo>
                  <a:pt x="63499" y="133350"/>
                </a:lnTo>
                <a:lnTo>
                  <a:pt x="44449" y="127000"/>
                </a:lnTo>
                <a:lnTo>
                  <a:pt x="44449" y="1270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7950199" y="3435350"/>
            <a:ext cx="12702" cy="177801"/>
          </a:xfrm>
          <a:custGeom>
            <a:avLst/>
            <a:gdLst/>
            <a:ahLst/>
            <a:cxnLst/>
            <a:rect l="0" t="0" r="0" b="0"/>
            <a:pathLst>
              <a:path w="12702" h="177801">
                <a:moveTo>
                  <a:pt x="0" y="6350"/>
                </a:moveTo>
                <a:lnTo>
                  <a:pt x="0" y="6350"/>
                </a:lnTo>
                <a:lnTo>
                  <a:pt x="0" y="0"/>
                </a:lnTo>
                <a:lnTo>
                  <a:pt x="0" y="0"/>
                </a:lnTo>
                <a:lnTo>
                  <a:pt x="12701" y="25400"/>
                </a:lnTo>
                <a:lnTo>
                  <a:pt x="12701" y="63500"/>
                </a:lnTo>
                <a:lnTo>
                  <a:pt x="12701" y="95250"/>
                </a:lnTo>
                <a:lnTo>
                  <a:pt x="12701" y="127000"/>
                </a:lnTo>
                <a:lnTo>
                  <a:pt x="6351" y="152400"/>
                </a:lnTo>
                <a:lnTo>
                  <a:pt x="6351" y="165100"/>
                </a:lnTo>
                <a:lnTo>
                  <a:pt x="6351" y="177800"/>
                </a:lnTo>
                <a:lnTo>
                  <a:pt x="6351" y="177800"/>
                </a:lnTo>
                <a:lnTo>
                  <a:pt x="6351" y="177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8001000" y="3416300"/>
            <a:ext cx="114301" cy="177801"/>
          </a:xfrm>
          <a:custGeom>
            <a:avLst/>
            <a:gdLst/>
            <a:ahLst/>
            <a:cxnLst/>
            <a:rect l="0" t="0" r="0" b="0"/>
            <a:pathLst>
              <a:path w="114301" h="177801">
                <a:moveTo>
                  <a:pt x="44449" y="12700"/>
                </a:moveTo>
                <a:lnTo>
                  <a:pt x="38100" y="0"/>
                </a:lnTo>
                <a:lnTo>
                  <a:pt x="31750" y="0"/>
                </a:lnTo>
                <a:lnTo>
                  <a:pt x="31750" y="0"/>
                </a:lnTo>
                <a:lnTo>
                  <a:pt x="31750" y="19050"/>
                </a:lnTo>
                <a:lnTo>
                  <a:pt x="19050" y="44450"/>
                </a:lnTo>
                <a:lnTo>
                  <a:pt x="12700" y="69850"/>
                </a:lnTo>
                <a:lnTo>
                  <a:pt x="0" y="107950"/>
                </a:lnTo>
                <a:lnTo>
                  <a:pt x="0" y="133350"/>
                </a:lnTo>
                <a:lnTo>
                  <a:pt x="6349" y="158750"/>
                </a:lnTo>
                <a:lnTo>
                  <a:pt x="25399" y="171450"/>
                </a:lnTo>
                <a:lnTo>
                  <a:pt x="44449" y="177800"/>
                </a:lnTo>
                <a:lnTo>
                  <a:pt x="57150" y="171450"/>
                </a:lnTo>
                <a:lnTo>
                  <a:pt x="82549" y="152400"/>
                </a:lnTo>
                <a:lnTo>
                  <a:pt x="95250" y="127000"/>
                </a:lnTo>
                <a:lnTo>
                  <a:pt x="114300" y="95250"/>
                </a:lnTo>
                <a:lnTo>
                  <a:pt x="114300" y="69850"/>
                </a:lnTo>
                <a:lnTo>
                  <a:pt x="114300" y="63500"/>
                </a:lnTo>
                <a:lnTo>
                  <a:pt x="95250" y="63500"/>
                </a:lnTo>
                <a:lnTo>
                  <a:pt x="76200" y="82550"/>
                </a:lnTo>
                <a:lnTo>
                  <a:pt x="57150" y="101600"/>
                </a:lnTo>
                <a:lnTo>
                  <a:pt x="50800" y="133350"/>
                </a:lnTo>
                <a:lnTo>
                  <a:pt x="57150" y="146050"/>
                </a:lnTo>
                <a:lnTo>
                  <a:pt x="57150" y="165100"/>
                </a:lnTo>
                <a:lnTo>
                  <a:pt x="63499" y="177800"/>
                </a:lnTo>
                <a:lnTo>
                  <a:pt x="63499" y="177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4000500" y="4394200"/>
            <a:ext cx="25401" cy="114301"/>
          </a:xfrm>
          <a:custGeom>
            <a:avLst/>
            <a:gdLst/>
            <a:ahLst/>
            <a:cxnLst/>
            <a:rect l="0" t="0" r="0" b="0"/>
            <a:pathLst>
              <a:path w="25401" h="114301">
                <a:moveTo>
                  <a:pt x="25400" y="0"/>
                </a:moveTo>
                <a:lnTo>
                  <a:pt x="12700" y="19050"/>
                </a:lnTo>
                <a:lnTo>
                  <a:pt x="0" y="50800"/>
                </a:lnTo>
                <a:lnTo>
                  <a:pt x="0" y="82550"/>
                </a:lnTo>
                <a:lnTo>
                  <a:pt x="0" y="101600"/>
                </a:lnTo>
                <a:lnTo>
                  <a:pt x="0" y="114300"/>
                </a:lnTo>
                <a:lnTo>
                  <a:pt x="0" y="1143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968750" y="4241800"/>
            <a:ext cx="50801" cy="31751"/>
          </a:xfrm>
          <a:custGeom>
            <a:avLst/>
            <a:gdLst/>
            <a:ahLst/>
            <a:cxnLst/>
            <a:rect l="0" t="0" r="0" b="0"/>
            <a:pathLst>
              <a:path w="50801" h="31751">
                <a:moveTo>
                  <a:pt x="6350" y="6350"/>
                </a:moveTo>
                <a:lnTo>
                  <a:pt x="0" y="0"/>
                </a:lnTo>
                <a:lnTo>
                  <a:pt x="0" y="0"/>
                </a:lnTo>
                <a:lnTo>
                  <a:pt x="19050" y="6350"/>
                </a:lnTo>
                <a:lnTo>
                  <a:pt x="50800" y="31750"/>
                </a:lnTo>
                <a:lnTo>
                  <a:pt x="50800" y="317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4083050" y="4349750"/>
            <a:ext cx="133351" cy="139701"/>
          </a:xfrm>
          <a:custGeom>
            <a:avLst/>
            <a:gdLst/>
            <a:ahLst/>
            <a:cxnLst/>
            <a:rect l="0" t="0" r="0" b="0"/>
            <a:pathLst>
              <a:path w="133351" h="139701">
                <a:moveTo>
                  <a:pt x="12700" y="50800"/>
                </a:moveTo>
                <a:lnTo>
                  <a:pt x="6350" y="63500"/>
                </a:lnTo>
                <a:lnTo>
                  <a:pt x="6350" y="82550"/>
                </a:lnTo>
                <a:lnTo>
                  <a:pt x="0" y="114300"/>
                </a:lnTo>
                <a:lnTo>
                  <a:pt x="0" y="127000"/>
                </a:lnTo>
                <a:lnTo>
                  <a:pt x="0" y="133350"/>
                </a:lnTo>
                <a:lnTo>
                  <a:pt x="6350" y="120650"/>
                </a:lnTo>
                <a:lnTo>
                  <a:pt x="19050" y="88900"/>
                </a:lnTo>
                <a:lnTo>
                  <a:pt x="31750" y="44450"/>
                </a:lnTo>
                <a:lnTo>
                  <a:pt x="44450" y="6350"/>
                </a:lnTo>
                <a:lnTo>
                  <a:pt x="50800" y="0"/>
                </a:lnTo>
                <a:lnTo>
                  <a:pt x="57150" y="6350"/>
                </a:lnTo>
                <a:lnTo>
                  <a:pt x="63500" y="38100"/>
                </a:lnTo>
                <a:lnTo>
                  <a:pt x="76200" y="76200"/>
                </a:lnTo>
                <a:lnTo>
                  <a:pt x="88900" y="114300"/>
                </a:lnTo>
                <a:lnTo>
                  <a:pt x="101600" y="133350"/>
                </a:lnTo>
                <a:lnTo>
                  <a:pt x="133350" y="139700"/>
                </a:lnTo>
                <a:lnTo>
                  <a:pt x="133350" y="1397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4254500" y="4197350"/>
            <a:ext cx="184151" cy="273051"/>
          </a:xfrm>
          <a:custGeom>
            <a:avLst/>
            <a:gdLst/>
            <a:ahLst/>
            <a:cxnLst/>
            <a:rect l="0" t="0" r="0" b="0"/>
            <a:pathLst>
              <a:path w="184151" h="273051">
                <a:moveTo>
                  <a:pt x="88900" y="76200"/>
                </a:moveTo>
                <a:lnTo>
                  <a:pt x="69850" y="76200"/>
                </a:lnTo>
                <a:lnTo>
                  <a:pt x="38100" y="95250"/>
                </a:lnTo>
                <a:lnTo>
                  <a:pt x="19050" y="120650"/>
                </a:lnTo>
                <a:lnTo>
                  <a:pt x="0" y="158750"/>
                </a:lnTo>
                <a:lnTo>
                  <a:pt x="0" y="209550"/>
                </a:lnTo>
                <a:lnTo>
                  <a:pt x="6350" y="247650"/>
                </a:lnTo>
                <a:lnTo>
                  <a:pt x="19050" y="266700"/>
                </a:lnTo>
                <a:lnTo>
                  <a:pt x="38100" y="273050"/>
                </a:lnTo>
                <a:lnTo>
                  <a:pt x="57150" y="260350"/>
                </a:lnTo>
                <a:lnTo>
                  <a:pt x="76200" y="241300"/>
                </a:lnTo>
                <a:lnTo>
                  <a:pt x="88900" y="203200"/>
                </a:lnTo>
                <a:lnTo>
                  <a:pt x="101600" y="146050"/>
                </a:lnTo>
                <a:lnTo>
                  <a:pt x="107950" y="69850"/>
                </a:lnTo>
                <a:lnTo>
                  <a:pt x="95250" y="12700"/>
                </a:lnTo>
                <a:lnTo>
                  <a:pt x="82550" y="0"/>
                </a:lnTo>
                <a:lnTo>
                  <a:pt x="76200" y="6350"/>
                </a:lnTo>
                <a:lnTo>
                  <a:pt x="82550" y="31750"/>
                </a:lnTo>
                <a:lnTo>
                  <a:pt x="88900" y="76200"/>
                </a:lnTo>
                <a:lnTo>
                  <a:pt x="107950" y="133350"/>
                </a:lnTo>
                <a:lnTo>
                  <a:pt x="127000" y="190500"/>
                </a:lnTo>
                <a:lnTo>
                  <a:pt x="146050" y="228600"/>
                </a:lnTo>
                <a:lnTo>
                  <a:pt x="165100" y="254000"/>
                </a:lnTo>
                <a:lnTo>
                  <a:pt x="184150" y="266700"/>
                </a:lnTo>
                <a:lnTo>
                  <a:pt x="184150" y="2667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470400" y="4305300"/>
            <a:ext cx="152401" cy="139701"/>
          </a:xfrm>
          <a:custGeom>
            <a:avLst/>
            <a:gdLst/>
            <a:ahLst/>
            <a:cxnLst/>
            <a:rect l="0" t="0" r="0" b="0"/>
            <a:pathLst>
              <a:path w="152401" h="139701">
                <a:moveTo>
                  <a:pt x="0" y="82550"/>
                </a:moveTo>
                <a:lnTo>
                  <a:pt x="6350" y="95250"/>
                </a:lnTo>
                <a:lnTo>
                  <a:pt x="19050" y="101600"/>
                </a:lnTo>
                <a:lnTo>
                  <a:pt x="50800" y="101600"/>
                </a:lnTo>
                <a:lnTo>
                  <a:pt x="76200" y="82550"/>
                </a:lnTo>
                <a:lnTo>
                  <a:pt x="88900" y="63500"/>
                </a:lnTo>
                <a:lnTo>
                  <a:pt x="101600" y="38100"/>
                </a:lnTo>
                <a:lnTo>
                  <a:pt x="95250" y="6350"/>
                </a:lnTo>
                <a:lnTo>
                  <a:pt x="82550" y="0"/>
                </a:lnTo>
                <a:lnTo>
                  <a:pt x="63500" y="12700"/>
                </a:lnTo>
                <a:lnTo>
                  <a:pt x="50800" y="38100"/>
                </a:lnTo>
                <a:lnTo>
                  <a:pt x="38100" y="76200"/>
                </a:lnTo>
                <a:lnTo>
                  <a:pt x="44450" y="101600"/>
                </a:lnTo>
                <a:lnTo>
                  <a:pt x="57150" y="127000"/>
                </a:lnTo>
                <a:lnTo>
                  <a:pt x="82550" y="139700"/>
                </a:lnTo>
                <a:lnTo>
                  <a:pt x="101600" y="139700"/>
                </a:lnTo>
                <a:lnTo>
                  <a:pt x="133350" y="127000"/>
                </a:lnTo>
                <a:lnTo>
                  <a:pt x="152400" y="120650"/>
                </a:lnTo>
                <a:lnTo>
                  <a:pt x="152400" y="1206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635500" y="4298950"/>
            <a:ext cx="190501" cy="146051"/>
          </a:xfrm>
          <a:custGeom>
            <a:avLst/>
            <a:gdLst/>
            <a:ahLst/>
            <a:cxnLst/>
            <a:rect l="0" t="0" r="0" b="0"/>
            <a:pathLst>
              <a:path w="190501" h="146051">
                <a:moveTo>
                  <a:pt x="0" y="38100"/>
                </a:moveTo>
                <a:lnTo>
                  <a:pt x="0" y="25400"/>
                </a:lnTo>
                <a:lnTo>
                  <a:pt x="0" y="12700"/>
                </a:lnTo>
                <a:lnTo>
                  <a:pt x="19050" y="0"/>
                </a:lnTo>
                <a:lnTo>
                  <a:pt x="31750" y="0"/>
                </a:lnTo>
                <a:lnTo>
                  <a:pt x="38100" y="6350"/>
                </a:lnTo>
                <a:lnTo>
                  <a:pt x="44450" y="38100"/>
                </a:lnTo>
                <a:lnTo>
                  <a:pt x="57150" y="69850"/>
                </a:lnTo>
                <a:lnTo>
                  <a:pt x="76200" y="114300"/>
                </a:lnTo>
                <a:lnTo>
                  <a:pt x="114300" y="133350"/>
                </a:lnTo>
                <a:lnTo>
                  <a:pt x="139700" y="146050"/>
                </a:lnTo>
                <a:lnTo>
                  <a:pt x="171450" y="146050"/>
                </a:lnTo>
                <a:lnTo>
                  <a:pt x="184150" y="127000"/>
                </a:lnTo>
                <a:lnTo>
                  <a:pt x="190500" y="95250"/>
                </a:lnTo>
                <a:lnTo>
                  <a:pt x="190500" y="952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4686300" y="4279900"/>
            <a:ext cx="95251" cy="203201"/>
          </a:xfrm>
          <a:custGeom>
            <a:avLst/>
            <a:gdLst/>
            <a:ahLst/>
            <a:cxnLst/>
            <a:rect l="0" t="0" r="0" b="0"/>
            <a:pathLst>
              <a:path w="95251" h="203201">
                <a:moveTo>
                  <a:pt x="95250" y="0"/>
                </a:moveTo>
                <a:lnTo>
                  <a:pt x="69850" y="25400"/>
                </a:lnTo>
                <a:lnTo>
                  <a:pt x="44450" y="57150"/>
                </a:lnTo>
                <a:lnTo>
                  <a:pt x="25400" y="101600"/>
                </a:lnTo>
                <a:lnTo>
                  <a:pt x="0" y="152400"/>
                </a:lnTo>
                <a:lnTo>
                  <a:pt x="0" y="184150"/>
                </a:lnTo>
                <a:lnTo>
                  <a:pt x="0" y="203200"/>
                </a:lnTo>
                <a:lnTo>
                  <a:pt x="0" y="2032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5295900" y="4267200"/>
            <a:ext cx="146051" cy="101601"/>
          </a:xfrm>
          <a:custGeom>
            <a:avLst/>
            <a:gdLst/>
            <a:ahLst/>
            <a:cxnLst/>
            <a:rect l="0" t="0" r="0" b="0"/>
            <a:pathLst>
              <a:path w="146051" h="101601">
                <a:moveTo>
                  <a:pt x="31750" y="0"/>
                </a:moveTo>
                <a:lnTo>
                  <a:pt x="19050" y="19050"/>
                </a:lnTo>
                <a:lnTo>
                  <a:pt x="0" y="44450"/>
                </a:lnTo>
                <a:lnTo>
                  <a:pt x="0" y="76200"/>
                </a:lnTo>
                <a:lnTo>
                  <a:pt x="12700" y="95250"/>
                </a:lnTo>
                <a:lnTo>
                  <a:pt x="38100" y="101600"/>
                </a:lnTo>
                <a:lnTo>
                  <a:pt x="69850" y="95250"/>
                </a:lnTo>
                <a:lnTo>
                  <a:pt x="101600" y="82550"/>
                </a:lnTo>
                <a:lnTo>
                  <a:pt x="127000" y="63500"/>
                </a:lnTo>
                <a:lnTo>
                  <a:pt x="146050" y="50800"/>
                </a:lnTo>
                <a:lnTo>
                  <a:pt x="146050" y="50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5422900" y="4222750"/>
            <a:ext cx="44451" cy="254001"/>
          </a:xfrm>
          <a:custGeom>
            <a:avLst/>
            <a:gdLst/>
            <a:ahLst/>
            <a:cxnLst/>
            <a:rect l="0" t="0" r="0" b="0"/>
            <a:pathLst>
              <a:path w="44451" h="254001">
                <a:moveTo>
                  <a:pt x="25400" y="0"/>
                </a:moveTo>
                <a:lnTo>
                  <a:pt x="19050" y="6350"/>
                </a:lnTo>
                <a:lnTo>
                  <a:pt x="12700" y="19050"/>
                </a:lnTo>
                <a:lnTo>
                  <a:pt x="12700" y="50800"/>
                </a:lnTo>
                <a:lnTo>
                  <a:pt x="6350" y="107950"/>
                </a:lnTo>
                <a:lnTo>
                  <a:pt x="0" y="165100"/>
                </a:lnTo>
                <a:lnTo>
                  <a:pt x="0" y="209550"/>
                </a:lnTo>
                <a:lnTo>
                  <a:pt x="6350" y="241300"/>
                </a:lnTo>
                <a:lnTo>
                  <a:pt x="19050" y="254000"/>
                </a:lnTo>
                <a:lnTo>
                  <a:pt x="44450" y="254000"/>
                </a:lnTo>
                <a:lnTo>
                  <a:pt x="44450" y="2540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5664200" y="4171950"/>
            <a:ext cx="184151" cy="260351"/>
          </a:xfrm>
          <a:custGeom>
            <a:avLst/>
            <a:gdLst/>
            <a:ahLst/>
            <a:cxnLst/>
            <a:rect l="0" t="0" r="0" b="0"/>
            <a:pathLst>
              <a:path w="184151" h="260351">
                <a:moveTo>
                  <a:pt x="50800" y="0"/>
                </a:moveTo>
                <a:lnTo>
                  <a:pt x="38100" y="12700"/>
                </a:lnTo>
                <a:lnTo>
                  <a:pt x="25400" y="50800"/>
                </a:lnTo>
                <a:lnTo>
                  <a:pt x="19050" y="114300"/>
                </a:lnTo>
                <a:lnTo>
                  <a:pt x="6350" y="177800"/>
                </a:lnTo>
                <a:lnTo>
                  <a:pt x="6350" y="209550"/>
                </a:lnTo>
                <a:lnTo>
                  <a:pt x="0" y="228600"/>
                </a:lnTo>
                <a:lnTo>
                  <a:pt x="6350" y="234950"/>
                </a:lnTo>
                <a:lnTo>
                  <a:pt x="19050" y="228600"/>
                </a:lnTo>
                <a:lnTo>
                  <a:pt x="50800" y="209550"/>
                </a:lnTo>
                <a:lnTo>
                  <a:pt x="82550" y="184150"/>
                </a:lnTo>
                <a:lnTo>
                  <a:pt x="120650" y="165100"/>
                </a:lnTo>
                <a:lnTo>
                  <a:pt x="152400" y="158750"/>
                </a:lnTo>
                <a:lnTo>
                  <a:pt x="177800" y="171450"/>
                </a:lnTo>
                <a:lnTo>
                  <a:pt x="184150" y="190500"/>
                </a:lnTo>
                <a:lnTo>
                  <a:pt x="177800" y="209550"/>
                </a:lnTo>
                <a:lnTo>
                  <a:pt x="152400" y="234950"/>
                </a:lnTo>
                <a:lnTo>
                  <a:pt x="114300" y="247650"/>
                </a:lnTo>
                <a:lnTo>
                  <a:pt x="69850" y="260350"/>
                </a:lnTo>
                <a:lnTo>
                  <a:pt x="38100" y="254000"/>
                </a:lnTo>
                <a:lnTo>
                  <a:pt x="31750" y="247650"/>
                </a:lnTo>
                <a:lnTo>
                  <a:pt x="31750" y="228600"/>
                </a:lnTo>
                <a:lnTo>
                  <a:pt x="31750" y="2286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5899150" y="4324350"/>
            <a:ext cx="12701" cy="95251"/>
          </a:xfrm>
          <a:custGeom>
            <a:avLst/>
            <a:gdLst/>
            <a:ahLst/>
            <a:cxnLst/>
            <a:rect l="0" t="0" r="0" b="0"/>
            <a:pathLst>
              <a:path w="12701" h="95251">
                <a:moveTo>
                  <a:pt x="0" y="0"/>
                </a:moveTo>
                <a:lnTo>
                  <a:pt x="6350" y="12700"/>
                </a:lnTo>
                <a:lnTo>
                  <a:pt x="6350" y="31750"/>
                </a:lnTo>
                <a:lnTo>
                  <a:pt x="6350" y="63500"/>
                </a:lnTo>
                <a:lnTo>
                  <a:pt x="6350" y="82550"/>
                </a:lnTo>
                <a:lnTo>
                  <a:pt x="6350" y="95250"/>
                </a:lnTo>
                <a:lnTo>
                  <a:pt x="6350" y="95250"/>
                </a:lnTo>
                <a:lnTo>
                  <a:pt x="6350" y="95250"/>
                </a:lnTo>
                <a:lnTo>
                  <a:pt x="12700" y="76200"/>
                </a:lnTo>
                <a:lnTo>
                  <a:pt x="12700" y="762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5956300" y="4165600"/>
            <a:ext cx="107951" cy="330201"/>
          </a:xfrm>
          <a:custGeom>
            <a:avLst/>
            <a:gdLst/>
            <a:ahLst/>
            <a:cxnLst/>
            <a:rect l="0" t="0" r="0" b="0"/>
            <a:pathLst>
              <a:path w="107951" h="3302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2700" y="12700"/>
                </a:lnTo>
                <a:lnTo>
                  <a:pt x="31750" y="38100"/>
                </a:lnTo>
                <a:lnTo>
                  <a:pt x="50800" y="95250"/>
                </a:lnTo>
                <a:lnTo>
                  <a:pt x="63500" y="165100"/>
                </a:lnTo>
                <a:lnTo>
                  <a:pt x="76200" y="234950"/>
                </a:lnTo>
                <a:lnTo>
                  <a:pt x="95250" y="285750"/>
                </a:lnTo>
                <a:lnTo>
                  <a:pt x="101600" y="317500"/>
                </a:lnTo>
                <a:lnTo>
                  <a:pt x="107950" y="330200"/>
                </a:lnTo>
                <a:lnTo>
                  <a:pt x="107950" y="323850"/>
                </a:lnTo>
                <a:lnTo>
                  <a:pt x="88900" y="304800"/>
                </a:lnTo>
                <a:lnTo>
                  <a:pt x="88900" y="3048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5975350" y="4292600"/>
            <a:ext cx="266701" cy="139701"/>
          </a:xfrm>
          <a:custGeom>
            <a:avLst/>
            <a:gdLst/>
            <a:ahLst/>
            <a:cxnLst/>
            <a:rect l="0" t="0" r="0" b="0"/>
            <a:pathLst>
              <a:path w="266701" h="139701">
                <a:moveTo>
                  <a:pt x="0" y="31750"/>
                </a:moveTo>
                <a:lnTo>
                  <a:pt x="0" y="25400"/>
                </a:lnTo>
                <a:lnTo>
                  <a:pt x="12700" y="19050"/>
                </a:lnTo>
                <a:lnTo>
                  <a:pt x="38100" y="12700"/>
                </a:lnTo>
                <a:lnTo>
                  <a:pt x="88900" y="12700"/>
                </a:lnTo>
                <a:lnTo>
                  <a:pt x="139700" y="6350"/>
                </a:lnTo>
                <a:lnTo>
                  <a:pt x="171450" y="6350"/>
                </a:lnTo>
                <a:lnTo>
                  <a:pt x="196850" y="0"/>
                </a:lnTo>
                <a:lnTo>
                  <a:pt x="196850" y="0"/>
                </a:lnTo>
                <a:lnTo>
                  <a:pt x="177800" y="0"/>
                </a:lnTo>
                <a:lnTo>
                  <a:pt x="146050" y="12700"/>
                </a:lnTo>
                <a:lnTo>
                  <a:pt x="120650" y="25400"/>
                </a:lnTo>
                <a:lnTo>
                  <a:pt x="107950" y="3810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71450" y="44450"/>
                </a:lnTo>
                <a:lnTo>
                  <a:pt x="215900" y="44450"/>
                </a:lnTo>
                <a:lnTo>
                  <a:pt x="254000" y="50800"/>
                </a:lnTo>
                <a:lnTo>
                  <a:pt x="266700" y="63500"/>
                </a:lnTo>
                <a:lnTo>
                  <a:pt x="260350" y="88900"/>
                </a:lnTo>
                <a:lnTo>
                  <a:pt x="215900" y="114300"/>
                </a:lnTo>
                <a:lnTo>
                  <a:pt x="165100" y="133350"/>
                </a:lnTo>
                <a:lnTo>
                  <a:pt x="114300" y="139700"/>
                </a:lnTo>
                <a:lnTo>
                  <a:pt x="82550" y="139700"/>
                </a:lnTo>
                <a:lnTo>
                  <a:pt x="69850" y="120650"/>
                </a:lnTo>
                <a:lnTo>
                  <a:pt x="69850" y="1206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943350" y="4667250"/>
            <a:ext cx="152401" cy="247651"/>
          </a:xfrm>
          <a:custGeom>
            <a:avLst/>
            <a:gdLst/>
            <a:ahLst/>
            <a:cxnLst/>
            <a:rect l="0" t="0" r="0" b="0"/>
            <a:pathLst>
              <a:path w="152401" h="247651">
                <a:moveTo>
                  <a:pt x="12700" y="12700"/>
                </a:moveTo>
                <a:lnTo>
                  <a:pt x="6350" y="0"/>
                </a:lnTo>
                <a:lnTo>
                  <a:pt x="6350" y="0"/>
                </a:lnTo>
                <a:lnTo>
                  <a:pt x="6350" y="31750"/>
                </a:lnTo>
                <a:lnTo>
                  <a:pt x="0" y="88900"/>
                </a:lnTo>
                <a:lnTo>
                  <a:pt x="6350" y="158750"/>
                </a:lnTo>
                <a:lnTo>
                  <a:pt x="6350" y="215900"/>
                </a:lnTo>
                <a:lnTo>
                  <a:pt x="6350" y="241300"/>
                </a:lnTo>
                <a:lnTo>
                  <a:pt x="6350" y="247650"/>
                </a:lnTo>
                <a:lnTo>
                  <a:pt x="0" y="247650"/>
                </a:lnTo>
                <a:lnTo>
                  <a:pt x="0" y="228600"/>
                </a:lnTo>
                <a:lnTo>
                  <a:pt x="12700" y="190500"/>
                </a:lnTo>
                <a:lnTo>
                  <a:pt x="44450" y="146050"/>
                </a:lnTo>
                <a:lnTo>
                  <a:pt x="69850" y="114300"/>
                </a:lnTo>
                <a:lnTo>
                  <a:pt x="101600" y="107950"/>
                </a:lnTo>
                <a:lnTo>
                  <a:pt x="133350" y="120650"/>
                </a:lnTo>
                <a:lnTo>
                  <a:pt x="146050" y="146050"/>
                </a:lnTo>
                <a:lnTo>
                  <a:pt x="152400" y="171450"/>
                </a:lnTo>
                <a:lnTo>
                  <a:pt x="133350" y="203200"/>
                </a:lnTo>
                <a:lnTo>
                  <a:pt x="101600" y="222250"/>
                </a:lnTo>
                <a:lnTo>
                  <a:pt x="63500" y="241300"/>
                </a:lnTo>
                <a:lnTo>
                  <a:pt x="31750" y="241300"/>
                </a:lnTo>
                <a:lnTo>
                  <a:pt x="12700" y="234950"/>
                </a:lnTo>
                <a:lnTo>
                  <a:pt x="12700" y="215900"/>
                </a:lnTo>
                <a:lnTo>
                  <a:pt x="12700" y="2159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4140200" y="4629150"/>
            <a:ext cx="6351" cy="241301"/>
          </a:xfrm>
          <a:custGeom>
            <a:avLst/>
            <a:gdLst/>
            <a:ahLst/>
            <a:cxnLst/>
            <a:rect l="0" t="0" r="0" b="0"/>
            <a:pathLst>
              <a:path w="6351" h="241301">
                <a:moveTo>
                  <a:pt x="6350" y="0"/>
                </a:moveTo>
                <a:lnTo>
                  <a:pt x="6350" y="12700"/>
                </a:lnTo>
                <a:lnTo>
                  <a:pt x="0" y="38100"/>
                </a:lnTo>
                <a:lnTo>
                  <a:pt x="0" y="76200"/>
                </a:lnTo>
                <a:lnTo>
                  <a:pt x="0" y="133350"/>
                </a:lnTo>
                <a:lnTo>
                  <a:pt x="0" y="171450"/>
                </a:lnTo>
                <a:lnTo>
                  <a:pt x="0" y="203200"/>
                </a:lnTo>
                <a:lnTo>
                  <a:pt x="0" y="228600"/>
                </a:lnTo>
                <a:lnTo>
                  <a:pt x="6350" y="241300"/>
                </a:lnTo>
                <a:lnTo>
                  <a:pt x="6350" y="2413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4235450" y="4724400"/>
            <a:ext cx="101601" cy="127001"/>
          </a:xfrm>
          <a:custGeom>
            <a:avLst/>
            <a:gdLst/>
            <a:ahLst/>
            <a:cxnLst/>
            <a:rect l="0" t="0" r="0" b="0"/>
            <a:pathLst>
              <a:path w="101601" h="127001">
                <a:moveTo>
                  <a:pt x="19050" y="31750"/>
                </a:moveTo>
                <a:lnTo>
                  <a:pt x="12700" y="38100"/>
                </a:lnTo>
                <a:lnTo>
                  <a:pt x="0" y="57150"/>
                </a:lnTo>
                <a:lnTo>
                  <a:pt x="0" y="82550"/>
                </a:lnTo>
                <a:lnTo>
                  <a:pt x="0" y="114300"/>
                </a:lnTo>
                <a:lnTo>
                  <a:pt x="19050" y="127000"/>
                </a:lnTo>
                <a:lnTo>
                  <a:pt x="50800" y="120650"/>
                </a:lnTo>
                <a:lnTo>
                  <a:pt x="76200" y="107950"/>
                </a:lnTo>
                <a:lnTo>
                  <a:pt x="95250" y="76200"/>
                </a:lnTo>
                <a:lnTo>
                  <a:pt x="101600" y="38100"/>
                </a:lnTo>
                <a:lnTo>
                  <a:pt x="88900" y="6350"/>
                </a:lnTo>
                <a:lnTo>
                  <a:pt x="57150" y="0"/>
                </a:lnTo>
                <a:lnTo>
                  <a:pt x="25400" y="6350"/>
                </a:lnTo>
                <a:lnTo>
                  <a:pt x="12700" y="19050"/>
                </a:lnTo>
                <a:lnTo>
                  <a:pt x="19050" y="31750"/>
                </a:lnTo>
                <a:close/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349750" y="4718050"/>
            <a:ext cx="171451" cy="114301"/>
          </a:xfrm>
          <a:custGeom>
            <a:avLst/>
            <a:gdLst/>
            <a:ahLst/>
            <a:cxnLst/>
            <a:rect l="0" t="0" r="0" b="0"/>
            <a:pathLst>
              <a:path w="171451" h="114301">
                <a:moveTo>
                  <a:pt x="101600" y="0"/>
                </a:moveTo>
                <a:lnTo>
                  <a:pt x="76200" y="0"/>
                </a:lnTo>
                <a:lnTo>
                  <a:pt x="44450" y="12700"/>
                </a:lnTo>
                <a:lnTo>
                  <a:pt x="19050" y="31750"/>
                </a:lnTo>
                <a:lnTo>
                  <a:pt x="0" y="57150"/>
                </a:lnTo>
                <a:lnTo>
                  <a:pt x="6350" y="88900"/>
                </a:lnTo>
                <a:lnTo>
                  <a:pt x="31750" y="107950"/>
                </a:lnTo>
                <a:lnTo>
                  <a:pt x="69850" y="114300"/>
                </a:lnTo>
                <a:lnTo>
                  <a:pt x="107950" y="107950"/>
                </a:lnTo>
                <a:lnTo>
                  <a:pt x="146050" y="88900"/>
                </a:lnTo>
                <a:lnTo>
                  <a:pt x="171450" y="69850"/>
                </a:lnTo>
                <a:lnTo>
                  <a:pt x="171450" y="698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4521200" y="4610100"/>
            <a:ext cx="25401" cy="228601"/>
          </a:xfrm>
          <a:custGeom>
            <a:avLst/>
            <a:gdLst/>
            <a:ahLst/>
            <a:cxnLst/>
            <a:rect l="0" t="0" r="0" b="0"/>
            <a:pathLst>
              <a:path w="25401" h="228601">
                <a:moveTo>
                  <a:pt x="19050" y="0"/>
                </a:moveTo>
                <a:lnTo>
                  <a:pt x="12700" y="0"/>
                </a:lnTo>
                <a:lnTo>
                  <a:pt x="0" y="25400"/>
                </a:lnTo>
                <a:lnTo>
                  <a:pt x="0" y="63500"/>
                </a:lnTo>
                <a:lnTo>
                  <a:pt x="0" y="120650"/>
                </a:lnTo>
                <a:lnTo>
                  <a:pt x="0" y="171450"/>
                </a:lnTo>
                <a:lnTo>
                  <a:pt x="0" y="209550"/>
                </a:lnTo>
                <a:lnTo>
                  <a:pt x="0" y="228600"/>
                </a:lnTo>
                <a:lnTo>
                  <a:pt x="6350" y="228600"/>
                </a:lnTo>
                <a:lnTo>
                  <a:pt x="25400" y="215900"/>
                </a:lnTo>
                <a:lnTo>
                  <a:pt x="25400" y="2159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4565650" y="4686300"/>
            <a:ext cx="146051" cy="171451"/>
          </a:xfrm>
          <a:custGeom>
            <a:avLst/>
            <a:gdLst/>
            <a:ahLst/>
            <a:cxnLst/>
            <a:rect l="0" t="0" r="0" b="0"/>
            <a:pathLst>
              <a:path w="146051" h="171451">
                <a:moveTo>
                  <a:pt x="133350" y="0"/>
                </a:moveTo>
                <a:lnTo>
                  <a:pt x="139700" y="0"/>
                </a:lnTo>
                <a:lnTo>
                  <a:pt x="114300" y="0"/>
                </a:lnTo>
                <a:lnTo>
                  <a:pt x="82550" y="12700"/>
                </a:lnTo>
                <a:lnTo>
                  <a:pt x="44450" y="38100"/>
                </a:lnTo>
                <a:lnTo>
                  <a:pt x="12700" y="69850"/>
                </a:lnTo>
                <a:lnTo>
                  <a:pt x="0" y="101600"/>
                </a:lnTo>
                <a:lnTo>
                  <a:pt x="6350" y="127000"/>
                </a:lnTo>
                <a:lnTo>
                  <a:pt x="38100" y="139700"/>
                </a:lnTo>
                <a:lnTo>
                  <a:pt x="76200" y="152400"/>
                </a:lnTo>
                <a:lnTo>
                  <a:pt x="120650" y="158750"/>
                </a:lnTo>
                <a:lnTo>
                  <a:pt x="146050" y="171450"/>
                </a:lnTo>
                <a:lnTo>
                  <a:pt x="146050" y="171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152900" y="5035550"/>
            <a:ext cx="101601" cy="152401"/>
          </a:xfrm>
          <a:custGeom>
            <a:avLst/>
            <a:gdLst/>
            <a:ahLst/>
            <a:cxnLst/>
            <a:rect l="0" t="0" r="0" b="0"/>
            <a:pathLst>
              <a:path w="101601" h="152401">
                <a:moveTo>
                  <a:pt x="69850" y="31750"/>
                </a:moveTo>
                <a:lnTo>
                  <a:pt x="50800" y="25400"/>
                </a:lnTo>
                <a:lnTo>
                  <a:pt x="38100" y="38100"/>
                </a:lnTo>
                <a:lnTo>
                  <a:pt x="12700" y="57150"/>
                </a:lnTo>
                <a:lnTo>
                  <a:pt x="0" y="95250"/>
                </a:lnTo>
                <a:lnTo>
                  <a:pt x="0" y="133350"/>
                </a:lnTo>
                <a:lnTo>
                  <a:pt x="19050" y="152400"/>
                </a:lnTo>
                <a:lnTo>
                  <a:pt x="44450" y="146050"/>
                </a:lnTo>
                <a:lnTo>
                  <a:pt x="82550" y="127000"/>
                </a:lnTo>
                <a:lnTo>
                  <a:pt x="95250" y="95250"/>
                </a:lnTo>
                <a:lnTo>
                  <a:pt x="101600" y="57150"/>
                </a:lnTo>
                <a:lnTo>
                  <a:pt x="82550" y="19050"/>
                </a:lnTo>
                <a:lnTo>
                  <a:pt x="57150" y="0"/>
                </a:lnTo>
                <a:lnTo>
                  <a:pt x="31750" y="6350"/>
                </a:lnTo>
                <a:lnTo>
                  <a:pt x="19050" y="12700"/>
                </a:lnTo>
                <a:lnTo>
                  <a:pt x="19050" y="127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4260850" y="4889500"/>
            <a:ext cx="114301" cy="279401"/>
          </a:xfrm>
          <a:custGeom>
            <a:avLst/>
            <a:gdLst/>
            <a:ahLst/>
            <a:cxnLst/>
            <a:rect l="0" t="0" r="0" b="0"/>
            <a:pathLst>
              <a:path w="114301" h="279401">
                <a:moveTo>
                  <a:pt x="114300" y="12700"/>
                </a:moveTo>
                <a:lnTo>
                  <a:pt x="82550" y="0"/>
                </a:lnTo>
                <a:lnTo>
                  <a:pt x="57150" y="6350"/>
                </a:lnTo>
                <a:lnTo>
                  <a:pt x="25400" y="19050"/>
                </a:lnTo>
                <a:lnTo>
                  <a:pt x="6350" y="50800"/>
                </a:lnTo>
                <a:lnTo>
                  <a:pt x="0" y="101600"/>
                </a:lnTo>
                <a:lnTo>
                  <a:pt x="19050" y="158750"/>
                </a:lnTo>
                <a:lnTo>
                  <a:pt x="44450" y="209550"/>
                </a:lnTo>
                <a:lnTo>
                  <a:pt x="69850" y="247650"/>
                </a:lnTo>
                <a:lnTo>
                  <a:pt x="88900" y="273050"/>
                </a:lnTo>
                <a:lnTo>
                  <a:pt x="95250" y="279400"/>
                </a:lnTo>
                <a:lnTo>
                  <a:pt x="82550" y="279400"/>
                </a:lnTo>
                <a:lnTo>
                  <a:pt x="82550" y="2794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4241800" y="5029200"/>
            <a:ext cx="171451" cy="44451"/>
          </a:xfrm>
          <a:custGeom>
            <a:avLst/>
            <a:gdLst/>
            <a:ahLst/>
            <a:cxnLst/>
            <a:rect l="0" t="0" r="0" b="0"/>
            <a:pathLst>
              <a:path w="171451" h="44451">
                <a:moveTo>
                  <a:pt x="0" y="44450"/>
                </a:moveTo>
                <a:lnTo>
                  <a:pt x="6350" y="31750"/>
                </a:lnTo>
                <a:lnTo>
                  <a:pt x="44450" y="31750"/>
                </a:lnTo>
                <a:lnTo>
                  <a:pt x="95250" y="12700"/>
                </a:lnTo>
                <a:lnTo>
                  <a:pt x="139700" y="6350"/>
                </a:lnTo>
                <a:lnTo>
                  <a:pt x="171450" y="0"/>
                </a:lnTo>
                <a:lnTo>
                  <a:pt x="17145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387850" y="4876800"/>
            <a:ext cx="88901" cy="279401"/>
          </a:xfrm>
          <a:custGeom>
            <a:avLst/>
            <a:gdLst/>
            <a:ahLst/>
            <a:cxnLst/>
            <a:rect l="0" t="0" r="0" b="0"/>
            <a:pathLst>
              <a:path w="88901" h="279401">
                <a:moveTo>
                  <a:pt x="88900" y="0"/>
                </a:moveTo>
                <a:lnTo>
                  <a:pt x="69850" y="6350"/>
                </a:lnTo>
                <a:lnTo>
                  <a:pt x="38100" y="25400"/>
                </a:lnTo>
                <a:lnTo>
                  <a:pt x="19050" y="44450"/>
                </a:lnTo>
                <a:lnTo>
                  <a:pt x="0" y="88900"/>
                </a:lnTo>
                <a:lnTo>
                  <a:pt x="6350" y="139700"/>
                </a:lnTo>
                <a:lnTo>
                  <a:pt x="25400" y="190500"/>
                </a:lnTo>
                <a:lnTo>
                  <a:pt x="50800" y="234950"/>
                </a:lnTo>
                <a:lnTo>
                  <a:pt x="69850" y="266700"/>
                </a:lnTo>
                <a:lnTo>
                  <a:pt x="82550" y="279400"/>
                </a:lnTo>
                <a:lnTo>
                  <a:pt x="82550" y="279400"/>
                </a:lnTo>
                <a:lnTo>
                  <a:pt x="82550" y="2794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4356100" y="5010150"/>
            <a:ext cx="273051" cy="146051"/>
          </a:xfrm>
          <a:custGeom>
            <a:avLst/>
            <a:gdLst/>
            <a:ahLst/>
            <a:cxnLst/>
            <a:rect l="0" t="0" r="0" b="0"/>
            <a:pathLst>
              <a:path w="273051" h="146051">
                <a:moveTo>
                  <a:pt x="0" y="76200"/>
                </a:moveTo>
                <a:lnTo>
                  <a:pt x="31750" y="63500"/>
                </a:lnTo>
                <a:lnTo>
                  <a:pt x="95250" y="44450"/>
                </a:lnTo>
                <a:lnTo>
                  <a:pt x="152400" y="25400"/>
                </a:lnTo>
                <a:lnTo>
                  <a:pt x="209550" y="6350"/>
                </a:lnTo>
                <a:lnTo>
                  <a:pt x="228600" y="0"/>
                </a:lnTo>
                <a:lnTo>
                  <a:pt x="228600" y="0"/>
                </a:lnTo>
                <a:lnTo>
                  <a:pt x="196850" y="12700"/>
                </a:lnTo>
                <a:lnTo>
                  <a:pt x="152400" y="25400"/>
                </a:lnTo>
                <a:lnTo>
                  <a:pt x="114300" y="44450"/>
                </a:lnTo>
                <a:lnTo>
                  <a:pt x="101600" y="57150"/>
                </a:lnTo>
                <a:lnTo>
                  <a:pt x="107950" y="57150"/>
                </a:lnTo>
                <a:lnTo>
                  <a:pt x="146050" y="57150"/>
                </a:lnTo>
                <a:lnTo>
                  <a:pt x="190500" y="57150"/>
                </a:lnTo>
                <a:lnTo>
                  <a:pt x="241300" y="63500"/>
                </a:lnTo>
                <a:lnTo>
                  <a:pt x="273050" y="82550"/>
                </a:lnTo>
                <a:lnTo>
                  <a:pt x="273050" y="107950"/>
                </a:lnTo>
                <a:lnTo>
                  <a:pt x="247650" y="127000"/>
                </a:lnTo>
                <a:lnTo>
                  <a:pt x="209550" y="139700"/>
                </a:lnTo>
                <a:lnTo>
                  <a:pt x="171450" y="146050"/>
                </a:lnTo>
                <a:lnTo>
                  <a:pt x="152400" y="139700"/>
                </a:lnTo>
                <a:lnTo>
                  <a:pt x="146050" y="127000"/>
                </a:lnTo>
                <a:lnTo>
                  <a:pt x="146050" y="1270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4610100" y="4997450"/>
            <a:ext cx="209551" cy="146051"/>
          </a:xfrm>
          <a:custGeom>
            <a:avLst/>
            <a:gdLst/>
            <a:ahLst/>
            <a:cxnLst/>
            <a:rect l="0" t="0" r="0" b="0"/>
            <a:pathLst>
              <a:path w="209551" h="146051">
                <a:moveTo>
                  <a:pt x="0" y="76200"/>
                </a:moveTo>
                <a:lnTo>
                  <a:pt x="25400" y="76200"/>
                </a:lnTo>
                <a:lnTo>
                  <a:pt x="57150" y="69850"/>
                </a:lnTo>
                <a:lnTo>
                  <a:pt x="82550" y="57150"/>
                </a:lnTo>
                <a:lnTo>
                  <a:pt x="107950" y="38100"/>
                </a:lnTo>
                <a:lnTo>
                  <a:pt x="127000" y="19050"/>
                </a:lnTo>
                <a:lnTo>
                  <a:pt x="139700" y="0"/>
                </a:lnTo>
                <a:lnTo>
                  <a:pt x="127000" y="0"/>
                </a:lnTo>
                <a:lnTo>
                  <a:pt x="101600" y="19050"/>
                </a:lnTo>
                <a:lnTo>
                  <a:pt x="76200" y="50800"/>
                </a:lnTo>
                <a:lnTo>
                  <a:pt x="57150" y="88900"/>
                </a:lnTo>
                <a:lnTo>
                  <a:pt x="57150" y="120650"/>
                </a:lnTo>
                <a:lnTo>
                  <a:pt x="69850" y="139700"/>
                </a:lnTo>
                <a:lnTo>
                  <a:pt x="101600" y="146050"/>
                </a:lnTo>
                <a:lnTo>
                  <a:pt x="146050" y="139700"/>
                </a:lnTo>
                <a:lnTo>
                  <a:pt x="177800" y="127000"/>
                </a:lnTo>
                <a:lnTo>
                  <a:pt x="209550" y="107950"/>
                </a:lnTo>
                <a:lnTo>
                  <a:pt x="209550" y="1079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4819650" y="4889500"/>
            <a:ext cx="50801" cy="260351"/>
          </a:xfrm>
          <a:custGeom>
            <a:avLst/>
            <a:gdLst/>
            <a:ahLst/>
            <a:cxnLst/>
            <a:rect l="0" t="0" r="0" b="0"/>
            <a:pathLst>
              <a:path w="50801" h="260351">
                <a:moveTo>
                  <a:pt x="6350" y="0"/>
                </a:moveTo>
                <a:lnTo>
                  <a:pt x="0" y="0"/>
                </a:lnTo>
                <a:lnTo>
                  <a:pt x="6350" y="19050"/>
                </a:lnTo>
                <a:lnTo>
                  <a:pt x="12700" y="57150"/>
                </a:lnTo>
                <a:lnTo>
                  <a:pt x="25400" y="114300"/>
                </a:lnTo>
                <a:lnTo>
                  <a:pt x="38100" y="171450"/>
                </a:lnTo>
                <a:lnTo>
                  <a:pt x="44450" y="209550"/>
                </a:lnTo>
                <a:lnTo>
                  <a:pt x="50800" y="241300"/>
                </a:lnTo>
                <a:lnTo>
                  <a:pt x="44450" y="260350"/>
                </a:lnTo>
                <a:lnTo>
                  <a:pt x="44450" y="2603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4781550" y="5010150"/>
            <a:ext cx="222251" cy="44451"/>
          </a:xfrm>
          <a:custGeom>
            <a:avLst/>
            <a:gdLst/>
            <a:ahLst/>
            <a:cxnLst/>
            <a:rect l="0" t="0" r="0" b="0"/>
            <a:pathLst>
              <a:path w="222251" h="44451">
                <a:moveTo>
                  <a:pt x="0" y="44450"/>
                </a:moveTo>
                <a:lnTo>
                  <a:pt x="19050" y="31750"/>
                </a:lnTo>
                <a:lnTo>
                  <a:pt x="63500" y="19050"/>
                </a:lnTo>
                <a:lnTo>
                  <a:pt x="133350" y="6350"/>
                </a:lnTo>
                <a:lnTo>
                  <a:pt x="222250" y="0"/>
                </a:lnTo>
                <a:lnTo>
                  <a:pt x="22225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5283200" y="4889500"/>
            <a:ext cx="222251" cy="209551"/>
          </a:xfrm>
          <a:custGeom>
            <a:avLst/>
            <a:gdLst/>
            <a:ahLst/>
            <a:cxnLst/>
            <a:rect l="0" t="0" r="0" b="0"/>
            <a:pathLst>
              <a:path w="222251" h="209551">
                <a:moveTo>
                  <a:pt x="120650" y="0"/>
                </a:moveTo>
                <a:lnTo>
                  <a:pt x="114300" y="0"/>
                </a:lnTo>
                <a:lnTo>
                  <a:pt x="95250" y="19050"/>
                </a:lnTo>
                <a:lnTo>
                  <a:pt x="69850" y="38100"/>
                </a:lnTo>
                <a:lnTo>
                  <a:pt x="44450" y="63500"/>
                </a:lnTo>
                <a:lnTo>
                  <a:pt x="31750" y="82550"/>
                </a:lnTo>
                <a:lnTo>
                  <a:pt x="31750" y="82550"/>
                </a:lnTo>
                <a:lnTo>
                  <a:pt x="57150" y="82550"/>
                </a:lnTo>
                <a:lnTo>
                  <a:pt x="107950" y="88900"/>
                </a:lnTo>
                <a:lnTo>
                  <a:pt x="158750" y="101600"/>
                </a:lnTo>
                <a:lnTo>
                  <a:pt x="203200" y="120650"/>
                </a:lnTo>
                <a:lnTo>
                  <a:pt x="222250" y="146050"/>
                </a:lnTo>
                <a:lnTo>
                  <a:pt x="209550" y="165100"/>
                </a:lnTo>
                <a:lnTo>
                  <a:pt x="165100" y="190500"/>
                </a:lnTo>
                <a:lnTo>
                  <a:pt x="107950" y="203200"/>
                </a:lnTo>
                <a:lnTo>
                  <a:pt x="50800" y="209550"/>
                </a:lnTo>
                <a:lnTo>
                  <a:pt x="19050" y="209550"/>
                </a:lnTo>
                <a:lnTo>
                  <a:pt x="0" y="190500"/>
                </a:lnTo>
                <a:lnTo>
                  <a:pt x="0" y="1905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397500" y="4876800"/>
            <a:ext cx="215901" cy="63501"/>
          </a:xfrm>
          <a:custGeom>
            <a:avLst/>
            <a:gdLst/>
            <a:ahLst/>
            <a:cxnLst/>
            <a:rect l="0" t="0" r="0" b="0"/>
            <a:pathLst>
              <a:path w="215901" h="63501">
                <a:moveTo>
                  <a:pt x="0" y="63500"/>
                </a:moveTo>
                <a:lnTo>
                  <a:pt x="63500" y="44450"/>
                </a:lnTo>
                <a:lnTo>
                  <a:pt x="114300" y="25400"/>
                </a:lnTo>
                <a:lnTo>
                  <a:pt x="152400" y="12700"/>
                </a:lnTo>
                <a:lnTo>
                  <a:pt x="184150" y="6350"/>
                </a:lnTo>
                <a:lnTo>
                  <a:pt x="215900" y="0"/>
                </a:lnTo>
                <a:lnTo>
                  <a:pt x="21590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683250" y="4813300"/>
            <a:ext cx="177801" cy="254001"/>
          </a:xfrm>
          <a:custGeom>
            <a:avLst/>
            <a:gdLst/>
            <a:ahLst/>
            <a:cxnLst/>
            <a:rect l="0" t="0" r="0" b="0"/>
            <a:pathLst>
              <a:path w="177801" h="254001">
                <a:moveTo>
                  <a:pt x="44450" y="0"/>
                </a:moveTo>
                <a:lnTo>
                  <a:pt x="38100" y="31750"/>
                </a:lnTo>
                <a:lnTo>
                  <a:pt x="31750" y="82550"/>
                </a:lnTo>
                <a:lnTo>
                  <a:pt x="31750" y="146050"/>
                </a:lnTo>
                <a:lnTo>
                  <a:pt x="19050" y="203200"/>
                </a:lnTo>
                <a:lnTo>
                  <a:pt x="6350" y="241300"/>
                </a:lnTo>
                <a:lnTo>
                  <a:pt x="0" y="254000"/>
                </a:lnTo>
                <a:lnTo>
                  <a:pt x="0" y="254000"/>
                </a:lnTo>
                <a:lnTo>
                  <a:pt x="12700" y="228600"/>
                </a:lnTo>
                <a:lnTo>
                  <a:pt x="31750" y="196850"/>
                </a:lnTo>
                <a:lnTo>
                  <a:pt x="69850" y="158750"/>
                </a:lnTo>
                <a:lnTo>
                  <a:pt x="107950" y="133350"/>
                </a:lnTo>
                <a:lnTo>
                  <a:pt x="139700" y="133350"/>
                </a:lnTo>
                <a:lnTo>
                  <a:pt x="171450" y="152400"/>
                </a:lnTo>
                <a:lnTo>
                  <a:pt x="177800" y="177800"/>
                </a:lnTo>
                <a:lnTo>
                  <a:pt x="171450" y="203200"/>
                </a:lnTo>
                <a:lnTo>
                  <a:pt x="152400" y="222250"/>
                </a:lnTo>
                <a:lnTo>
                  <a:pt x="114300" y="241300"/>
                </a:lnTo>
                <a:lnTo>
                  <a:pt x="76200" y="247650"/>
                </a:lnTo>
                <a:lnTo>
                  <a:pt x="63500" y="247650"/>
                </a:lnTo>
                <a:lnTo>
                  <a:pt x="63500" y="234950"/>
                </a:lnTo>
                <a:lnTo>
                  <a:pt x="63500" y="2349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5892800" y="5003800"/>
            <a:ext cx="25401" cy="82551"/>
          </a:xfrm>
          <a:custGeom>
            <a:avLst/>
            <a:gdLst/>
            <a:ahLst/>
            <a:cxnLst/>
            <a:rect l="0" t="0" r="0" b="0"/>
            <a:pathLst>
              <a:path w="25401" h="82551">
                <a:moveTo>
                  <a:pt x="25400" y="0"/>
                </a:moveTo>
                <a:lnTo>
                  <a:pt x="25400" y="6350"/>
                </a:lnTo>
                <a:lnTo>
                  <a:pt x="19050" y="19050"/>
                </a:lnTo>
                <a:lnTo>
                  <a:pt x="12700" y="31750"/>
                </a:lnTo>
                <a:lnTo>
                  <a:pt x="6350" y="38100"/>
                </a:lnTo>
                <a:lnTo>
                  <a:pt x="6350" y="50800"/>
                </a:lnTo>
                <a:lnTo>
                  <a:pt x="0" y="63500"/>
                </a:lnTo>
                <a:lnTo>
                  <a:pt x="6350" y="69850"/>
                </a:lnTo>
                <a:lnTo>
                  <a:pt x="12700" y="76200"/>
                </a:lnTo>
                <a:lnTo>
                  <a:pt x="12700" y="82550"/>
                </a:lnTo>
                <a:lnTo>
                  <a:pt x="25400" y="76200"/>
                </a:lnTo>
                <a:lnTo>
                  <a:pt x="25400" y="762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5988050" y="4781550"/>
            <a:ext cx="57151" cy="241301"/>
          </a:xfrm>
          <a:custGeom>
            <a:avLst/>
            <a:gdLst/>
            <a:ahLst/>
            <a:cxnLst/>
            <a:rect l="0" t="0" r="0" b="0"/>
            <a:pathLst>
              <a:path w="57151" h="241301">
                <a:moveTo>
                  <a:pt x="0" y="19050"/>
                </a:moveTo>
                <a:lnTo>
                  <a:pt x="0" y="6350"/>
                </a:lnTo>
                <a:lnTo>
                  <a:pt x="6350" y="0"/>
                </a:lnTo>
                <a:lnTo>
                  <a:pt x="12700" y="6350"/>
                </a:lnTo>
                <a:lnTo>
                  <a:pt x="25400" y="31750"/>
                </a:lnTo>
                <a:lnTo>
                  <a:pt x="44450" y="82550"/>
                </a:lnTo>
                <a:lnTo>
                  <a:pt x="57150" y="152400"/>
                </a:lnTo>
                <a:lnTo>
                  <a:pt x="57150" y="203200"/>
                </a:lnTo>
                <a:lnTo>
                  <a:pt x="50800" y="241300"/>
                </a:lnTo>
                <a:lnTo>
                  <a:pt x="50800" y="2413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5956300" y="4908550"/>
            <a:ext cx="355601" cy="158751"/>
          </a:xfrm>
          <a:custGeom>
            <a:avLst/>
            <a:gdLst/>
            <a:ahLst/>
            <a:cxnLst/>
            <a:rect l="0" t="0" r="0" b="0"/>
            <a:pathLst>
              <a:path w="355601" h="158751">
                <a:moveTo>
                  <a:pt x="0" y="95250"/>
                </a:moveTo>
                <a:lnTo>
                  <a:pt x="12700" y="69850"/>
                </a:lnTo>
                <a:lnTo>
                  <a:pt x="38100" y="44450"/>
                </a:lnTo>
                <a:lnTo>
                  <a:pt x="88900" y="25400"/>
                </a:lnTo>
                <a:lnTo>
                  <a:pt x="139700" y="12700"/>
                </a:lnTo>
                <a:lnTo>
                  <a:pt x="203200" y="6350"/>
                </a:lnTo>
                <a:lnTo>
                  <a:pt x="241300" y="0"/>
                </a:lnTo>
                <a:lnTo>
                  <a:pt x="247650" y="6350"/>
                </a:lnTo>
                <a:lnTo>
                  <a:pt x="215900" y="19050"/>
                </a:lnTo>
                <a:lnTo>
                  <a:pt x="165100" y="38100"/>
                </a:lnTo>
                <a:lnTo>
                  <a:pt x="107950" y="57150"/>
                </a:lnTo>
                <a:lnTo>
                  <a:pt x="82550" y="69850"/>
                </a:lnTo>
                <a:lnTo>
                  <a:pt x="88900" y="69850"/>
                </a:lnTo>
                <a:lnTo>
                  <a:pt x="127000" y="69850"/>
                </a:lnTo>
                <a:lnTo>
                  <a:pt x="177800" y="63500"/>
                </a:lnTo>
                <a:lnTo>
                  <a:pt x="241300" y="63500"/>
                </a:lnTo>
                <a:lnTo>
                  <a:pt x="304800" y="69850"/>
                </a:lnTo>
                <a:lnTo>
                  <a:pt x="349250" y="88900"/>
                </a:lnTo>
                <a:lnTo>
                  <a:pt x="355600" y="107950"/>
                </a:lnTo>
                <a:lnTo>
                  <a:pt x="330200" y="127000"/>
                </a:lnTo>
                <a:lnTo>
                  <a:pt x="273050" y="146050"/>
                </a:lnTo>
                <a:lnTo>
                  <a:pt x="203200" y="152400"/>
                </a:lnTo>
                <a:lnTo>
                  <a:pt x="146050" y="158750"/>
                </a:lnTo>
                <a:lnTo>
                  <a:pt x="88900" y="152400"/>
                </a:lnTo>
                <a:lnTo>
                  <a:pt x="38100" y="127000"/>
                </a:lnTo>
                <a:lnTo>
                  <a:pt x="38100" y="12700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6242050" y="2565400"/>
            <a:ext cx="31751" cy="425451"/>
          </a:xfrm>
          <a:custGeom>
            <a:avLst/>
            <a:gdLst/>
            <a:ahLst/>
            <a:cxnLst/>
            <a:rect l="0" t="0" r="0" b="0"/>
            <a:pathLst>
              <a:path w="31751" h="425451">
                <a:moveTo>
                  <a:pt x="25400" y="0"/>
                </a:moveTo>
                <a:lnTo>
                  <a:pt x="25400" y="0"/>
                </a:lnTo>
                <a:lnTo>
                  <a:pt x="25400" y="0"/>
                </a:lnTo>
                <a:lnTo>
                  <a:pt x="31750" y="0"/>
                </a:lnTo>
                <a:lnTo>
                  <a:pt x="25400" y="6350"/>
                </a:lnTo>
                <a:lnTo>
                  <a:pt x="31750" y="19050"/>
                </a:lnTo>
                <a:lnTo>
                  <a:pt x="31750" y="31750"/>
                </a:lnTo>
                <a:lnTo>
                  <a:pt x="31750" y="50800"/>
                </a:lnTo>
                <a:lnTo>
                  <a:pt x="31750" y="76200"/>
                </a:lnTo>
                <a:lnTo>
                  <a:pt x="31750" y="114300"/>
                </a:lnTo>
                <a:lnTo>
                  <a:pt x="19050" y="152400"/>
                </a:lnTo>
                <a:lnTo>
                  <a:pt x="12700" y="196850"/>
                </a:lnTo>
                <a:lnTo>
                  <a:pt x="6350" y="234950"/>
                </a:lnTo>
                <a:lnTo>
                  <a:pt x="6350" y="273050"/>
                </a:lnTo>
                <a:lnTo>
                  <a:pt x="6350" y="311150"/>
                </a:lnTo>
                <a:lnTo>
                  <a:pt x="6350" y="349250"/>
                </a:lnTo>
                <a:lnTo>
                  <a:pt x="6350" y="374650"/>
                </a:lnTo>
                <a:lnTo>
                  <a:pt x="6350" y="393700"/>
                </a:lnTo>
                <a:lnTo>
                  <a:pt x="0" y="412750"/>
                </a:lnTo>
                <a:lnTo>
                  <a:pt x="6350" y="419100"/>
                </a:lnTo>
                <a:lnTo>
                  <a:pt x="6350" y="425450"/>
                </a:lnTo>
                <a:lnTo>
                  <a:pt x="6350" y="4254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6191250" y="2520950"/>
            <a:ext cx="1003301" cy="482601"/>
          </a:xfrm>
          <a:custGeom>
            <a:avLst/>
            <a:gdLst/>
            <a:ahLst/>
            <a:cxnLst/>
            <a:rect l="0" t="0" r="0" b="0"/>
            <a:pathLst>
              <a:path w="1003301" h="482601">
                <a:moveTo>
                  <a:pt x="69850" y="82550"/>
                </a:moveTo>
                <a:lnTo>
                  <a:pt x="76200" y="82550"/>
                </a:lnTo>
                <a:lnTo>
                  <a:pt x="95250" y="69850"/>
                </a:lnTo>
                <a:lnTo>
                  <a:pt x="127000" y="63500"/>
                </a:lnTo>
                <a:lnTo>
                  <a:pt x="177800" y="50800"/>
                </a:lnTo>
                <a:lnTo>
                  <a:pt x="247650" y="38100"/>
                </a:lnTo>
                <a:lnTo>
                  <a:pt x="336550" y="31750"/>
                </a:lnTo>
                <a:lnTo>
                  <a:pt x="450850" y="25400"/>
                </a:lnTo>
                <a:lnTo>
                  <a:pt x="571500" y="19050"/>
                </a:lnTo>
                <a:lnTo>
                  <a:pt x="679450" y="12700"/>
                </a:lnTo>
                <a:lnTo>
                  <a:pt x="774700" y="6350"/>
                </a:lnTo>
                <a:lnTo>
                  <a:pt x="857250" y="6350"/>
                </a:lnTo>
                <a:lnTo>
                  <a:pt x="920750" y="0"/>
                </a:lnTo>
                <a:lnTo>
                  <a:pt x="952500" y="0"/>
                </a:lnTo>
                <a:lnTo>
                  <a:pt x="971550" y="6350"/>
                </a:lnTo>
                <a:lnTo>
                  <a:pt x="977900" y="6350"/>
                </a:lnTo>
                <a:lnTo>
                  <a:pt x="977900" y="6350"/>
                </a:lnTo>
                <a:lnTo>
                  <a:pt x="977900" y="6350"/>
                </a:lnTo>
                <a:lnTo>
                  <a:pt x="971550" y="6350"/>
                </a:lnTo>
                <a:lnTo>
                  <a:pt x="971550" y="6350"/>
                </a:lnTo>
                <a:lnTo>
                  <a:pt x="971550" y="6350"/>
                </a:lnTo>
                <a:lnTo>
                  <a:pt x="971550" y="12700"/>
                </a:lnTo>
                <a:lnTo>
                  <a:pt x="971550" y="25400"/>
                </a:lnTo>
                <a:lnTo>
                  <a:pt x="971550" y="50800"/>
                </a:lnTo>
                <a:lnTo>
                  <a:pt x="977900" y="88900"/>
                </a:lnTo>
                <a:lnTo>
                  <a:pt x="977900" y="133350"/>
                </a:lnTo>
                <a:lnTo>
                  <a:pt x="984250" y="196850"/>
                </a:lnTo>
                <a:lnTo>
                  <a:pt x="990600" y="247650"/>
                </a:lnTo>
                <a:lnTo>
                  <a:pt x="996950" y="285750"/>
                </a:lnTo>
                <a:lnTo>
                  <a:pt x="1003300" y="330200"/>
                </a:lnTo>
                <a:lnTo>
                  <a:pt x="1003300" y="361950"/>
                </a:lnTo>
                <a:lnTo>
                  <a:pt x="1003300" y="381000"/>
                </a:lnTo>
                <a:lnTo>
                  <a:pt x="996950" y="393700"/>
                </a:lnTo>
                <a:lnTo>
                  <a:pt x="971550" y="400050"/>
                </a:lnTo>
                <a:lnTo>
                  <a:pt x="939800" y="400050"/>
                </a:lnTo>
                <a:lnTo>
                  <a:pt x="901700" y="406400"/>
                </a:lnTo>
                <a:lnTo>
                  <a:pt x="857250" y="406400"/>
                </a:lnTo>
                <a:lnTo>
                  <a:pt x="812800" y="412750"/>
                </a:lnTo>
                <a:lnTo>
                  <a:pt x="755650" y="412750"/>
                </a:lnTo>
                <a:lnTo>
                  <a:pt x="685800" y="412750"/>
                </a:lnTo>
                <a:lnTo>
                  <a:pt x="615950" y="419100"/>
                </a:lnTo>
                <a:lnTo>
                  <a:pt x="546100" y="425450"/>
                </a:lnTo>
                <a:lnTo>
                  <a:pt x="482600" y="431800"/>
                </a:lnTo>
                <a:lnTo>
                  <a:pt x="425450" y="438150"/>
                </a:lnTo>
                <a:lnTo>
                  <a:pt x="368300" y="450850"/>
                </a:lnTo>
                <a:lnTo>
                  <a:pt x="304800" y="457200"/>
                </a:lnTo>
                <a:lnTo>
                  <a:pt x="241300" y="457200"/>
                </a:lnTo>
                <a:lnTo>
                  <a:pt x="177800" y="463550"/>
                </a:lnTo>
                <a:lnTo>
                  <a:pt x="127000" y="463550"/>
                </a:lnTo>
                <a:lnTo>
                  <a:pt x="76200" y="469900"/>
                </a:lnTo>
                <a:lnTo>
                  <a:pt x="31750" y="469900"/>
                </a:lnTo>
                <a:lnTo>
                  <a:pt x="6350" y="476250"/>
                </a:lnTo>
                <a:lnTo>
                  <a:pt x="0" y="482600"/>
                </a:lnTo>
                <a:lnTo>
                  <a:pt x="0" y="476250"/>
                </a:lnTo>
                <a:lnTo>
                  <a:pt x="0" y="4762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7442200" y="2451100"/>
            <a:ext cx="127001" cy="177801"/>
          </a:xfrm>
          <a:custGeom>
            <a:avLst/>
            <a:gdLst/>
            <a:ahLst/>
            <a:cxnLst/>
            <a:rect l="0" t="0" r="0" b="0"/>
            <a:pathLst>
              <a:path w="127001" h="177801">
                <a:moveTo>
                  <a:pt x="6350" y="12700"/>
                </a:moveTo>
                <a:lnTo>
                  <a:pt x="6350" y="0"/>
                </a:lnTo>
                <a:lnTo>
                  <a:pt x="6350" y="0"/>
                </a:lnTo>
                <a:lnTo>
                  <a:pt x="6350" y="6350"/>
                </a:lnTo>
                <a:lnTo>
                  <a:pt x="12700" y="25400"/>
                </a:lnTo>
                <a:lnTo>
                  <a:pt x="12700" y="69850"/>
                </a:lnTo>
                <a:lnTo>
                  <a:pt x="12700" y="114300"/>
                </a:lnTo>
                <a:lnTo>
                  <a:pt x="6350" y="152400"/>
                </a:lnTo>
                <a:lnTo>
                  <a:pt x="6350" y="165100"/>
                </a:lnTo>
                <a:lnTo>
                  <a:pt x="6350" y="171450"/>
                </a:lnTo>
                <a:lnTo>
                  <a:pt x="6350" y="171450"/>
                </a:lnTo>
                <a:lnTo>
                  <a:pt x="12700" y="152400"/>
                </a:lnTo>
                <a:lnTo>
                  <a:pt x="31750" y="120650"/>
                </a:lnTo>
                <a:lnTo>
                  <a:pt x="50800" y="95250"/>
                </a:lnTo>
                <a:lnTo>
                  <a:pt x="82550" y="82550"/>
                </a:lnTo>
                <a:lnTo>
                  <a:pt x="107950" y="82550"/>
                </a:lnTo>
                <a:lnTo>
                  <a:pt x="120650" y="95250"/>
                </a:lnTo>
                <a:lnTo>
                  <a:pt x="127000" y="107950"/>
                </a:lnTo>
                <a:lnTo>
                  <a:pt x="127000" y="133350"/>
                </a:lnTo>
                <a:lnTo>
                  <a:pt x="114300" y="152400"/>
                </a:lnTo>
                <a:lnTo>
                  <a:pt x="82550" y="165100"/>
                </a:lnTo>
                <a:lnTo>
                  <a:pt x="50800" y="177800"/>
                </a:lnTo>
                <a:lnTo>
                  <a:pt x="25400" y="177800"/>
                </a:lnTo>
                <a:lnTo>
                  <a:pt x="6350" y="177800"/>
                </a:lnTo>
                <a:lnTo>
                  <a:pt x="0" y="171450"/>
                </a:lnTo>
                <a:lnTo>
                  <a:pt x="0" y="158750"/>
                </a:lnTo>
                <a:lnTo>
                  <a:pt x="0" y="1587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7600950" y="2400300"/>
            <a:ext cx="19051" cy="196851"/>
          </a:xfrm>
          <a:custGeom>
            <a:avLst/>
            <a:gdLst/>
            <a:ahLst/>
            <a:cxnLst/>
            <a:rect l="0" t="0" r="0" b="0"/>
            <a:pathLst>
              <a:path w="19051" h="196851">
                <a:moveTo>
                  <a:pt x="12700" y="0"/>
                </a:moveTo>
                <a:lnTo>
                  <a:pt x="0" y="12700"/>
                </a:lnTo>
                <a:lnTo>
                  <a:pt x="6350" y="38100"/>
                </a:lnTo>
                <a:lnTo>
                  <a:pt x="6350" y="82550"/>
                </a:lnTo>
                <a:lnTo>
                  <a:pt x="6350" y="127000"/>
                </a:lnTo>
                <a:lnTo>
                  <a:pt x="6350" y="165100"/>
                </a:lnTo>
                <a:lnTo>
                  <a:pt x="6350" y="184150"/>
                </a:lnTo>
                <a:lnTo>
                  <a:pt x="12700" y="196850"/>
                </a:lnTo>
                <a:lnTo>
                  <a:pt x="19050" y="196850"/>
                </a:lnTo>
                <a:lnTo>
                  <a:pt x="19050" y="1968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7645400" y="2476500"/>
            <a:ext cx="101601" cy="95251"/>
          </a:xfrm>
          <a:custGeom>
            <a:avLst/>
            <a:gdLst/>
            <a:ahLst/>
            <a:cxnLst/>
            <a:rect l="0" t="0" r="0" b="0"/>
            <a:pathLst>
              <a:path w="101601" h="95251">
                <a:moveTo>
                  <a:pt x="50800" y="6350"/>
                </a:moveTo>
                <a:lnTo>
                  <a:pt x="31750" y="6350"/>
                </a:lnTo>
                <a:lnTo>
                  <a:pt x="19050" y="19050"/>
                </a:lnTo>
                <a:lnTo>
                  <a:pt x="6350" y="31750"/>
                </a:lnTo>
                <a:lnTo>
                  <a:pt x="0" y="57150"/>
                </a:lnTo>
                <a:lnTo>
                  <a:pt x="0" y="82550"/>
                </a:lnTo>
                <a:lnTo>
                  <a:pt x="12700" y="95250"/>
                </a:lnTo>
                <a:lnTo>
                  <a:pt x="31750" y="95250"/>
                </a:lnTo>
                <a:lnTo>
                  <a:pt x="63500" y="82550"/>
                </a:lnTo>
                <a:lnTo>
                  <a:pt x="88900" y="69850"/>
                </a:lnTo>
                <a:lnTo>
                  <a:pt x="101600" y="44450"/>
                </a:lnTo>
                <a:lnTo>
                  <a:pt x="101600" y="12700"/>
                </a:lnTo>
                <a:lnTo>
                  <a:pt x="82550" y="0"/>
                </a:lnTo>
                <a:lnTo>
                  <a:pt x="57150" y="6350"/>
                </a:lnTo>
                <a:lnTo>
                  <a:pt x="31750" y="12700"/>
                </a:lnTo>
                <a:lnTo>
                  <a:pt x="25400" y="19050"/>
                </a:lnTo>
                <a:lnTo>
                  <a:pt x="38100" y="25400"/>
                </a:lnTo>
                <a:lnTo>
                  <a:pt x="38100" y="254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7721600" y="2451100"/>
            <a:ext cx="107951" cy="120651"/>
          </a:xfrm>
          <a:custGeom>
            <a:avLst/>
            <a:gdLst/>
            <a:ahLst/>
            <a:cxnLst/>
            <a:rect l="0" t="0" r="0" b="0"/>
            <a:pathLst>
              <a:path w="107951" h="120651">
                <a:moveTo>
                  <a:pt x="82550" y="0"/>
                </a:moveTo>
                <a:lnTo>
                  <a:pt x="63500" y="0"/>
                </a:lnTo>
                <a:lnTo>
                  <a:pt x="44450" y="12700"/>
                </a:lnTo>
                <a:lnTo>
                  <a:pt x="25400" y="31750"/>
                </a:lnTo>
                <a:lnTo>
                  <a:pt x="6350" y="63500"/>
                </a:lnTo>
                <a:lnTo>
                  <a:pt x="0" y="88900"/>
                </a:lnTo>
                <a:lnTo>
                  <a:pt x="6350" y="114300"/>
                </a:lnTo>
                <a:lnTo>
                  <a:pt x="25400" y="120650"/>
                </a:lnTo>
                <a:lnTo>
                  <a:pt x="50800" y="120650"/>
                </a:lnTo>
                <a:lnTo>
                  <a:pt x="82550" y="107950"/>
                </a:lnTo>
                <a:lnTo>
                  <a:pt x="107950" y="95250"/>
                </a:lnTo>
                <a:lnTo>
                  <a:pt x="107950" y="952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7854949" y="2343150"/>
            <a:ext cx="19051" cy="209551"/>
          </a:xfrm>
          <a:custGeom>
            <a:avLst/>
            <a:gdLst/>
            <a:ahLst/>
            <a:cxnLst/>
            <a:rect l="0" t="0" r="0" b="0"/>
            <a:pathLst>
              <a:path w="19051" h="209551">
                <a:moveTo>
                  <a:pt x="19050" y="0"/>
                </a:moveTo>
                <a:lnTo>
                  <a:pt x="12701" y="0"/>
                </a:lnTo>
                <a:lnTo>
                  <a:pt x="12701" y="6350"/>
                </a:lnTo>
                <a:lnTo>
                  <a:pt x="19050" y="31750"/>
                </a:lnTo>
                <a:lnTo>
                  <a:pt x="19050" y="76200"/>
                </a:lnTo>
                <a:lnTo>
                  <a:pt x="19050" y="120650"/>
                </a:lnTo>
                <a:lnTo>
                  <a:pt x="12701" y="158750"/>
                </a:lnTo>
                <a:lnTo>
                  <a:pt x="6351" y="190500"/>
                </a:lnTo>
                <a:lnTo>
                  <a:pt x="0" y="203200"/>
                </a:lnTo>
                <a:lnTo>
                  <a:pt x="0" y="209550"/>
                </a:lnTo>
                <a:lnTo>
                  <a:pt x="0" y="209550"/>
                </a:lnTo>
                <a:lnTo>
                  <a:pt x="19050" y="196850"/>
                </a:lnTo>
                <a:lnTo>
                  <a:pt x="19050" y="1968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7880350" y="2432050"/>
            <a:ext cx="107950" cy="139701"/>
          </a:xfrm>
          <a:custGeom>
            <a:avLst/>
            <a:gdLst/>
            <a:ahLst/>
            <a:cxnLst/>
            <a:rect l="0" t="0" r="0" b="0"/>
            <a:pathLst>
              <a:path w="107950" h="139701">
                <a:moveTo>
                  <a:pt x="101600" y="6350"/>
                </a:moveTo>
                <a:lnTo>
                  <a:pt x="101600" y="0"/>
                </a:lnTo>
                <a:lnTo>
                  <a:pt x="88899" y="6350"/>
                </a:lnTo>
                <a:lnTo>
                  <a:pt x="63500" y="19050"/>
                </a:lnTo>
                <a:lnTo>
                  <a:pt x="38100" y="31750"/>
                </a:lnTo>
                <a:lnTo>
                  <a:pt x="19050" y="50800"/>
                </a:lnTo>
                <a:lnTo>
                  <a:pt x="0" y="69850"/>
                </a:lnTo>
                <a:lnTo>
                  <a:pt x="0" y="95250"/>
                </a:lnTo>
                <a:lnTo>
                  <a:pt x="6350" y="114300"/>
                </a:lnTo>
                <a:lnTo>
                  <a:pt x="25400" y="133350"/>
                </a:lnTo>
                <a:lnTo>
                  <a:pt x="50799" y="139700"/>
                </a:lnTo>
                <a:lnTo>
                  <a:pt x="88899" y="139700"/>
                </a:lnTo>
                <a:lnTo>
                  <a:pt x="107949" y="139700"/>
                </a:lnTo>
                <a:lnTo>
                  <a:pt x="107949" y="139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7569200" y="2768600"/>
            <a:ext cx="95251" cy="114301"/>
          </a:xfrm>
          <a:custGeom>
            <a:avLst/>
            <a:gdLst/>
            <a:ahLst/>
            <a:cxnLst/>
            <a:rect l="0" t="0" r="0" b="0"/>
            <a:pathLst>
              <a:path w="95251" h="114301">
                <a:moveTo>
                  <a:pt x="31750" y="25400"/>
                </a:moveTo>
                <a:lnTo>
                  <a:pt x="12700" y="38100"/>
                </a:lnTo>
                <a:lnTo>
                  <a:pt x="0" y="63500"/>
                </a:lnTo>
                <a:lnTo>
                  <a:pt x="0" y="88900"/>
                </a:lnTo>
                <a:lnTo>
                  <a:pt x="6350" y="107950"/>
                </a:lnTo>
                <a:lnTo>
                  <a:pt x="25400" y="114300"/>
                </a:lnTo>
                <a:lnTo>
                  <a:pt x="50800" y="107950"/>
                </a:lnTo>
                <a:lnTo>
                  <a:pt x="69850" y="82550"/>
                </a:lnTo>
                <a:lnTo>
                  <a:pt x="95250" y="57150"/>
                </a:lnTo>
                <a:lnTo>
                  <a:pt x="88900" y="25400"/>
                </a:lnTo>
                <a:lnTo>
                  <a:pt x="76200" y="6350"/>
                </a:lnTo>
                <a:lnTo>
                  <a:pt x="50800" y="0"/>
                </a:lnTo>
                <a:lnTo>
                  <a:pt x="19050" y="0"/>
                </a:lnTo>
                <a:lnTo>
                  <a:pt x="0" y="12700"/>
                </a:lnTo>
                <a:lnTo>
                  <a:pt x="0" y="19050"/>
                </a:lnTo>
                <a:lnTo>
                  <a:pt x="0" y="190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7683500" y="2603500"/>
            <a:ext cx="82551" cy="234951"/>
          </a:xfrm>
          <a:custGeom>
            <a:avLst/>
            <a:gdLst/>
            <a:ahLst/>
            <a:cxnLst/>
            <a:rect l="0" t="0" r="0" b="0"/>
            <a:pathLst>
              <a:path w="82551" h="234951">
                <a:moveTo>
                  <a:pt x="82550" y="6350"/>
                </a:moveTo>
                <a:lnTo>
                  <a:pt x="50800" y="0"/>
                </a:lnTo>
                <a:lnTo>
                  <a:pt x="31750" y="0"/>
                </a:lnTo>
                <a:lnTo>
                  <a:pt x="12700" y="12700"/>
                </a:lnTo>
                <a:lnTo>
                  <a:pt x="6350" y="44450"/>
                </a:lnTo>
                <a:lnTo>
                  <a:pt x="0" y="101600"/>
                </a:lnTo>
                <a:lnTo>
                  <a:pt x="12700" y="152400"/>
                </a:lnTo>
                <a:lnTo>
                  <a:pt x="25400" y="190500"/>
                </a:lnTo>
                <a:lnTo>
                  <a:pt x="38100" y="215900"/>
                </a:lnTo>
                <a:lnTo>
                  <a:pt x="44450" y="234950"/>
                </a:lnTo>
                <a:lnTo>
                  <a:pt x="50800" y="234950"/>
                </a:lnTo>
                <a:lnTo>
                  <a:pt x="50800" y="234950"/>
                </a:lnTo>
                <a:lnTo>
                  <a:pt x="50800" y="2349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7639050" y="2717800"/>
            <a:ext cx="184151" cy="50801"/>
          </a:xfrm>
          <a:custGeom>
            <a:avLst/>
            <a:gdLst/>
            <a:ahLst/>
            <a:cxnLst/>
            <a:rect l="0" t="0" r="0" b="0"/>
            <a:pathLst>
              <a:path w="184151" h="50801">
                <a:moveTo>
                  <a:pt x="0" y="50800"/>
                </a:moveTo>
                <a:lnTo>
                  <a:pt x="12700" y="44450"/>
                </a:lnTo>
                <a:lnTo>
                  <a:pt x="44450" y="31750"/>
                </a:lnTo>
                <a:lnTo>
                  <a:pt x="95250" y="19050"/>
                </a:lnTo>
                <a:lnTo>
                  <a:pt x="146050" y="6350"/>
                </a:lnTo>
                <a:lnTo>
                  <a:pt x="184150" y="0"/>
                </a:lnTo>
                <a:lnTo>
                  <a:pt x="1841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7823200" y="2584450"/>
            <a:ext cx="76201" cy="254001"/>
          </a:xfrm>
          <a:custGeom>
            <a:avLst/>
            <a:gdLst/>
            <a:ahLst/>
            <a:cxnLst/>
            <a:rect l="0" t="0" r="0" b="0"/>
            <a:pathLst>
              <a:path w="76201" h="254001">
                <a:moveTo>
                  <a:pt x="76200" y="6350"/>
                </a:moveTo>
                <a:lnTo>
                  <a:pt x="50799" y="0"/>
                </a:lnTo>
                <a:lnTo>
                  <a:pt x="31749" y="0"/>
                </a:lnTo>
                <a:lnTo>
                  <a:pt x="19050" y="19050"/>
                </a:lnTo>
                <a:lnTo>
                  <a:pt x="0" y="57150"/>
                </a:lnTo>
                <a:lnTo>
                  <a:pt x="6350" y="101600"/>
                </a:lnTo>
                <a:lnTo>
                  <a:pt x="12699" y="165100"/>
                </a:lnTo>
                <a:lnTo>
                  <a:pt x="25400" y="203200"/>
                </a:lnTo>
                <a:lnTo>
                  <a:pt x="38100" y="234950"/>
                </a:lnTo>
                <a:lnTo>
                  <a:pt x="57150" y="254000"/>
                </a:lnTo>
                <a:lnTo>
                  <a:pt x="57150" y="254000"/>
                </a:lnTo>
                <a:lnTo>
                  <a:pt x="57150" y="2540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7804150" y="2686050"/>
            <a:ext cx="203200" cy="114301"/>
          </a:xfrm>
          <a:custGeom>
            <a:avLst/>
            <a:gdLst/>
            <a:ahLst/>
            <a:cxnLst/>
            <a:rect l="0" t="0" r="0" b="0"/>
            <a:pathLst>
              <a:path w="203200" h="114301">
                <a:moveTo>
                  <a:pt x="0" y="50800"/>
                </a:moveTo>
                <a:lnTo>
                  <a:pt x="6350" y="44450"/>
                </a:lnTo>
                <a:lnTo>
                  <a:pt x="25400" y="31750"/>
                </a:lnTo>
                <a:lnTo>
                  <a:pt x="76200" y="19050"/>
                </a:lnTo>
                <a:lnTo>
                  <a:pt x="133350" y="6350"/>
                </a:lnTo>
                <a:lnTo>
                  <a:pt x="171450" y="0"/>
                </a:lnTo>
                <a:lnTo>
                  <a:pt x="184149" y="0"/>
                </a:lnTo>
                <a:lnTo>
                  <a:pt x="165099" y="12700"/>
                </a:lnTo>
                <a:lnTo>
                  <a:pt x="139700" y="31750"/>
                </a:lnTo>
                <a:lnTo>
                  <a:pt x="107949" y="44450"/>
                </a:lnTo>
                <a:lnTo>
                  <a:pt x="88899" y="57150"/>
                </a:lnTo>
                <a:lnTo>
                  <a:pt x="88899" y="57150"/>
                </a:lnTo>
                <a:lnTo>
                  <a:pt x="107949" y="50800"/>
                </a:lnTo>
                <a:lnTo>
                  <a:pt x="139700" y="44450"/>
                </a:lnTo>
                <a:lnTo>
                  <a:pt x="171450" y="31750"/>
                </a:lnTo>
                <a:lnTo>
                  <a:pt x="196850" y="31750"/>
                </a:lnTo>
                <a:lnTo>
                  <a:pt x="203199" y="44450"/>
                </a:lnTo>
                <a:lnTo>
                  <a:pt x="196850" y="63500"/>
                </a:lnTo>
                <a:lnTo>
                  <a:pt x="171450" y="88900"/>
                </a:lnTo>
                <a:lnTo>
                  <a:pt x="152400" y="107950"/>
                </a:lnTo>
                <a:lnTo>
                  <a:pt x="133350" y="114300"/>
                </a:lnTo>
                <a:lnTo>
                  <a:pt x="120650" y="114300"/>
                </a:lnTo>
                <a:lnTo>
                  <a:pt x="120650" y="101600"/>
                </a:lnTo>
                <a:lnTo>
                  <a:pt x="120650" y="101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8007349" y="2635250"/>
            <a:ext cx="165102" cy="127001"/>
          </a:xfrm>
          <a:custGeom>
            <a:avLst/>
            <a:gdLst/>
            <a:ahLst/>
            <a:cxnLst/>
            <a:rect l="0" t="0" r="0" b="0"/>
            <a:pathLst>
              <a:path w="165102" h="127001">
                <a:moveTo>
                  <a:pt x="31751" y="57150"/>
                </a:moveTo>
                <a:lnTo>
                  <a:pt x="38100" y="50800"/>
                </a:lnTo>
                <a:lnTo>
                  <a:pt x="50801" y="44450"/>
                </a:lnTo>
                <a:lnTo>
                  <a:pt x="69851" y="38100"/>
                </a:lnTo>
                <a:lnTo>
                  <a:pt x="76200" y="25400"/>
                </a:lnTo>
                <a:lnTo>
                  <a:pt x="82551" y="12700"/>
                </a:lnTo>
                <a:lnTo>
                  <a:pt x="82551" y="0"/>
                </a:lnTo>
                <a:lnTo>
                  <a:pt x="76200" y="0"/>
                </a:lnTo>
                <a:lnTo>
                  <a:pt x="57150" y="6350"/>
                </a:lnTo>
                <a:lnTo>
                  <a:pt x="38100" y="12700"/>
                </a:lnTo>
                <a:lnTo>
                  <a:pt x="19050" y="31750"/>
                </a:lnTo>
                <a:lnTo>
                  <a:pt x="6351" y="50800"/>
                </a:lnTo>
                <a:lnTo>
                  <a:pt x="0" y="76200"/>
                </a:lnTo>
                <a:lnTo>
                  <a:pt x="6351" y="107950"/>
                </a:lnTo>
                <a:lnTo>
                  <a:pt x="25401" y="120650"/>
                </a:lnTo>
                <a:lnTo>
                  <a:pt x="57150" y="127000"/>
                </a:lnTo>
                <a:lnTo>
                  <a:pt x="101601" y="107950"/>
                </a:lnTo>
                <a:lnTo>
                  <a:pt x="133350" y="95250"/>
                </a:lnTo>
                <a:lnTo>
                  <a:pt x="165101" y="76200"/>
                </a:lnTo>
                <a:lnTo>
                  <a:pt x="165101" y="762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8172450" y="2514600"/>
            <a:ext cx="57151" cy="241301"/>
          </a:xfrm>
          <a:custGeom>
            <a:avLst/>
            <a:gdLst/>
            <a:ahLst/>
            <a:cxnLst/>
            <a:rect l="0" t="0" r="0" b="0"/>
            <a:pathLst>
              <a:path w="57151" h="241301">
                <a:moveTo>
                  <a:pt x="19050" y="0"/>
                </a:moveTo>
                <a:lnTo>
                  <a:pt x="6349" y="0"/>
                </a:lnTo>
                <a:lnTo>
                  <a:pt x="0" y="6350"/>
                </a:lnTo>
                <a:lnTo>
                  <a:pt x="6349" y="38100"/>
                </a:lnTo>
                <a:lnTo>
                  <a:pt x="25399" y="88900"/>
                </a:lnTo>
                <a:lnTo>
                  <a:pt x="38100" y="139700"/>
                </a:lnTo>
                <a:lnTo>
                  <a:pt x="44449" y="184150"/>
                </a:lnTo>
                <a:lnTo>
                  <a:pt x="50800" y="222250"/>
                </a:lnTo>
                <a:lnTo>
                  <a:pt x="57150" y="241300"/>
                </a:lnTo>
                <a:lnTo>
                  <a:pt x="57150" y="2413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8172450" y="2628900"/>
            <a:ext cx="158750" cy="6351"/>
          </a:xfrm>
          <a:custGeom>
            <a:avLst/>
            <a:gdLst/>
            <a:ahLst/>
            <a:cxnLst/>
            <a:rect l="0" t="0" r="0" b="0"/>
            <a:pathLst>
              <a:path w="158750" h="6351">
                <a:moveTo>
                  <a:pt x="0" y="6350"/>
                </a:moveTo>
                <a:lnTo>
                  <a:pt x="25399" y="6350"/>
                </a:lnTo>
                <a:lnTo>
                  <a:pt x="69850" y="6350"/>
                </a:lnTo>
                <a:lnTo>
                  <a:pt x="120649" y="0"/>
                </a:lnTo>
                <a:lnTo>
                  <a:pt x="158749" y="6350"/>
                </a:lnTo>
                <a:lnTo>
                  <a:pt x="158749" y="6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5702300" y="2584450"/>
            <a:ext cx="38101" cy="444501"/>
          </a:xfrm>
          <a:custGeom>
            <a:avLst/>
            <a:gdLst/>
            <a:ahLst/>
            <a:cxnLst/>
            <a:rect l="0" t="0" r="0" b="0"/>
            <a:pathLst>
              <a:path w="38101" h="444501">
                <a:moveTo>
                  <a:pt x="38100" y="12700"/>
                </a:moveTo>
                <a:lnTo>
                  <a:pt x="38100" y="6350"/>
                </a:lnTo>
                <a:lnTo>
                  <a:pt x="31750" y="0"/>
                </a:lnTo>
                <a:lnTo>
                  <a:pt x="25400" y="0"/>
                </a:lnTo>
                <a:lnTo>
                  <a:pt x="25400" y="0"/>
                </a:lnTo>
                <a:lnTo>
                  <a:pt x="25400" y="0"/>
                </a:lnTo>
                <a:lnTo>
                  <a:pt x="31750" y="12700"/>
                </a:lnTo>
                <a:lnTo>
                  <a:pt x="31750" y="31750"/>
                </a:lnTo>
                <a:lnTo>
                  <a:pt x="31750" y="57150"/>
                </a:lnTo>
                <a:lnTo>
                  <a:pt x="38100" y="82550"/>
                </a:lnTo>
                <a:lnTo>
                  <a:pt x="38100" y="114300"/>
                </a:lnTo>
                <a:lnTo>
                  <a:pt x="31750" y="152400"/>
                </a:lnTo>
                <a:lnTo>
                  <a:pt x="31750" y="190500"/>
                </a:lnTo>
                <a:lnTo>
                  <a:pt x="31750" y="234950"/>
                </a:lnTo>
                <a:lnTo>
                  <a:pt x="25400" y="273050"/>
                </a:lnTo>
                <a:lnTo>
                  <a:pt x="19050" y="317500"/>
                </a:lnTo>
                <a:lnTo>
                  <a:pt x="12700" y="355600"/>
                </a:lnTo>
                <a:lnTo>
                  <a:pt x="6350" y="387350"/>
                </a:lnTo>
                <a:lnTo>
                  <a:pt x="6350" y="406400"/>
                </a:lnTo>
                <a:lnTo>
                  <a:pt x="6350" y="431800"/>
                </a:lnTo>
                <a:lnTo>
                  <a:pt x="0" y="444500"/>
                </a:lnTo>
                <a:lnTo>
                  <a:pt x="0" y="4445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5715000" y="2559050"/>
            <a:ext cx="590551" cy="38101"/>
          </a:xfrm>
          <a:custGeom>
            <a:avLst/>
            <a:gdLst/>
            <a:ahLst/>
            <a:cxnLst/>
            <a:rect l="0" t="0" r="0" b="0"/>
            <a:pathLst>
              <a:path w="590551" h="38101">
                <a:moveTo>
                  <a:pt x="0" y="38100"/>
                </a:moveTo>
                <a:lnTo>
                  <a:pt x="0" y="31750"/>
                </a:lnTo>
                <a:lnTo>
                  <a:pt x="6350" y="31750"/>
                </a:lnTo>
                <a:lnTo>
                  <a:pt x="31750" y="25400"/>
                </a:lnTo>
                <a:lnTo>
                  <a:pt x="63500" y="25400"/>
                </a:lnTo>
                <a:lnTo>
                  <a:pt x="107950" y="25400"/>
                </a:lnTo>
                <a:lnTo>
                  <a:pt x="158750" y="25400"/>
                </a:lnTo>
                <a:lnTo>
                  <a:pt x="228600" y="19050"/>
                </a:lnTo>
                <a:lnTo>
                  <a:pt x="298450" y="12700"/>
                </a:lnTo>
                <a:lnTo>
                  <a:pt x="368300" y="12700"/>
                </a:lnTo>
                <a:lnTo>
                  <a:pt x="431800" y="6350"/>
                </a:lnTo>
                <a:lnTo>
                  <a:pt x="482600" y="0"/>
                </a:lnTo>
                <a:lnTo>
                  <a:pt x="520700" y="6350"/>
                </a:lnTo>
                <a:lnTo>
                  <a:pt x="565150" y="6350"/>
                </a:lnTo>
                <a:lnTo>
                  <a:pt x="584200" y="12700"/>
                </a:lnTo>
                <a:lnTo>
                  <a:pt x="590550" y="19050"/>
                </a:lnTo>
                <a:lnTo>
                  <a:pt x="590550" y="19050"/>
                </a:lnTo>
                <a:lnTo>
                  <a:pt x="590550" y="190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5695950" y="2984500"/>
            <a:ext cx="590551" cy="38101"/>
          </a:xfrm>
          <a:custGeom>
            <a:avLst/>
            <a:gdLst/>
            <a:ahLst/>
            <a:cxnLst/>
            <a:rect l="0" t="0" r="0" b="0"/>
            <a:pathLst>
              <a:path w="590551" h="38101">
                <a:moveTo>
                  <a:pt x="0" y="38100"/>
                </a:moveTo>
                <a:lnTo>
                  <a:pt x="0" y="38100"/>
                </a:lnTo>
                <a:lnTo>
                  <a:pt x="0" y="31750"/>
                </a:lnTo>
                <a:lnTo>
                  <a:pt x="12700" y="31750"/>
                </a:lnTo>
                <a:lnTo>
                  <a:pt x="25400" y="25400"/>
                </a:lnTo>
                <a:lnTo>
                  <a:pt x="50800" y="25400"/>
                </a:lnTo>
                <a:lnTo>
                  <a:pt x="95250" y="31750"/>
                </a:lnTo>
                <a:lnTo>
                  <a:pt x="152400" y="31750"/>
                </a:lnTo>
                <a:lnTo>
                  <a:pt x="215900" y="25400"/>
                </a:lnTo>
                <a:lnTo>
                  <a:pt x="311150" y="19050"/>
                </a:lnTo>
                <a:lnTo>
                  <a:pt x="393700" y="6350"/>
                </a:lnTo>
                <a:lnTo>
                  <a:pt x="463550" y="0"/>
                </a:lnTo>
                <a:lnTo>
                  <a:pt x="527050" y="0"/>
                </a:lnTo>
                <a:lnTo>
                  <a:pt x="565150" y="0"/>
                </a:lnTo>
                <a:lnTo>
                  <a:pt x="590550" y="0"/>
                </a:lnTo>
                <a:lnTo>
                  <a:pt x="590550" y="0"/>
                </a:lnTo>
                <a:lnTo>
                  <a:pt x="5905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>
            <a:off x="5797550" y="3194050"/>
            <a:ext cx="6351" cy="82551"/>
          </a:xfrm>
          <a:custGeom>
            <a:avLst/>
            <a:gdLst/>
            <a:ahLst/>
            <a:cxnLst/>
            <a:rect l="0" t="0" r="0" b="0"/>
            <a:pathLst>
              <a:path w="6351" h="82551">
                <a:moveTo>
                  <a:pt x="6350" y="12700"/>
                </a:moveTo>
                <a:lnTo>
                  <a:pt x="6350" y="6350"/>
                </a:lnTo>
                <a:lnTo>
                  <a:pt x="6350" y="0"/>
                </a:lnTo>
                <a:lnTo>
                  <a:pt x="6350" y="0"/>
                </a:lnTo>
                <a:lnTo>
                  <a:pt x="0" y="25400"/>
                </a:lnTo>
                <a:lnTo>
                  <a:pt x="0" y="50800"/>
                </a:lnTo>
                <a:lnTo>
                  <a:pt x="0" y="69850"/>
                </a:lnTo>
                <a:lnTo>
                  <a:pt x="0" y="82550"/>
                </a:lnTo>
                <a:lnTo>
                  <a:pt x="0" y="82550"/>
                </a:lnTo>
                <a:lnTo>
                  <a:pt x="6350" y="76200"/>
                </a:lnTo>
                <a:lnTo>
                  <a:pt x="6350" y="762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5810250" y="3060700"/>
            <a:ext cx="12701" cy="12701"/>
          </a:xfrm>
          <a:custGeom>
            <a:avLst/>
            <a:gdLst/>
            <a:ahLst/>
            <a:cxnLst/>
            <a:rect l="0" t="0" r="0" b="0"/>
            <a:pathLst>
              <a:path w="12701" h="12701">
                <a:moveTo>
                  <a:pt x="6350" y="12700"/>
                </a:moveTo>
                <a:lnTo>
                  <a:pt x="6350" y="6350"/>
                </a:lnTo>
                <a:lnTo>
                  <a:pt x="0" y="0"/>
                </a:lnTo>
                <a:lnTo>
                  <a:pt x="0" y="6350"/>
                </a:lnTo>
                <a:lnTo>
                  <a:pt x="12700" y="12700"/>
                </a:lnTo>
                <a:lnTo>
                  <a:pt x="12700" y="127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5861050" y="3149600"/>
            <a:ext cx="88901" cy="101601"/>
          </a:xfrm>
          <a:custGeom>
            <a:avLst/>
            <a:gdLst/>
            <a:ahLst/>
            <a:cxnLst/>
            <a:rect l="0" t="0" r="0" b="0"/>
            <a:pathLst>
              <a:path w="88901" h="101601">
                <a:moveTo>
                  <a:pt x="19050" y="31750"/>
                </a:moveTo>
                <a:lnTo>
                  <a:pt x="12700" y="57150"/>
                </a:lnTo>
                <a:lnTo>
                  <a:pt x="6350" y="76200"/>
                </a:lnTo>
                <a:lnTo>
                  <a:pt x="0" y="95250"/>
                </a:lnTo>
                <a:lnTo>
                  <a:pt x="0" y="101600"/>
                </a:lnTo>
                <a:lnTo>
                  <a:pt x="0" y="101600"/>
                </a:lnTo>
                <a:lnTo>
                  <a:pt x="6350" y="82550"/>
                </a:lnTo>
                <a:lnTo>
                  <a:pt x="19050" y="57150"/>
                </a:lnTo>
                <a:lnTo>
                  <a:pt x="38100" y="19050"/>
                </a:lnTo>
                <a:lnTo>
                  <a:pt x="50800" y="0"/>
                </a:lnTo>
                <a:lnTo>
                  <a:pt x="57150" y="0"/>
                </a:lnTo>
                <a:lnTo>
                  <a:pt x="63500" y="19050"/>
                </a:lnTo>
                <a:lnTo>
                  <a:pt x="69850" y="38100"/>
                </a:lnTo>
                <a:lnTo>
                  <a:pt x="69850" y="57150"/>
                </a:lnTo>
                <a:lnTo>
                  <a:pt x="76200" y="82550"/>
                </a:lnTo>
                <a:lnTo>
                  <a:pt x="76200" y="101600"/>
                </a:lnTo>
                <a:lnTo>
                  <a:pt x="88900" y="101600"/>
                </a:lnTo>
                <a:lnTo>
                  <a:pt x="88900" y="101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>
            <a:off x="5975350" y="3048000"/>
            <a:ext cx="101601" cy="209551"/>
          </a:xfrm>
          <a:custGeom>
            <a:avLst/>
            <a:gdLst/>
            <a:ahLst/>
            <a:cxnLst/>
            <a:rect l="0" t="0" r="0" b="0"/>
            <a:pathLst>
              <a:path w="101601" h="209551">
                <a:moveTo>
                  <a:pt x="76200" y="101600"/>
                </a:moveTo>
                <a:lnTo>
                  <a:pt x="50800" y="95250"/>
                </a:lnTo>
                <a:lnTo>
                  <a:pt x="31750" y="95250"/>
                </a:lnTo>
                <a:lnTo>
                  <a:pt x="12700" y="107950"/>
                </a:lnTo>
                <a:lnTo>
                  <a:pt x="6350" y="127000"/>
                </a:lnTo>
                <a:lnTo>
                  <a:pt x="0" y="158750"/>
                </a:lnTo>
                <a:lnTo>
                  <a:pt x="0" y="184150"/>
                </a:lnTo>
                <a:lnTo>
                  <a:pt x="6350" y="203200"/>
                </a:lnTo>
                <a:lnTo>
                  <a:pt x="19050" y="209550"/>
                </a:lnTo>
                <a:lnTo>
                  <a:pt x="31750" y="203200"/>
                </a:lnTo>
                <a:lnTo>
                  <a:pt x="50800" y="184150"/>
                </a:lnTo>
                <a:lnTo>
                  <a:pt x="63500" y="158750"/>
                </a:lnTo>
                <a:lnTo>
                  <a:pt x="69850" y="114300"/>
                </a:lnTo>
                <a:lnTo>
                  <a:pt x="69850" y="57150"/>
                </a:lnTo>
                <a:lnTo>
                  <a:pt x="69850" y="12700"/>
                </a:lnTo>
                <a:lnTo>
                  <a:pt x="57150" y="0"/>
                </a:lnTo>
                <a:lnTo>
                  <a:pt x="57150" y="0"/>
                </a:lnTo>
                <a:lnTo>
                  <a:pt x="57150" y="19050"/>
                </a:lnTo>
                <a:lnTo>
                  <a:pt x="69850" y="50800"/>
                </a:lnTo>
                <a:lnTo>
                  <a:pt x="76200" y="88900"/>
                </a:lnTo>
                <a:lnTo>
                  <a:pt x="88900" y="127000"/>
                </a:lnTo>
                <a:lnTo>
                  <a:pt x="101600" y="158750"/>
                </a:lnTo>
                <a:lnTo>
                  <a:pt x="101600" y="1587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6115050" y="3117850"/>
            <a:ext cx="88901" cy="127001"/>
          </a:xfrm>
          <a:custGeom>
            <a:avLst/>
            <a:gdLst/>
            <a:ahLst/>
            <a:cxnLst/>
            <a:rect l="0" t="0" r="0" b="0"/>
            <a:pathLst>
              <a:path w="88901" h="127001">
                <a:moveTo>
                  <a:pt x="0" y="69850"/>
                </a:moveTo>
                <a:lnTo>
                  <a:pt x="0" y="82550"/>
                </a:lnTo>
                <a:lnTo>
                  <a:pt x="6350" y="82550"/>
                </a:lnTo>
                <a:lnTo>
                  <a:pt x="31750" y="69850"/>
                </a:lnTo>
                <a:lnTo>
                  <a:pt x="57150" y="57150"/>
                </a:lnTo>
                <a:lnTo>
                  <a:pt x="69850" y="38100"/>
                </a:lnTo>
                <a:lnTo>
                  <a:pt x="76200" y="19050"/>
                </a:lnTo>
                <a:lnTo>
                  <a:pt x="69850" y="0"/>
                </a:lnTo>
                <a:lnTo>
                  <a:pt x="50800" y="0"/>
                </a:lnTo>
                <a:lnTo>
                  <a:pt x="31750" y="6350"/>
                </a:lnTo>
                <a:lnTo>
                  <a:pt x="12700" y="25400"/>
                </a:lnTo>
                <a:lnTo>
                  <a:pt x="12700" y="50800"/>
                </a:lnTo>
                <a:lnTo>
                  <a:pt x="19050" y="82550"/>
                </a:lnTo>
                <a:lnTo>
                  <a:pt x="25400" y="107950"/>
                </a:lnTo>
                <a:lnTo>
                  <a:pt x="44450" y="120650"/>
                </a:lnTo>
                <a:lnTo>
                  <a:pt x="76200" y="127000"/>
                </a:lnTo>
                <a:lnTo>
                  <a:pt x="88900" y="120650"/>
                </a:lnTo>
                <a:lnTo>
                  <a:pt x="88900" y="120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6235700" y="3111500"/>
            <a:ext cx="184151" cy="120651"/>
          </a:xfrm>
          <a:custGeom>
            <a:avLst/>
            <a:gdLst/>
            <a:ahLst/>
            <a:cxnLst/>
            <a:rect l="0" t="0" r="0" b="0"/>
            <a:pathLst>
              <a:path w="184151" h="120651">
                <a:moveTo>
                  <a:pt x="12700" y="31750"/>
                </a:moveTo>
                <a:lnTo>
                  <a:pt x="0" y="25400"/>
                </a:lnTo>
                <a:lnTo>
                  <a:pt x="6350" y="19050"/>
                </a:lnTo>
                <a:lnTo>
                  <a:pt x="25400" y="6350"/>
                </a:lnTo>
                <a:lnTo>
                  <a:pt x="50800" y="0"/>
                </a:lnTo>
                <a:lnTo>
                  <a:pt x="69850" y="0"/>
                </a:lnTo>
                <a:lnTo>
                  <a:pt x="82550" y="12700"/>
                </a:lnTo>
                <a:lnTo>
                  <a:pt x="76200" y="44450"/>
                </a:lnTo>
                <a:lnTo>
                  <a:pt x="76200" y="82550"/>
                </a:lnTo>
                <a:lnTo>
                  <a:pt x="82550" y="107950"/>
                </a:lnTo>
                <a:lnTo>
                  <a:pt x="95250" y="120650"/>
                </a:lnTo>
                <a:lnTo>
                  <a:pt x="127000" y="120650"/>
                </a:lnTo>
                <a:lnTo>
                  <a:pt x="152400" y="107950"/>
                </a:lnTo>
                <a:lnTo>
                  <a:pt x="184150" y="88900"/>
                </a:lnTo>
                <a:lnTo>
                  <a:pt x="184150" y="889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280150" y="3092450"/>
            <a:ext cx="76201" cy="203201"/>
          </a:xfrm>
          <a:custGeom>
            <a:avLst/>
            <a:gdLst/>
            <a:ahLst/>
            <a:cxnLst/>
            <a:rect l="0" t="0" r="0" b="0"/>
            <a:pathLst>
              <a:path w="76201" h="203201">
                <a:moveTo>
                  <a:pt x="76200" y="0"/>
                </a:moveTo>
                <a:lnTo>
                  <a:pt x="63500" y="12700"/>
                </a:lnTo>
                <a:lnTo>
                  <a:pt x="44450" y="50800"/>
                </a:lnTo>
                <a:lnTo>
                  <a:pt x="25400" y="114300"/>
                </a:lnTo>
                <a:lnTo>
                  <a:pt x="6350" y="171450"/>
                </a:lnTo>
                <a:lnTo>
                  <a:pt x="0" y="203200"/>
                </a:lnTo>
                <a:lnTo>
                  <a:pt x="0" y="2032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304800" y="3873500"/>
            <a:ext cx="1416051" cy="393701"/>
          </a:xfrm>
          <a:custGeom>
            <a:avLst/>
            <a:gdLst/>
            <a:ahLst/>
            <a:cxnLst/>
            <a:rect l="0" t="0" r="0" b="0"/>
            <a:pathLst>
              <a:path w="1416051" h="393701">
                <a:moveTo>
                  <a:pt x="1200150" y="82550"/>
                </a:moveTo>
                <a:lnTo>
                  <a:pt x="1162050" y="63500"/>
                </a:lnTo>
                <a:lnTo>
                  <a:pt x="1130300" y="50800"/>
                </a:lnTo>
                <a:lnTo>
                  <a:pt x="1098550" y="44450"/>
                </a:lnTo>
                <a:lnTo>
                  <a:pt x="1047750" y="38100"/>
                </a:lnTo>
                <a:lnTo>
                  <a:pt x="996950" y="31750"/>
                </a:lnTo>
                <a:lnTo>
                  <a:pt x="933450" y="38100"/>
                </a:lnTo>
                <a:lnTo>
                  <a:pt x="869950" y="31750"/>
                </a:lnTo>
                <a:lnTo>
                  <a:pt x="806450" y="25400"/>
                </a:lnTo>
                <a:lnTo>
                  <a:pt x="736600" y="19050"/>
                </a:lnTo>
                <a:lnTo>
                  <a:pt x="666750" y="6350"/>
                </a:lnTo>
                <a:lnTo>
                  <a:pt x="590550" y="0"/>
                </a:lnTo>
                <a:lnTo>
                  <a:pt x="508000" y="0"/>
                </a:lnTo>
                <a:lnTo>
                  <a:pt x="425450" y="12700"/>
                </a:lnTo>
                <a:lnTo>
                  <a:pt x="342900" y="19050"/>
                </a:lnTo>
                <a:lnTo>
                  <a:pt x="279400" y="25400"/>
                </a:lnTo>
                <a:lnTo>
                  <a:pt x="215900" y="31750"/>
                </a:lnTo>
                <a:lnTo>
                  <a:pt x="152400" y="38100"/>
                </a:lnTo>
                <a:lnTo>
                  <a:pt x="101600" y="50800"/>
                </a:lnTo>
                <a:lnTo>
                  <a:pt x="50800" y="69850"/>
                </a:lnTo>
                <a:lnTo>
                  <a:pt x="19050" y="95250"/>
                </a:lnTo>
                <a:lnTo>
                  <a:pt x="0" y="114300"/>
                </a:lnTo>
                <a:lnTo>
                  <a:pt x="0" y="146050"/>
                </a:lnTo>
                <a:lnTo>
                  <a:pt x="6350" y="165100"/>
                </a:lnTo>
                <a:lnTo>
                  <a:pt x="19050" y="190500"/>
                </a:lnTo>
                <a:lnTo>
                  <a:pt x="50800" y="215900"/>
                </a:lnTo>
                <a:lnTo>
                  <a:pt x="82550" y="247650"/>
                </a:lnTo>
                <a:lnTo>
                  <a:pt x="139700" y="273050"/>
                </a:lnTo>
                <a:lnTo>
                  <a:pt x="203200" y="298450"/>
                </a:lnTo>
                <a:lnTo>
                  <a:pt x="279400" y="323850"/>
                </a:lnTo>
                <a:lnTo>
                  <a:pt x="368300" y="336550"/>
                </a:lnTo>
                <a:lnTo>
                  <a:pt x="457200" y="355600"/>
                </a:lnTo>
                <a:lnTo>
                  <a:pt x="565150" y="368300"/>
                </a:lnTo>
                <a:lnTo>
                  <a:pt x="679450" y="387350"/>
                </a:lnTo>
                <a:lnTo>
                  <a:pt x="787400" y="387350"/>
                </a:lnTo>
                <a:lnTo>
                  <a:pt x="889000" y="393700"/>
                </a:lnTo>
                <a:lnTo>
                  <a:pt x="1003300" y="387350"/>
                </a:lnTo>
                <a:lnTo>
                  <a:pt x="1104900" y="374650"/>
                </a:lnTo>
                <a:lnTo>
                  <a:pt x="1187450" y="355600"/>
                </a:lnTo>
                <a:lnTo>
                  <a:pt x="1270000" y="336550"/>
                </a:lnTo>
                <a:lnTo>
                  <a:pt x="1333500" y="304800"/>
                </a:lnTo>
                <a:lnTo>
                  <a:pt x="1384300" y="266700"/>
                </a:lnTo>
                <a:lnTo>
                  <a:pt x="1416050" y="222250"/>
                </a:lnTo>
                <a:lnTo>
                  <a:pt x="1416050" y="171450"/>
                </a:lnTo>
                <a:lnTo>
                  <a:pt x="1371600" y="127000"/>
                </a:lnTo>
                <a:lnTo>
                  <a:pt x="1263650" y="95250"/>
                </a:lnTo>
                <a:lnTo>
                  <a:pt x="1111250" y="82550"/>
                </a:lnTo>
                <a:lnTo>
                  <a:pt x="933450" y="95250"/>
                </a:lnTo>
                <a:lnTo>
                  <a:pt x="933450" y="952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" dist="35921" dir="2700002">
                    <a:scrgbClr r="0" g="0" b="0">
                      <a:alpha val="60000"/>
                    </a:sc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2936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524000"/>
          </a:xfrm>
        </p:spPr>
        <p:txBody>
          <a:bodyPr>
            <a:noAutofit/>
          </a:bodyPr>
          <a:lstStyle/>
          <a:p>
            <a:r>
              <a:rPr lang="en-US" sz="3200" dirty="0"/>
              <a:t>Consider a </a:t>
            </a:r>
            <a:r>
              <a:rPr lang="en-US" sz="3200" dirty="0" smtClean="0"/>
              <a:t>1024 word  2-way set associative mapped </a:t>
            </a:r>
            <a:r>
              <a:rPr lang="en-US" sz="3200" dirty="0"/>
              <a:t>cache with </a:t>
            </a:r>
            <a:r>
              <a:rPr lang="en-US" sz="3200" dirty="0" smtClean="0"/>
              <a:t>32 word blocks. Only </a:t>
            </a:r>
            <a:r>
              <a:rPr lang="en-US" sz="3200" dirty="0"/>
              <a:t>word addresses are </a:t>
            </a:r>
            <a:r>
              <a:rPr lang="en-US" sz="3200" dirty="0" smtClean="0"/>
              <a:t>used. What are the word addresses of the data brought in when a data item at address 27,435 is read from main memory?</a:t>
            </a:r>
            <a:endParaRPr lang="en-US" sz="32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3124200"/>
            <a:ext cx="4114800" cy="2971800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27,424 – 27,455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27,435 - 27,466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27,435 – 27,451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27,424 – 27,439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Don’t Know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4446565"/>
              </p:ext>
            </p:extLst>
          </p:nvPr>
        </p:nvGraphicFramePr>
        <p:xfrm>
          <a:off x="5313256" y="2667000"/>
          <a:ext cx="3826933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Chart" r:id="rId6" imgW="4572039" imgH="5143616" progId="MSGraph.Chart.8">
                  <p:embed followColorScheme="full"/>
                </p:oleObj>
              </mc:Choice>
              <mc:Fallback>
                <p:oleObj name="Chart" r:id="rId6" imgW="4572039" imgH="514361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3256" y="2667000"/>
                        <a:ext cx="3826933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StartPoll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730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20574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Instruction cache miss rate of 4%, data cache miss rate of 10%, </a:t>
            </a:r>
            <a:r>
              <a:rPr lang="en-US" altLang="en-US" sz="3200" dirty="0" smtClean="0"/>
              <a:t>Base CPI </a:t>
            </a:r>
            <a:r>
              <a:rPr lang="en-US" altLang="en-US" sz="3200" dirty="0"/>
              <a:t>= 1.0 (no data or control hazards), 20% of instructions are loads and stores, miss penalty = 12 cycles, CPI = 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3124200"/>
            <a:ext cx="4114800" cy="2971800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1.241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1.34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1.48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dirty="0" smtClean="0"/>
              <a:t>1.72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lphaUcPeriod"/>
            </a:pPr>
            <a:r>
              <a:rPr lang="en-US" sz="3200" smtClean="0"/>
              <a:t>None of the above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72575789"/>
              </p:ext>
            </p:extLst>
          </p:nvPr>
        </p:nvGraphicFramePr>
        <p:xfrm>
          <a:off x="5313256" y="2667000"/>
          <a:ext cx="3826933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Chart" r:id="rId6" imgW="4572039" imgH="5143616" progId="MSGraph.Chart.8">
                  <p:embed followColorScheme="full"/>
                </p:oleObj>
              </mc:Choice>
              <mc:Fallback>
                <p:oleObj name="Chart" r:id="rId6" imgW="4572039" imgH="5143616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3256" y="2667000"/>
                        <a:ext cx="3826933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PStartPoll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96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7CE3BD460D48DFB309616EA3527B00"/>
  <p:tag name="TPVERSION" val="5"/>
  <p:tag name="TPFULLVERSION" val="5.2.1.3179"/>
  <p:tag name="PPTVERSION" val="14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False"/>
  <p:tag name="AUTOFORMATCHART" val="True"/>
  <p:tag name="TYPE" val="MultiChoiceSlide"/>
  <p:tag name="TPQUESTIONXML" val="﻿&lt;?xml version=&quot;1.0&quot; encoding=&quot;utf-8&quot;?&gt;&#10;&lt;questionlist&gt;&#10;    &lt;properties&gt;&#10;        &lt;guid&gt;310A623381CF40C7A231D3EA6058D105&lt;/guid&gt;&#10;        &lt;description /&gt;&#10;        &lt;date&gt;2/6/2014 1:10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0810EF50E52435FA443FFA6AE801260&lt;/guid&gt;&#10;            &lt;repollguid&gt;81C115E08BC94D30A4C9BDAB3C6B5212&lt;/repollguid&gt;&#10;            &lt;sourceid&gt;FFE8B0EAFFD04E67A2395E53AE2FF800&lt;/sourceid&gt;&#10;            &lt;questiontext&gt;Consider a 64KB 8-way set associative cache with 32 word blocks. How many index bits are there? Only word addresses are used and a word is 64 bits. Addresses are 32 bit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1EBF91C4BC941FDA631961150582908&lt;/guid&gt;&#10;                    &lt;answertext&gt;5&lt;/answertext&gt;&#10;                    &lt;valuetype&gt;0&lt;/valuetype&gt;&#10;                &lt;/answer&gt;&#10;                &lt;answer&gt;&#10;                    &lt;guid&gt;BBE54AAB418944AFA82339AB5F3907E0&lt;/guid&gt;&#10;                    &lt;answertext&gt;6&lt;/answertext&gt;&#10;                    &lt;valuetype&gt;0&lt;/valuetype&gt;&#10;                &lt;/answer&gt;&#10;                &lt;answer&gt;&#10;                    &lt;guid&gt;A79D643120CD4075A5C2553BEFA5CDD6&lt;/guid&gt;&#10;                    &lt;answertext&gt;7&lt;/answertext&gt;&#10;                    &lt;valuetype&gt;0&lt;/valuetype&gt;&#10;                &lt;/answer&gt;&#10;                &lt;answer&gt;&#10;                    &lt;guid&gt;9A14925259CB44D992E55B5BC1CBB5A8&lt;/guid&gt;&#10;                    &lt;answertext&gt;8&lt;/answertext&gt;&#10;                    &lt;valuetype&gt;0&lt;/valuetype&gt;&#10;                &lt;/answer&gt;&#10;                &lt;answer&gt;&#10;                    &lt;guid&gt;4946EFBFEE5D49319F92856828538195&lt;/guid&gt;&#10;                    &lt;answertext&gt;9&lt;/answertext&gt;&#10;                    &lt;valuetype&gt;0&lt;/valuetype&gt;&#10;                &lt;/answer&gt;&#10;                &lt;answer&gt;&#10;                    &lt;guid&gt;5FCD9FD8AB7F4759941C63700ED4F082&lt;/guid&gt;&#10;                    &lt;answertext&gt;10&lt;/answertext&gt;&#10;                    &lt;valuetype&gt;0&lt;/valuetype&gt;&#10;                &lt;/answer&gt;&#10;                &lt;answer&gt;&#10;                    &lt;guid&gt;90C6B90FE79641EEB408FB6AAD5A6370&lt;/guid&gt;&#10;                    &lt;answertext&gt;Don’t Know&lt;/answertext&gt;&#10;                    &lt;valuetype&gt;0&lt;/valuetype&gt;&#10;                &lt;/answer&gt;&#10;            &lt;/answers&gt;&#10;        &lt;/multichoice&gt;&#10;    &lt;/questions&gt;&#10;&lt;/questionlist&gt;"/>
  <p:tag name="RESULTS" val="Consider a 64KB 8-way set associative cache with 32 word blocks. How many index bits are there? Only word addresses are used and a word is 64 bits. Addresses are 32 bits.[;crlf;]27[;]37[;]27[;]False[;]0[;][;crlf;]6.03703703703704[;]7[;]1.87540576313662[;]3.51714677640604[;crlf;]2[;]0[;]51[;]5[;][;crlf;]1[;]0[;]62[;]6[;][;crlf;]0[;]0[;]73[;]7[;][;crlf;]2[;]0[;]84[;]8[;][;crlf;]1[;]0[;]95[;]9[;][;crlf;]1[;]0[;]106[;]10[;][;crlf;]20[;]0[;]Don’t Know7[;]Don’t Know[;]"/>
  <p:tag name="HASRESULTS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False"/>
  <p:tag name="AUTOFORMATCHART" val="True"/>
  <p:tag name="TYPE" val="MultiChoiceSlide"/>
  <p:tag name="TPQUESTIONXML" val="﻿&lt;?xml version=&quot;1.0&quot; encoding=&quot;utf-8&quot;?&gt;&#10;&lt;questionlist&gt;&#10;    &lt;properties&gt;&#10;        &lt;guid&gt;310A623381CF40C7A231D3EA6058D105&lt;/guid&gt;&#10;        &lt;description /&gt;&#10;        &lt;date&gt;2/6/2014 1:10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057CC8E5A814D549DE71F007FD70173&lt;/guid&gt;&#10;            &lt;repollguid&gt;81C115E08BC94D30A4C9BDAB3C6B5212&lt;/repollguid&gt;&#10;            &lt;sourceid&gt;FFE8B0EAFFD04E67A2395E53AE2FF800&lt;/sourceid&gt;&#10;            &lt;questiontext&gt;Consider a 64KB 8-way set associative cache with 32word blocks. How many block offset bits are there? Only word addresses are used and a word is 64 bits. Addresses are 32 bit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1EBF91C4BC941FDA631961150582908&lt;/guid&gt;&#10;                    &lt;answertext&gt;5&lt;/answertext&gt;&#10;                    &lt;valuetype&gt;0&lt;/valuetype&gt;&#10;                &lt;/answer&gt;&#10;                &lt;answer&gt;&#10;                    &lt;guid&gt;BBE54AAB418944AFA82339AB5F3907E0&lt;/guid&gt;&#10;                    &lt;answertext&gt;6&lt;/answertext&gt;&#10;                    &lt;valuetype&gt;0&lt;/valuetype&gt;&#10;                &lt;/answer&gt;&#10;                &lt;answer&gt;&#10;                    &lt;guid&gt;A79D643120CD4075A5C2553BEFA5CDD6&lt;/guid&gt;&#10;                    &lt;answertext&gt;7&lt;/answertext&gt;&#10;                    &lt;valuetype&gt;0&lt;/valuetype&gt;&#10;                &lt;/answer&gt;&#10;                &lt;answer&gt;&#10;                    &lt;guid&gt;9A14925259CB44D992E55B5BC1CBB5A8&lt;/guid&gt;&#10;                    &lt;answertext&gt;8&lt;/answertext&gt;&#10;                    &lt;valuetype&gt;0&lt;/valuetype&gt;&#10;                &lt;/answer&gt;&#10;                &lt;answer&gt;&#10;                    &lt;guid&gt;4946EFBFEE5D49319F92856828538195&lt;/guid&gt;&#10;                    &lt;answertext&gt;9&lt;/answertext&gt;&#10;                    &lt;valuetype&gt;0&lt;/valuetype&gt;&#10;                &lt;/answer&gt;&#10;                &lt;answer&gt;&#10;                    &lt;guid&gt;5FCD9FD8AB7F4759941C63700ED4F082&lt;/guid&gt;&#10;                    &lt;answertext&gt;10&lt;/answertext&gt;&#10;                    &lt;valuetype&gt;0&lt;/valuetype&gt;&#10;                &lt;/answer&gt;&#10;                &lt;answer&gt;&#10;                    &lt;guid&gt;90C6B90FE79641EEB408FB6AAD5A6370&lt;/guid&gt;&#10;                    &lt;answertext&gt;Don’t Know&lt;/answertext&gt;&#10;                    &lt;valuetype&gt;0&lt;/valuetype&gt;&#10;                &lt;/answer&gt;&#10;            &lt;/answers&gt;&#10;        &lt;/multichoice&gt;&#10;    &lt;/questions&gt;&#10;&lt;/questionlist&gt;"/>
  <p:tag name="RESULTS" val="Consider a 64KB 8-way set associative cache with 32word blocks. How many block offset bits are there? Only word addresses are used and a word is 64 bits. Addresses are 32 bits.[;crlf;]27[;]37[;]27[;]False[;]0[;][;crlf;]3[;]2[;]2.27710017021324[;]5.18518518518519[;crlf;]11[;]0[;]51[;]5[;][;crlf;]4[;]0[;]62[;]6[;][;crlf;]3[;]0[;]73[;]7[;][;crlf;]3[;]0[;]84[;]8[;][;crlf;]0[;]0[;]95[;]9[;][;crlf;]1[;]0[;]106[;]10[;][;crlf;]5[;]0[;]Don’t Know7[;]Don’t Know[;]"/>
  <p:tag name="HASRESULTS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False"/>
  <p:tag name="AUTOFORMATCHART" val="True"/>
  <p:tag name="TYPE" val="MultiChoiceSlide"/>
  <p:tag name="TPQUESTIONXML" val="﻿&lt;?xml version=&quot;1.0&quot; encoding=&quot;utf-8&quot;?&gt;&#10;&lt;questionlist&gt;&#10;    &lt;properties&gt;&#10;        &lt;guid&gt;92B67AA9763648838B4461E961F7CB16&lt;/guid&gt;&#10;        &lt;description /&gt;&#10;        &lt;date&gt;2/6/2014 1:13:3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8AC46136C6B4D59BBA3B425C4718238&lt;/guid&gt;&#10;            &lt;repollguid&gt;832B0D74AB43437C863D19582271E3A6&lt;/repollguid&gt;&#10;            &lt;sourceid&gt;367F282207084B09B77A2818FEFA6F93&lt;/sourceid&gt;&#10;            &lt;questiontext&gt;Consider a 64KB  8-way set associative mapped cache with 32 word blocks. How many tag bits are there? Only word addresses are used and a word is 64 bits. Addresses are 32-bit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C11E3C91FAD4401B90EF51B7A9F6C29&lt;/guid&gt;&#10;                    &lt;answertext&gt;5&lt;/answertext&gt;&#10;                    &lt;valuetype&gt;-1&lt;/valuetype&gt;&#10;                &lt;/answer&gt;&#10;                &lt;answer&gt;&#10;                    &lt;guid&gt;8B14266B9BE643EC99624984616CDA55&lt;/guid&gt;&#10;                    &lt;answertext&gt;9&lt;/answertext&gt;&#10;                    &lt;valuetype&gt;1&lt;/valuetype&gt;&#10;                &lt;/answer&gt;&#10;                &lt;answer&gt;&#10;                    &lt;guid&gt;102BA84851DC4507B84C7E7F6BD45097&lt;/guid&gt;&#10;                    &lt;answertext&gt;16&lt;/answertext&gt;&#10;                    &lt;valuetype&gt;-1&lt;/valuetype&gt;&#10;                &lt;/answer&gt;&#10;                &lt;answer&gt;&#10;                    &lt;guid&gt;E317E0D1FE86404598D20EBCD2F10AA0&lt;/guid&gt;&#10;                    &lt;answertext&gt;18&lt;/answertext&gt;&#10;                    &lt;valuetype&gt;-1&lt;/valuetype&gt;&#10;                &lt;/answer&gt;&#10;                &lt;answer&gt;&#10;                    &lt;guid&gt;48B57669F2E54D558D37ECA85DC5E469&lt;/guid&gt;&#10;                    &lt;answertext&gt;22&lt;/answertext&gt;&#10;                    &lt;valuetype&gt;-1&lt;/valuetype&gt;&#10;                &lt;/answer&gt;&#10;                &lt;answer&gt;&#10;                    &lt;guid&gt;C81E3E3447294C3D8BC7A5DD5972DEB5&lt;/guid&gt;&#10;                    &lt;answertext&gt;25&lt;/answertext&gt;&#10;                    &lt;valuetype&gt;-1&lt;/valuetype&gt;&#10;                &lt;/answer&gt;&#10;                &lt;answer&gt;&#10;                    &lt;guid&gt;822E35B174A946989407BD3573947B59&lt;/guid&gt;&#10;                    &lt;answertext&gt;Don’t Know&lt;/answertext&gt;&#10;                    &lt;valuetype&gt;-1&lt;/valuetype&gt;&#10;                &lt;/answer&gt;&#10;            &lt;/answers&gt;&#10;        &lt;/multichoice&gt;&#10;    &lt;/questions&gt;&#10;&lt;/questionlist&gt;"/>
  <p:tag name="RESULTS" val="Consider a 64KB  8-way set associative mapped cache with 32 word blocks. How many tag bits are there? Only word addresses are used and a word is 64 bits. Addresses are 32-bits.[;crlf;]23[;]37[;]23[;]False[;]0[;][;crlf;]5.08695652173913[;]5[;]0.503297256643053[;]0.253308128544423[;crlf;]0[;]-1[;]51[;]5[;][;crlf;]0[;]1[;]92[;]9[;][;crlf;]0[;]-1[;]163[;]16[;][;crlf;]1[;]-1[;]184[;]18[;][;crlf;]20[;]-1[;]225[;]22[;][;crlf;]1[;]-1[;]256[;]25[;][;crlf;]1[;]-1[;]Don’t Know7[;]Don’t Know[;]"/>
  <p:tag name="HASRESULTS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RESULTS" val="Consider a 64KB direct mapped cache with 128 word blocks. How many index bits are there? Only word addresses are used and a word is 64 bits. Addresses are 32-bits.[;crlf;]25[;]27[;]25[;]False[;]0[;][;crlf;]3.56[;]3[;]1.47186955943793[;]2.1664[;crlf;]0[;]1[;]51[;]5[;][;crlf;]6[;]-1[;]62[;]6[;][;crlf;]8[;]-1[;]73[;]7[;][;crlf;]8[;]-1[;]84[;]8[;][;crlf;]0[;]-1[;]95[;]9[;][;crlf;]0[;]-1[;]106[;]10[;][;crlf;]3[;]-1[;]Don‘t Know7[;]Don‘t Know[;]"/>
  <p:tag name="HASRESULTS" val="True"/>
  <p:tag name="TYPE" val="MultiChoiceSlide"/>
  <p:tag name="TPQUESTIONXML" val="﻿&lt;?xml version=&quot;1.0&quot; encoding=&quot;utf-8&quot;?&gt;&#10;&lt;questionlist&gt;&#10;    &lt;properties&gt;&#10;        &lt;guid&gt;453F143BE5DF4F54BD0202B6018E13FA&lt;/guid&gt;&#10;        &lt;description /&gt;&#10;        &lt;date&gt;2/6/2014 1:19:2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231C898BF1340F387C57182DD918B5D&lt;/guid&gt;&#10;            &lt;repollguid&gt;17B411DC27324F33A1A271BC50E1C227&lt;/repollguid&gt;&#10;            &lt;sourceid&gt;AB4D57E36F31463AA7DEE2D09DA0389F&lt;/sourceid&gt;&#10;            &lt;questiontext&gt;Consider a 64KB direct mapped cache with 128 word blocks. How many index bits are there? Only word addresses are used and a word is 64 bits. Addresses are 32-bit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20CD340D90C438E8D14352670C985F1&lt;/guid&gt;&#10;                    &lt;answertext&gt;5&lt;/answertext&gt;&#10;                    &lt;valuetype&gt;1&lt;/valuetype&gt;&#10;                &lt;/answer&gt;&#10;                &lt;answer&gt;&#10;                    &lt;guid&gt;1F9D90B5597D464EB71DA14FF08D08BC&lt;/guid&gt;&#10;                    &lt;answertext&gt;6&lt;/answertext&gt;&#10;                    &lt;valuetype&gt;-1&lt;/valuetype&gt;&#10;                &lt;/answer&gt;&#10;                &lt;answer&gt;&#10;                    &lt;guid&gt;70A503097E9A45098EED7BF65E9F671B&lt;/guid&gt;&#10;                    &lt;answertext&gt;7&lt;/answertext&gt;&#10;                    &lt;valuetype&gt;-1&lt;/valuetype&gt;&#10;                &lt;/answer&gt;&#10;                &lt;answer&gt;&#10;                    &lt;guid&gt;A747220678A841A9ACBEA55CF805A4B9&lt;/guid&gt;&#10;                    &lt;answertext&gt;8&lt;/answertext&gt;&#10;                    &lt;valuetype&gt;-1&lt;/valuetype&gt;&#10;                &lt;/answer&gt;&#10;                &lt;answer&gt;&#10;                    &lt;guid&gt;8E0DAAD4F9794C4AA19CD9DE14F997FD&lt;/guid&gt;&#10;                    &lt;answertext&gt;9&lt;/answertext&gt;&#10;                    &lt;valuetype&gt;-1&lt;/valuetype&gt;&#10;                &lt;/answer&gt;&#10;                &lt;answer&gt;&#10;                    &lt;guid&gt;6DFEAADBB51D4E24A24CB8DDDABFD40F&lt;/guid&gt;&#10;                    &lt;answertext&gt;10&lt;/answertext&gt;&#10;                    &lt;valuetype&gt;-1&lt;/valuetype&gt;&#10;                &lt;/answer&gt;&#10;                &lt;answer&gt;&#10;                    &lt;guid&gt;245CEB5CF7BB496998C0607AF64F4928&lt;/guid&gt;&#10;                    &lt;answertext&gt;Don‘t Know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Consider a 1024 word  2-way set associative mapped cache with 32 word blocks. Only word addresses are used. What set does the word address 27,435 map to?[;crlf;]23[;]37[;]23[;]False[;]2[;][;crlf;]5.43478260869565[;]6[;]1.76502462001604[;]3.11531190926276[;crlf;]0[;]-1[;]31[;]3[;][;crlf;]2[;]1[;]52[;]5[;][;crlf;]2[;]-1[;]83[;]8[;][;crlf;]4[;]-1[;]94[;]9[;][;crlf;]2[;]-1[;]105[;]10[;][;crlf;]2[;]-1[;]256[;]25[;][;crlf;]11[;]-1[;]Don’t Know7[;]Don’t Know[;]"/>
  <p:tag name="HASRESULTS" val="True"/>
  <p:tag name="LIVECHARTING" val="False"/>
  <p:tag name="AUTOOPENPOLL" val="False"/>
  <p:tag name="AUTOFORMATCHART" val="True"/>
  <p:tag name="TYPE" val="MultiChoiceSlide"/>
  <p:tag name="TPQUESTIONXML" val="﻿&lt;?xml version=&quot;1.0&quot; encoding=&quot;utf-8&quot;?&gt;&#10;&lt;questionlist&gt;&#10;    &lt;properties&gt;&#10;        &lt;guid&gt;92B67AA9763648838B4461E961F7CB16&lt;/guid&gt;&#10;        &lt;description /&gt;&#10;        &lt;date&gt;2/6/2014 1:13:3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7D61765E5F74451A9FBC98710CD0AD0&lt;/guid&gt;&#10;            &lt;repollguid&gt;832B0D74AB43437C863D19582271E3A6&lt;/repollguid&gt;&#10;            &lt;sourceid&gt;367F282207084B09B77A2818FEFA6F93&lt;/sourceid&gt;&#10;            &lt;questiontext&gt;Consider a 1024 word  2-way set associative mapped cache with 32 word blocks. Only word addresses are used. What set does the word address 27,435 map to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C11E3C91FAD4401B90EF51B7A9F6C29&lt;/guid&gt;&#10;                    &lt;answertext&gt;3&lt;/answertext&gt;&#10;                    &lt;valuetype&gt;-1&lt;/valuetype&gt;&#10;                &lt;/answer&gt;&#10;                &lt;answer&gt;&#10;                    &lt;guid&gt;8B14266B9BE643EC99624984616CDA55&lt;/guid&gt;&#10;                    &lt;answertext&gt;5&lt;/answertext&gt;&#10;                    &lt;valuetype&gt;1&lt;/valuetype&gt;&#10;                &lt;/answer&gt;&#10;                &lt;answer&gt;&#10;                    &lt;guid&gt;102BA84851DC4507B84C7E7F6BD45097&lt;/guid&gt;&#10;                    &lt;answertext&gt;8&lt;/answertext&gt;&#10;                    &lt;valuetype&gt;-1&lt;/valuetype&gt;&#10;                &lt;/answer&gt;&#10;                &lt;answer&gt;&#10;                    &lt;guid&gt;E317E0D1FE86404598D20EBCD2F10AA0&lt;/guid&gt;&#10;                    &lt;answertext&gt;9&lt;/answertext&gt;&#10;                    &lt;valuetype&gt;-1&lt;/valuetype&gt;&#10;                &lt;/answer&gt;&#10;                &lt;answer&gt;&#10;                    &lt;guid&gt;48B57669F2E54D558D37ECA85DC5E469&lt;/guid&gt;&#10;                    &lt;answertext&gt;10&lt;/answertext&gt;&#10;                    &lt;valuetype&gt;-1&lt;/valuetype&gt;&#10;                &lt;/answer&gt;&#10;                &lt;answer&gt;&#10;                    &lt;guid&gt;C81E3E3447294C3D8BC7A5DD5972DEB5&lt;/guid&gt;&#10;                    &lt;answertext&gt;25&lt;/answertext&gt;&#10;                    &lt;valuetype&gt;-1&lt;/valuetype&gt;&#10;                &lt;/answer&gt;&#10;                &lt;answer&gt;&#10;                    &lt;guid&gt;822E35B174A946989407BD3573947B59&lt;/guid&gt;&#10;                    &lt;answertext&gt;Don’t Know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RMATCHART" val="True"/>
  <p:tag name="RESULTS" val="For what base is 24 + 17 = 40 correct?[;crlf;]36[;]37[;]36[;]False[;]19[;][;crlf;]2.91666666666667[;]2[;]1.16368667031408[;]1.35416666666667[;crlf;]0[;]-1[;]101[;]10[;][;crlf;]19[;]1[;]112[;]11[;][;crlf;]8[;]-1[;]83[;]8[;][;crlf;]2[;]-1[;]74[;]7[;][;crlf;]7[;]-1[;]Don’t Know5[;]Don’t Know[;]"/>
  <p:tag name="HASRESULTS" val="True"/>
  <p:tag name="LIVECHARTING" val="False"/>
  <p:tag name="AUTOOPENPOLL" val="False"/>
  <p:tag name="TYPE" val="MultiChoiceSlide"/>
  <p:tag name="TPQUESTIONXML" val="﻿&lt;?xml version=&quot;1.0&quot; encoding=&quot;utf-8&quot;?&gt;&#10;&lt;questionlist&gt;&#10;    &lt;properties&gt;&#10;        &lt;guid&gt;92B67AA9763648838B4461E961F7CB16&lt;/guid&gt;&#10;        &lt;description /&gt;&#10;        &lt;date&gt;2/6/2014 1:13:3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7946751948647A6B96B3900D3A73196&lt;/guid&gt;&#10;            &lt;repollguid&gt;832B0D74AB43437C863D19582271E3A6&lt;/repollguid&gt;&#10;            &lt;sourceid&gt;367F282207084B09B77A2818FEFA6F93&lt;/sourceid&gt;&#10;            &lt;questiontext&gt;Consider a 1024 word  2-way set associative mapped cache with 32 word blocks. Only word addresses are used. What are the word addresses of the data brought in when a data item at address 27,435 is read from main memor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C11E3C91FAD4401B90EF51B7A9F6C29&lt;/guid&gt;&#10;                    &lt;answertext&gt;27,424 – 27,455&lt;/answertext&gt;&#10;                    &lt;valuetype&gt;-1&lt;/valuetype&gt;&#10;                &lt;/answer&gt;&#10;                &lt;answer&gt;&#10;                    &lt;guid&gt;8B14266B9BE643EC99624984616CDA55&lt;/guid&gt;&#10;                    &lt;answertext&gt;27,435 - 27,466&lt;/answertext&gt;&#10;                    &lt;valuetype&gt;1&lt;/valuetype&gt;&#10;                &lt;/answer&gt;&#10;                &lt;answer&gt;&#10;                    &lt;guid&gt;102BA84851DC4507B84C7E7F6BD45097&lt;/guid&gt;&#10;                    &lt;answertext&gt;27,435 – 27,451&lt;/answertext&gt;&#10;                    &lt;valuetype&gt;-1&lt;/valuetype&gt;&#10;                &lt;/answer&gt;&#10;                &lt;answer&gt;&#10;                    &lt;guid&gt;E317E0D1FE86404598D20EBCD2F10AA0&lt;/guid&gt;&#10;                    &lt;answertext&gt;27,424 – 27,439&lt;/answertext&gt;&#10;                    &lt;valuetype&gt;-1&lt;/valuetype&gt;&#10;                &lt;/answer&gt;&#10;                &lt;answer&gt;&#10;                    &lt;guid&gt;48B57669F2E54D558D37ECA85DC5E469&lt;/guid&gt;&#10;                    &lt;answertext&gt;Don’t Know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RMATCHART" val="True"/>
  <p:tag name="RESULTS" val="For what base is 24 + 17 = 40 correct?[;crlf;]36[;]37[;]36[;]False[;]19[;][;crlf;]2.91666666666667[;]2[;]1.16368667031408[;]1.35416666666667[;crlf;]0[;]-1[;]101[;]10[;][;crlf;]19[;]1[;]112[;]11[;][;crlf;]8[;]-1[;]83[;]8[;][;crlf;]2[;]-1[;]74[;]7[;][;crlf;]7[;]-1[;]Don’t Know5[;]Don’t Know[;]"/>
  <p:tag name="HASRESULTS" val="True"/>
  <p:tag name="LIVECHARTING" val="False"/>
  <p:tag name="AUTOOPENPOLL" val="False"/>
  <p:tag name="TYPE" val="MultiChoiceSlide"/>
  <p:tag name="TPQUESTIONXML" val="﻿&lt;?xml version=&quot;1.0&quot; encoding=&quot;utf-8&quot;?&gt;&#10;&lt;questionlist&gt;&#10;    &lt;properties&gt;&#10;        &lt;guid&gt;92B67AA9763648838B4461E961F7CB16&lt;/guid&gt;&#10;        &lt;description /&gt;&#10;        &lt;date&gt;2/6/2014 1:13:3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81596AC9D31491D8E708E7CF47026E4&lt;/guid&gt;&#10;            &lt;repollguid&gt;832B0D74AB43437C863D19582271E3A6&lt;/repollguid&gt;&#10;            &lt;sourceid&gt;367F282207084B09B77A2818FEFA6F93&lt;/sourceid&gt;&#10;            &lt;questiontext&gt;Instruction cache miss rate of 4%, data cache miss rate of 10%, Base CPI = 1.0 (no data or control hazards), 20% of instructions are loads and stores, miss penalty = 12 cycles, CPI = 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C11E3C91FAD4401B90EF51B7A9F6C29&lt;/guid&gt;&#10;                    &lt;answertext&gt;1.241&lt;/answertext&gt;&#10;                    &lt;valuetype&gt;-1&lt;/valuetype&gt;&#10;                &lt;/answer&gt;&#10;                &lt;answer&gt;&#10;                    &lt;guid&gt;8B14266B9BE643EC99624984616CDA55&lt;/guid&gt;&#10;                    &lt;answertext&gt;1.34&lt;/answertext&gt;&#10;                    &lt;valuetype&gt;1&lt;/valuetype&gt;&#10;                &lt;/answer&gt;&#10;                &lt;answer&gt;&#10;                    &lt;guid&gt;102BA84851DC4507B84C7E7F6BD45097&lt;/guid&gt;&#10;                    &lt;answertext&gt;1.48&lt;/answertext&gt;&#10;                    &lt;valuetype&gt;-1&lt;/valuetype&gt;&#10;                &lt;/answer&gt;&#10;                &lt;answer&gt;&#10;                    &lt;guid&gt;E317E0D1FE86404598D20EBCD2F10AA0&lt;/guid&gt;&#10;                    &lt;answertext&gt;1.72&lt;/answertext&gt;&#10;                    &lt;valuetype&gt;-1&lt;/valuetype&gt;&#10;                &lt;/answer&gt;&#10;                &lt;answer&gt;&#10;                    &lt;guid&gt;48B57669F2E54D558D37ECA85DC5E469&lt;/guid&gt;&#10;                    &lt;answertext&gt;None of the abov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False"/>
  <p:tag name="AUTOFORMATCHART" val="True"/>
  <p:tag name="TYPE" val="MultiChoiceSlide"/>
  <p:tag name="TPQUESTIONXML" val="﻿&lt;?xml version=&quot;1.0&quot; encoding=&quot;utf-8&quot;?&gt;&#10;&lt;questionlist&gt;&#10;    &lt;properties&gt;&#10;        &lt;guid&gt;310A623381CF40C7A231D3EA6058D105&lt;/guid&gt;&#10;        &lt;description /&gt;&#10;        &lt;date&gt;2/6/2014 1:10:4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26503D3638E453B9497497C21AB3E9D&lt;/guid&gt;&#10;            &lt;repollguid&gt;81C115E08BC94D30A4C9BDAB3C6B5212&lt;/repollguid&gt;&#10;            &lt;sourceid&gt;FFE8B0EAFFD04E67A2395E53AE2FF800&lt;/sourceid&gt;&#10;            &lt;questiontext&gt;Consider a 64KB direct mapped cache with 128 word blocks. How many block offset bits are there? Only word addresses are used and a word is 64 bits. Addresses are 32 bit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1EBF91C4BC941FDA631961150582908&lt;/guid&gt;&#10;                    &lt;answertext&gt;5&lt;/answertext&gt;&#10;                    &lt;valuetype&gt;0&lt;/valuetype&gt;&#10;                &lt;/answer&gt;&#10;                &lt;answer&gt;&#10;                    &lt;guid&gt;BBE54AAB418944AFA82339AB5F3907E0&lt;/guid&gt;&#10;                    &lt;answertext&gt;6&lt;/answertext&gt;&#10;                    &lt;valuetype&gt;0&lt;/valuetype&gt;&#10;                &lt;/answer&gt;&#10;                &lt;answer&gt;&#10;                    &lt;guid&gt;A79D643120CD4075A5C2553BEFA5CDD6&lt;/guid&gt;&#10;                    &lt;answertext&gt;7&lt;/answertext&gt;&#10;                    &lt;valuetype&gt;0&lt;/valuetype&gt;&#10;                &lt;/answer&gt;&#10;                &lt;answer&gt;&#10;                    &lt;guid&gt;9A14925259CB44D992E55B5BC1CBB5A8&lt;/guid&gt;&#10;                    &lt;answertext&gt;8&lt;/answertext&gt;&#10;                    &lt;valuetype&gt;0&lt;/valuetype&gt;&#10;                &lt;/answer&gt;&#10;                &lt;answer&gt;&#10;                    &lt;guid&gt;4946EFBFEE5D49319F92856828538195&lt;/guid&gt;&#10;                    &lt;answertext&gt;9&lt;/answertext&gt;&#10;                    &lt;valuetype&gt;0&lt;/valuetype&gt;&#10;                &lt;/answer&gt;&#10;                &lt;answer&gt;&#10;                    &lt;guid&gt;5FCD9FD8AB7F4759941C63700ED4F082&lt;/guid&gt;&#10;                    &lt;answertext&gt;10&lt;/answertext&gt;&#10;                    &lt;valuetype&gt;0&lt;/valuetype&gt;&#10;                &lt;/answer&gt;&#10;                &lt;answer&gt;&#10;                    &lt;guid&gt;90C6B90FE79641EEB408FB6AAD5A6370&lt;/guid&gt;&#10;                    &lt;answertext&gt;Don’t Know&lt;/answertext&gt;&#10;                    &lt;valuetype&gt;0&lt;/valuetype&gt;&#10;                &lt;/answer&gt;&#10;            &lt;/answers&gt;&#10;        &lt;/multichoice&gt;&#10;    &lt;/questions&gt;&#10;&lt;/questionlist&gt;"/>
  <p:tag name="RESULTS" val="Consider a 64KB direct mapped cache with 128 word blocks. How many block offset bits are there? Only word addresses are used and a word is 64 bits. Addresses are 32 bits.[;crlf;]27[;]29[;]27[;]False[;]0[;][;crlf;]3.2962962962963[;]3[;]1.62878766128119[;]2.65294924554184[;crlf;]0[;]0[;]51[;]5[;][;crlf;]9[;]0[;]62[;]6[;][;crlf;]13[;]0[;]73[;]7[;][;crlf;]1[;]0[;]84[;]8[;][;crlf;]0[;]0[;]95[;]9[;][;crlf;]0[;]0[;]106[;]10[;][;crlf;]4[;]0[;]Don’t Know7[;]Don’t Know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Consider a 64KB direct mapped cache with 128 word blocks. How many tag bits are there? Only word addresses are used and a word is 64 bits. Addresses are 32-bits.[;crlf;]27[;]34[;]27[;]False[;]2[;][;crlf;]4.74074074074074[;]5[;]1.26469415399732[;]1.59945130315501[;crlf;]0[;]-1[;]31[;]3[;][;crlf;]2[;]1[;]72[;]7[;][;crlf;]2[;]-1[;]133[;]13[;][;crlf;]5[;]-1[;]174[;]17[;][;crlf;]13[;]-1[;]195[;]19[;][;crlf;]2[;]-1[;]216[;]21[;][;crlf;]3[;]-1[;]Don’t Know7[;]Don’t Know[;]"/>
  <p:tag name="HASRESULTS" val="True"/>
  <p:tag name="LIVECHARTING" val="False"/>
  <p:tag name="AUTOOPENPOLL" val="False"/>
  <p:tag name="AUTOFORMATCHART" val="True"/>
  <p:tag name="TYPE" val="MultiChoiceSlide"/>
  <p:tag name="TPQUESTIONXML" val="﻿&lt;?xml version=&quot;1.0&quot; encoding=&quot;utf-8&quot;?&gt;&#10;&lt;questionlist&gt;&#10;    &lt;properties&gt;&#10;        &lt;guid&gt;92B67AA9763648838B4461E961F7CB16&lt;/guid&gt;&#10;        &lt;description /&gt;&#10;        &lt;date&gt;2/6/2014 1:13:3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A8082BE8F004ACD948EBCC14CA075CD&lt;/guid&gt;&#10;            &lt;repollguid&gt;832B0D74AB43437C863D19582271E3A6&lt;/repollguid&gt;&#10;            &lt;sourceid&gt;367F282207084B09B77A2818FEFA6F93&lt;/sourceid&gt;&#10;            &lt;questiontext&gt;Consider a 64KB direct mapped cache with 128 word blocks. How many tag bits are there? Only word addresses are used and a word is 64 bits. Addresses are 32-bits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C11E3C91FAD4401B90EF51B7A9F6C29&lt;/guid&gt;&#10;                    &lt;answertext&gt;3&lt;/answertext&gt;&#10;                    &lt;valuetype&gt;-1&lt;/valuetype&gt;&#10;                &lt;/answer&gt;&#10;                &lt;answer&gt;&#10;                    &lt;guid&gt;8B14266B9BE643EC99624984616CDA55&lt;/guid&gt;&#10;                    &lt;answertext&gt;7&lt;/answertext&gt;&#10;                    &lt;valuetype&gt;1&lt;/valuetype&gt;&#10;                &lt;/answer&gt;&#10;                &lt;answer&gt;&#10;                    &lt;guid&gt;102BA84851DC4507B84C7E7F6BD45097&lt;/guid&gt;&#10;                    &lt;answertext&gt;13&lt;/answertext&gt;&#10;                    &lt;valuetype&gt;-1&lt;/valuetype&gt;&#10;                &lt;/answer&gt;&#10;                &lt;answer&gt;&#10;                    &lt;guid&gt;E317E0D1FE86404598D20EBCD2F10AA0&lt;/guid&gt;&#10;                    &lt;answertext&gt;17&lt;/answertext&gt;&#10;                    &lt;valuetype&gt;-1&lt;/valuetype&gt;&#10;                &lt;/answer&gt;&#10;                &lt;answer&gt;&#10;                    &lt;guid&gt;48B57669F2E54D558D37ECA85DC5E469&lt;/guid&gt;&#10;                    &lt;answertext&gt;19&lt;/answertext&gt;&#10;                    &lt;valuetype&gt;-1&lt;/valuetype&gt;&#10;                &lt;/answer&gt;&#10;                &lt;answer&gt;&#10;                    &lt;guid&gt;C81E3E3447294C3D8BC7A5DD5972DEB5&lt;/guid&gt;&#10;                    &lt;answertext&gt;21&lt;/answertext&gt;&#10;                    &lt;valuetype&gt;-1&lt;/valuetype&gt;&#10;                &lt;/answer&gt;&#10;                &lt;answer&gt;&#10;                    &lt;guid&gt;822E35B174A946989407BD3573947B59&lt;/guid&gt;&#10;                    &lt;answertext&gt;Don’t Know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462</TotalTime>
  <Words>406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Paper</vt:lpstr>
      <vt:lpstr>Microsoft Graph Chart</vt:lpstr>
      <vt:lpstr>Chart</vt:lpstr>
      <vt:lpstr>Consider a 64KB direct mapped cache with 128 word blocks. How many index bits are there? Only word addresses are used and a word is 64 bits. Addresses are 32-bits.</vt:lpstr>
      <vt:lpstr>Consider a 64KB direct mapped cache with 128 word blocks. How many block offset bits are there? Only word addresses are used and a word is 64 bits. Addresses are 32 bits.</vt:lpstr>
      <vt:lpstr>Consider a 64KB direct mapped cache with 128 word blocks. How many tag bits are there? Only word addresses are used and a word is 64 bits. Addresses are 32-bits.</vt:lpstr>
      <vt:lpstr>Consider a 64KB 8-way set associative cache with 32 word blocks. How many index bits are there? Only word addresses are used and a word is 64 bits. Addresses are 32 bits.</vt:lpstr>
      <vt:lpstr>Consider a 64KB 8-way set associative cache with 32word blocks. How many block offset bits are there? Only word addresses are used and a word is 64 bits. Addresses are 32 bits.</vt:lpstr>
      <vt:lpstr>Consider a 64KB  8-way set associative mapped cache with 32 word blocks. How many tag bits are there? Only word addresses are used and a word is 64 bits. Addresses are 32-bits.</vt:lpstr>
      <vt:lpstr>Consider a 1024 word  2-way set associative mapped cache with 32 word blocks. Only word addresses are used. What set does the word address 27,435 map to?</vt:lpstr>
      <vt:lpstr>Consider a 1024 word  2-way set associative mapped cache with 32 word blocks. Only word addresses are used. What are the word addresses of the data brought in when a data item at address 27,435 is read from main memory?</vt:lpstr>
      <vt:lpstr>Instruction cache miss rate of 4%, data cache miss rate of 10%, Base CPI = 1.0 (no data or control hazards), 20% of instructions are loads and stores, miss penalty = 12 cycles, CPI = 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Rhonda Gaede (ECE)</dc:creator>
  <cp:lastModifiedBy>Instructor</cp:lastModifiedBy>
  <cp:revision>52</cp:revision>
  <dcterms:created xsi:type="dcterms:W3CDTF">2014-02-06T18:55:46Z</dcterms:created>
  <dcterms:modified xsi:type="dcterms:W3CDTF">2015-10-22T16:07:57Z</dcterms:modified>
</cp:coreProperties>
</file>