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7295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9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894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3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1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2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2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D76FB-7CA7-595C-CDF8-9EA45791D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35" y="1030833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</a:t>
            </a:r>
            <a:r>
              <a:rPr lang="en-US" dirty="0"/>
              <a:t>: “</a:t>
            </a:r>
            <a:r>
              <a:rPr lang="ru-RU" dirty="0" err="1"/>
              <a:t>Поддержатели</a:t>
            </a:r>
            <a:r>
              <a:rPr lang="en-US" dirty="0"/>
              <a:t>”</a:t>
            </a:r>
            <a:br>
              <a:rPr lang="ru-RU" dirty="0"/>
            </a:br>
            <a:r>
              <a:rPr lang="ru-RU" dirty="0"/>
              <a:t>(Добрячки)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5A245B-874A-070A-1227-19DDEF29F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723" y="3251359"/>
            <a:ext cx="8673427" cy="1322587"/>
          </a:xfrm>
        </p:spPr>
        <p:txBody>
          <a:bodyPr>
            <a:normAutofit fontScale="92500"/>
          </a:bodyPr>
          <a:lstStyle/>
          <a:p>
            <a:r>
              <a:rPr lang="ru-RU" sz="3200" dirty="0"/>
              <a:t>Выполнил ученик 11м в рамках защиты проектов </a:t>
            </a:r>
            <a:r>
              <a:rPr lang="en-US" sz="3200" dirty="0"/>
              <a:t>“</a:t>
            </a:r>
            <a:r>
              <a:rPr lang="ru-RU" sz="3200" dirty="0"/>
              <a:t>Яндекс Лицея</a:t>
            </a:r>
            <a:r>
              <a:rPr lang="en-US" sz="3200" dirty="0"/>
              <a:t>”</a:t>
            </a:r>
            <a:r>
              <a:rPr lang="ru-RU" sz="3200" dirty="0"/>
              <a:t> – Шумский Демид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738E7-A87A-0ED5-B72A-E30DB5AF641A}"/>
              </a:ext>
            </a:extLst>
          </p:cNvPr>
          <p:cNvSpPr txBox="1"/>
          <p:nvPr/>
        </p:nvSpPr>
        <p:spPr>
          <a:xfrm>
            <a:off x="1931723" y="4757351"/>
            <a:ext cx="80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2024 учебный год</a:t>
            </a:r>
          </a:p>
        </p:txBody>
      </p:sp>
    </p:spTree>
    <p:extLst>
      <p:ext uri="{BB962C8B-B14F-4D97-AF65-F5344CB8AC3E}">
        <p14:creationId xmlns:p14="http://schemas.microsoft.com/office/powerpoint/2010/main" val="307548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EFEFB-64A8-C9C0-FE31-EAF3D6EC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Тема проекта</a:t>
            </a:r>
            <a:r>
              <a:rPr lang="en-US" sz="6600" dirty="0"/>
              <a:t>: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D3F8E-83F6-4218-BABB-88CAC07A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2400" dirty="0"/>
              <a:t>Мой проект – это сайт с телеграмм ботом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ru-RU" sz="2400" dirty="0"/>
          </a:p>
          <a:p>
            <a:pPr marL="274320" lvl="1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ru-RU" sz="2400" dirty="0">
                <a:solidFill>
                  <a:schemeClr val="tx1"/>
                </a:solidFill>
              </a:rPr>
              <a:t>Бот будет присылать человеку слова поддержки в нужный для него момент, а на сайте будет доступна общая информация о проекте, а также настройка бота под каждого человека по отдельности, благодаря системе аккаунтов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2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6B0E3-1A87-B35C-BF79-8A76AE99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37" y="259492"/>
            <a:ext cx="9692640" cy="1325562"/>
          </a:xfrm>
        </p:spPr>
        <p:txBody>
          <a:bodyPr>
            <a:normAutofit/>
          </a:bodyPr>
          <a:lstStyle/>
          <a:p>
            <a:r>
              <a:rPr lang="ru-RU" sz="5400" dirty="0"/>
              <a:t>Задачи</a:t>
            </a:r>
            <a:r>
              <a:rPr lang="en-US" sz="5400" dirty="0"/>
              <a:t>: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642CE-A154-49D4-0507-289094C2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3869" y="1952369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1. Сделать сайт</a:t>
            </a:r>
          </a:p>
          <a:p>
            <a:pPr marL="0" indent="0">
              <a:buNone/>
            </a:pPr>
            <a:r>
              <a:rPr lang="ru-RU" sz="2400" dirty="0"/>
              <a:t>	  1.1 Сделать оформление</a:t>
            </a:r>
          </a:p>
          <a:p>
            <a:pPr marL="0" indent="0">
              <a:buNone/>
            </a:pPr>
            <a:r>
              <a:rPr lang="ru-RU" sz="2400" dirty="0"/>
              <a:t>	  1.2 Сделать функционал</a:t>
            </a:r>
          </a:p>
          <a:p>
            <a:pPr marL="0" indent="0">
              <a:buNone/>
            </a:pPr>
            <a:r>
              <a:rPr lang="ru-RU" sz="2400" dirty="0"/>
              <a:t>	  1.3 Настроить систему аккаунтов</a:t>
            </a:r>
          </a:p>
          <a:p>
            <a:pPr marL="0" indent="0">
              <a:buNone/>
            </a:pPr>
            <a:r>
              <a:rPr lang="ru-RU" sz="2400" dirty="0"/>
              <a:t>	  1.4 Обеспечить связь с ботом</a:t>
            </a:r>
          </a:p>
          <a:p>
            <a:pPr marL="0" indent="0">
              <a:buNone/>
            </a:pPr>
            <a:r>
              <a:rPr lang="ru-RU" sz="2400" dirty="0"/>
              <a:t>	2. Сделать бота</a:t>
            </a:r>
          </a:p>
          <a:p>
            <a:pPr marL="0" indent="0">
              <a:buNone/>
            </a:pPr>
            <a:r>
              <a:rPr lang="ru-RU" sz="2400" dirty="0"/>
              <a:t>	3. Протестировать всё</a:t>
            </a:r>
          </a:p>
          <a:p>
            <a:pPr marL="0" indent="0">
              <a:buNone/>
            </a:pPr>
            <a:r>
              <a:rPr lang="ru-RU" sz="2400" dirty="0"/>
              <a:t>	4. Подготовить презентацию к защите проекта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31F5E58F-6BFF-7586-DDB4-4089EAF4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343" y="661088"/>
            <a:ext cx="3490046" cy="25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F6FBAF87-85CB-1AC8-047A-07520D0DB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94" y="3429000"/>
            <a:ext cx="3299255" cy="244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53307-4964-DC40-E81F-F6979A22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96" y="15082"/>
            <a:ext cx="9692640" cy="1325562"/>
          </a:xfrm>
        </p:spPr>
        <p:txBody>
          <a:bodyPr>
            <a:normAutofit/>
          </a:bodyPr>
          <a:lstStyle/>
          <a:p>
            <a:r>
              <a:rPr lang="ru-RU" dirty="0"/>
              <a:t>Использованные библиотеки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62C3C-2BC8-E210-66AA-AFE026C0C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596" y="1828800"/>
            <a:ext cx="6269591" cy="3410465"/>
          </a:xfrm>
        </p:spPr>
        <p:txBody>
          <a:bodyPr>
            <a:normAutofit/>
          </a:bodyPr>
          <a:lstStyle/>
          <a:p>
            <a:r>
              <a:rPr lang="ru-RU" sz="3200" dirty="0"/>
              <a:t>Для сайта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2800" dirty="0"/>
              <a:t>Flask</a:t>
            </a:r>
          </a:p>
          <a:p>
            <a:pPr marL="0" indent="0">
              <a:buNone/>
            </a:pPr>
            <a:r>
              <a:rPr lang="en-US" sz="2800" dirty="0" err="1"/>
              <a:t>Werkzeug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SQLAlchemy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WTForms</a:t>
            </a:r>
            <a:endParaRPr lang="ru-RU" sz="2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D78BBD-43E8-95D4-57C4-550D30415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4263" y="1828800"/>
            <a:ext cx="4480560" cy="4351337"/>
          </a:xfrm>
        </p:spPr>
        <p:txBody>
          <a:bodyPr>
            <a:normAutofit/>
          </a:bodyPr>
          <a:lstStyle/>
          <a:p>
            <a:r>
              <a:rPr lang="ru-RU" sz="3200" dirty="0"/>
              <a:t>Для бота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2800" dirty="0"/>
              <a:t>telegram </a:t>
            </a:r>
            <a:r>
              <a:rPr lang="ru-RU" sz="2800" dirty="0"/>
              <a:t>и </a:t>
            </a:r>
            <a:r>
              <a:rPr lang="en-US" sz="2800" dirty="0" err="1"/>
              <a:t>telegram.ext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logging</a:t>
            </a:r>
          </a:p>
          <a:p>
            <a:pPr marL="0" indent="0">
              <a:buNone/>
            </a:pPr>
            <a:r>
              <a:rPr lang="en-US" sz="2800" dirty="0" err="1"/>
              <a:t>aiohttp</a:t>
            </a:r>
            <a:endParaRPr lang="ru-RU" sz="2800" dirty="0"/>
          </a:p>
          <a:p>
            <a:pPr marL="0" indent="0">
              <a:buNone/>
            </a:pPr>
            <a:r>
              <a:rPr lang="en-US" sz="2800" dirty="0" err="1"/>
              <a:t>Werkzeug</a:t>
            </a:r>
            <a:endParaRPr lang="en-US" sz="2800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F781EC8-6649-F93F-A363-728148DD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7961"/>
            <a:ext cx="3286897" cy="184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5FC24817-26AB-E898-2460-8C068AAE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7" y="6105374"/>
            <a:ext cx="23145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icture background">
            <a:extLst>
              <a:ext uri="{FF2B5EF4-FFF2-40B4-BE49-F238E27FC236}">
                <a16:creationId xmlns:a16="http://schemas.microsoft.com/office/drawing/2014/main" id="{ABC1BA78-1EF7-A2CB-B776-90A0946F2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30" y="4855240"/>
            <a:ext cx="1974507" cy="13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icture background">
            <a:extLst>
              <a:ext uri="{FF2B5EF4-FFF2-40B4-BE49-F238E27FC236}">
                <a16:creationId xmlns:a16="http://schemas.microsoft.com/office/drawing/2014/main" id="{3B6620E1-B84A-D2F6-B23C-15E830FC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243" y="5135910"/>
            <a:ext cx="3116862" cy="17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icture background">
            <a:extLst>
              <a:ext uri="{FF2B5EF4-FFF2-40B4-BE49-F238E27FC236}">
                <a16:creationId xmlns:a16="http://schemas.microsoft.com/office/drawing/2014/main" id="{CEF69E8B-4D0A-0347-9294-8CC35BEC2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718" y="5135910"/>
            <a:ext cx="2351001" cy="17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DC69E-909E-44FD-FD48-EB109B0B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86" y="229836"/>
            <a:ext cx="9692640" cy="1325562"/>
          </a:xfrm>
        </p:spPr>
        <p:txBody>
          <a:bodyPr/>
          <a:lstStyle/>
          <a:p>
            <a:r>
              <a:rPr lang="ru-RU" dirty="0"/>
              <a:t>Возможности для развития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5268B-8CE9-3C34-D618-2AAD38E03C13}"/>
              </a:ext>
            </a:extLst>
          </p:cNvPr>
          <p:cNvSpPr txBox="1"/>
          <p:nvPr/>
        </p:nvSpPr>
        <p:spPr>
          <a:xfrm>
            <a:off x="654908" y="2001795"/>
            <a:ext cx="9193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ru-RU" sz="2000" dirty="0"/>
              <a:t>В настоящий момент и на сайте и в боте имеются незначительные баги, которые не мешают функционалу. Однако в будущем от них необходимо будет избавиться.</a:t>
            </a:r>
          </a:p>
          <a:p>
            <a:endParaRPr lang="ru-RU" sz="2000" dirty="0"/>
          </a:p>
          <a:p>
            <a:r>
              <a:rPr lang="ru-RU" sz="2000" dirty="0"/>
              <a:t>	Также возможно улучшение в разнообразии сообщений поддержки и более продвинутая система настроек бота </a:t>
            </a:r>
            <a:r>
              <a:rPr lang="en-US" sz="2000" dirty="0"/>
              <a:t>“</a:t>
            </a:r>
            <a:r>
              <a:rPr lang="ru-RU" sz="2000" dirty="0"/>
              <a:t>под себя</a:t>
            </a:r>
            <a:r>
              <a:rPr lang="en-US" sz="2000" dirty="0"/>
              <a:t>”</a:t>
            </a:r>
            <a:endParaRPr lang="ru-RU" sz="2000" dirty="0"/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0BB5E6BF-FE57-B51B-1C68-4EDB7C30E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990334"/>
            <a:ext cx="10287000" cy="38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49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7A4F5-BEFC-316C-030E-F9BF62DF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293" y="2406178"/>
            <a:ext cx="9692640" cy="1325562"/>
          </a:xfrm>
        </p:spPr>
        <p:txBody>
          <a:bodyPr/>
          <a:lstStyle/>
          <a:p>
            <a:r>
              <a:rPr lang="ru-RU" dirty="0"/>
              <a:t>Заключение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927AE-0C5E-2F87-02D7-7772950625D4}"/>
              </a:ext>
            </a:extLst>
          </p:cNvPr>
          <p:cNvSpPr txBox="1"/>
          <p:nvPr/>
        </p:nvSpPr>
        <p:spPr>
          <a:xfrm>
            <a:off x="2978665" y="4001699"/>
            <a:ext cx="8068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ru-RU" sz="2800" dirty="0"/>
              <a:t>Все поставленные задачи выполнены, но есть ещё куда стремиться</a:t>
            </a:r>
            <a:endParaRPr lang="ru-RU" dirty="0"/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405EF693-E851-5806-C65B-7083BA3A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3978" cy="373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8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2FF41-DA2F-07C1-E4C0-3F17CD77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26" y="254549"/>
            <a:ext cx="9692640" cy="1325562"/>
          </a:xfrm>
        </p:spPr>
        <p:txBody>
          <a:bodyPr/>
          <a:lstStyle/>
          <a:p>
            <a:r>
              <a:rPr lang="en-US" dirty="0"/>
              <a:t>QR-</a:t>
            </a:r>
            <a:r>
              <a:rPr lang="ru-RU" dirty="0"/>
              <a:t>коды для доступа к сайту и боту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06F69-B12D-9DE9-8E90-AE2347F303B4}"/>
              </a:ext>
            </a:extLst>
          </p:cNvPr>
          <p:cNvSpPr txBox="1"/>
          <p:nvPr/>
        </p:nvSpPr>
        <p:spPr>
          <a:xfrm>
            <a:off x="593124" y="1989438"/>
            <a:ext cx="185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Сайт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A0C46-5111-D7B9-B0F7-BF273D377374}"/>
              </a:ext>
            </a:extLst>
          </p:cNvPr>
          <p:cNvSpPr txBox="1"/>
          <p:nvPr/>
        </p:nvSpPr>
        <p:spPr>
          <a:xfrm>
            <a:off x="7858896" y="1989438"/>
            <a:ext cx="158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Бот</a:t>
            </a:r>
            <a:r>
              <a:rPr lang="en-US" sz="3200" dirty="0"/>
              <a:t>:</a:t>
            </a:r>
            <a:endParaRPr lang="ru-RU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D1616E-CE9D-A251-5AFE-2107D1979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6" y="2901439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91071B-DB08-5DD2-AAC1-6455DFF2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931" y="2900823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86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466A-CB06-C985-8193-71BF4439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5" y="-1277690"/>
            <a:ext cx="10373744" cy="5034143"/>
          </a:xfrm>
        </p:spPr>
        <p:txBody>
          <a:bodyPr>
            <a:normAutofit/>
          </a:bodyPr>
          <a:lstStyle/>
          <a:p>
            <a:r>
              <a:rPr lang="ru-RU" sz="10300" dirty="0"/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EEF4DE-0CC2-CA8A-0C18-5F8E7A44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2573"/>
            <a:ext cx="2384854" cy="2335427"/>
          </a:xfrm>
          <a:prstGeom prst="rect">
            <a:avLst/>
          </a:prstGeom>
        </p:spPr>
      </p:pic>
      <p:pic>
        <p:nvPicPr>
          <p:cNvPr id="6148" name="Picture 4" descr="Picture background">
            <a:extLst>
              <a:ext uri="{FF2B5EF4-FFF2-40B4-BE49-F238E27FC236}">
                <a16:creationId xmlns:a16="http://schemas.microsoft.com/office/drawing/2014/main" id="{87018BB1-E77D-00E9-FE91-9C175539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54" y="4587126"/>
            <a:ext cx="4213654" cy="227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icture background">
            <a:extLst>
              <a:ext uri="{FF2B5EF4-FFF2-40B4-BE49-F238E27FC236}">
                <a16:creationId xmlns:a16="http://schemas.microsoft.com/office/drawing/2014/main" id="{7EE3857F-0864-65EC-B3B1-113D19E5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54" y="4587126"/>
            <a:ext cx="4312508" cy="227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icture background">
            <a:extLst>
              <a:ext uri="{FF2B5EF4-FFF2-40B4-BE49-F238E27FC236}">
                <a16:creationId xmlns:a16="http://schemas.microsoft.com/office/drawing/2014/main" id="{D71714D8-9F15-A110-49B3-A26B38D6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62" y="4587126"/>
            <a:ext cx="4577162" cy="227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Picture background">
            <a:extLst>
              <a:ext uri="{FF2B5EF4-FFF2-40B4-BE49-F238E27FC236}">
                <a16:creationId xmlns:a16="http://schemas.microsoft.com/office/drawing/2014/main" id="{632DE505-2AE2-065E-F1F7-1651E131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93" y="255116"/>
            <a:ext cx="3952631" cy="317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8174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67</TotalTime>
  <Words>222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Вид</vt:lpstr>
      <vt:lpstr>Проект: “Поддержатели” (Добрячки)</vt:lpstr>
      <vt:lpstr>Тема проекта:</vt:lpstr>
      <vt:lpstr>Задачи:</vt:lpstr>
      <vt:lpstr>Использованные библиотеки:</vt:lpstr>
      <vt:lpstr>Возможности для развития:</vt:lpstr>
      <vt:lpstr>Заключение:</vt:lpstr>
      <vt:lpstr>QR-коды для доступа к сайту и боту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“Поддержатель”</dc:title>
  <dc:creator>Демид Шумский</dc:creator>
  <cp:lastModifiedBy>Демид Шумский</cp:lastModifiedBy>
  <cp:revision>2</cp:revision>
  <dcterms:created xsi:type="dcterms:W3CDTF">2024-04-30T12:18:44Z</dcterms:created>
  <dcterms:modified xsi:type="dcterms:W3CDTF">2024-04-30T13:26:26Z</dcterms:modified>
</cp:coreProperties>
</file>