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-1188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B96B2-7429-4A37-816E-A164CC057490}" type="datetimeFigureOut">
              <a:rPr lang="fr-FR" smtClean="0"/>
              <a:t>20/11/2023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C6799-FDC7-4A1A-AB79-0CB67682037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33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99539-E92A-421D-9B82-2CA9FD4F0F90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159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7E5C8-3AF4-4EC6-BA41-218D026E4165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5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4E0E9-4836-43B4-945F-833E163D99BE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3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E973-4ABB-453E-AF38-FD5D5766E08E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8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039C-3DF6-40B0-9C35-047F1325E7CE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3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2832D-C824-4D73-93C5-D4150F2C1EE0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26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3A4C-4296-4127-8E48-CB50B72D999B}" type="datetime1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55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95A95-924D-4DC3-9C9C-7B667D61295D}" type="datetime1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1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860DC-3A7F-4830-9164-F38ADB32D97A}" type="datetime1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8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3ABF4-ECC4-4028-806C-FFFEDC4EC00B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40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7EC8F-C546-42D1-AC67-7FA5578CDC7D}" type="datetime1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0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9F68A-198B-4C3B-82A0-33B090EC5131}" type="datetime1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176AA-1565-4A79-BFE3-6C52606C5D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82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780963" y="1549582"/>
            <a:ext cx="5346470" cy="4278385"/>
            <a:chOff x="1780963" y="1549582"/>
            <a:chExt cx="5346470" cy="427838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xmlns="" id="{BD736F95-180C-42A6-9F41-734FB52A49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2710" b="3462"/>
            <a:stretch/>
          </p:blipFill>
          <p:spPr>
            <a:xfrm>
              <a:off x="2256894" y="2003680"/>
              <a:ext cx="1559372" cy="382428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xmlns="" id="{9BCFDAC7-CC3C-42F3-926D-5A2C41C5CAD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grayscl/>
            </a:blip>
            <a:srcRect t="47097"/>
            <a:stretch/>
          </p:blipFill>
          <p:spPr>
            <a:xfrm flipH="1">
              <a:off x="3929062" y="3043035"/>
              <a:ext cx="3198371" cy="111388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36F22CC3-BD19-4547-8125-B03CEAA5D4C8}"/>
                </a:ext>
              </a:extLst>
            </p:cNvPr>
            <p:cNvSpPr txBox="1"/>
            <p:nvPr/>
          </p:nvSpPr>
          <p:spPr>
            <a:xfrm>
              <a:off x="5619139" y="2647147"/>
              <a:ext cx="13631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iLOV-CheA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A2E41BE-FD9E-4257-8120-3AC3FF0E128D}"/>
                </a:ext>
              </a:extLst>
            </p:cNvPr>
            <p:cNvSpPr txBox="1"/>
            <p:nvPr/>
          </p:nvSpPr>
          <p:spPr>
            <a:xfrm>
              <a:off x="4079707" y="2633869"/>
              <a:ext cx="1507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+mj-lt"/>
                </a:rPr>
                <a:t>CheA</a:t>
              </a:r>
            </a:p>
          </p:txBody>
        </p:sp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xmlns="" id="{EF2EEB43-083D-425D-B9D0-545A521976D3}"/>
                </a:ext>
              </a:extLst>
            </p:cNvPr>
            <p:cNvSpPr/>
            <p:nvPr/>
          </p:nvSpPr>
          <p:spPr>
            <a:xfrm rot="5400000">
              <a:off x="4560361" y="2510499"/>
              <a:ext cx="505883" cy="1507067"/>
            </a:xfrm>
            <a:prstGeom prst="leftBrace">
              <a:avLst>
                <a:gd name="adj1" fmla="val 8333"/>
                <a:gd name="adj2" fmla="val 50995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xmlns="" id="{E19D6CDD-D55B-4172-80A5-FCF2CFCB531C}"/>
                </a:ext>
              </a:extLst>
            </p:cNvPr>
            <p:cNvSpPr/>
            <p:nvPr/>
          </p:nvSpPr>
          <p:spPr>
            <a:xfrm rot="5400000">
              <a:off x="6156868" y="2421056"/>
              <a:ext cx="369332" cy="1507067"/>
            </a:xfrm>
            <a:prstGeom prst="leftBrace">
              <a:avLst>
                <a:gd name="adj1" fmla="val 8333"/>
                <a:gd name="adj2" fmla="val 51276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71770F7-ECBE-4607-8871-C16FB64F2F57}"/>
                </a:ext>
              </a:extLst>
            </p:cNvPr>
            <p:cNvSpPr txBox="1"/>
            <p:nvPr/>
          </p:nvSpPr>
          <p:spPr>
            <a:xfrm>
              <a:off x="1998659" y="1549582"/>
              <a:ext cx="516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+mj-lt"/>
                </a:rPr>
                <a:t>a</a:t>
              </a:r>
              <a:endParaRPr lang="en-US" sz="2400" b="1" dirty="0">
                <a:latin typeface="+mj-lt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155D8C67-FE5A-4B84-BFB1-504FB63E2280}"/>
                </a:ext>
              </a:extLst>
            </p:cNvPr>
            <p:cNvSpPr txBox="1"/>
            <p:nvPr/>
          </p:nvSpPr>
          <p:spPr>
            <a:xfrm>
              <a:off x="3929063" y="1549582"/>
              <a:ext cx="5164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+mj-lt"/>
                </a:rPr>
                <a:t>b</a:t>
              </a:r>
              <a:endParaRPr lang="en-US" sz="2400" b="1" dirty="0"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42F3412A-AE74-4E77-B877-867CA6C6CB6D}"/>
                </a:ext>
              </a:extLst>
            </p:cNvPr>
            <p:cNvSpPr txBox="1"/>
            <p:nvPr/>
          </p:nvSpPr>
          <p:spPr>
            <a:xfrm>
              <a:off x="1893762" y="3170356"/>
              <a:ext cx="82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75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BE66489E-AB7D-4774-9C07-F2F4667443F6}"/>
                </a:ext>
              </a:extLst>
            </p:cNvPr>
            <p:cNvSpPr txBox="1"/>
            <p:nvPr/>
          </p:nvSpPr>
          <p:spPr>
            <a:xfrm>
              <a:off x="1893761" y="3577271"/>
              <a:ext cx="82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50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A3413A82-AE97-4619-8F53-566681A28853}"/>
                </a:ext>
              </a:extLst>
            </p:cNvPr>
            <p:cNvSpPr txBox="1"/>
            <p:nvPr/>
          </p:nvSpPr>
          <p:spPr>
            <a:xfrm>
              <a:off x="1780964" y="2854136"/>
              <a:ext cx="82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100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3BAB0544-1472-499F-8D4A-26CFFA920A36}"/>
                </a:ext>
              </a:extLst>
            </p:cNvPr>
            <p:cNvSpPr txBox="1"/>
            <p:nvPr/>
          </p:nvSpPr>
          <p:spPr>
            <a:xfrm>
              <a:off x="1780964" y="2484804"/>
              <a:ext cx="82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150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94806B22-3A3F-4929-80B9-71DB69B7D56C}"/>
                </a:ext>
              </a:extLst>
            </p:cNvPr>
            <p:cNvSpPr txBox="1"/>
            <p:nvPr/>
          </p:nvSpPr>
          <p:spPr>
            <a:xfrm>
              <a:off x="1780963" y="2131001"/>
              <a:ext cx="82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250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A291866A-3FD6-4060-92E8-E7DF245A5404}"/>
                </a:ext>
              </a:extLst>
            </p:cNvPr>
            <p:cNvSpPr txBox="1"/>
            <p:nvPr/>
          </p:nvSpPr>
          <p:spPr>
            <a:xfrm>
              <a:off x="1883090" y="4525931"/>
              <a:ext cx="82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25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382970FA-AC3A-4858-8D01-8A506F21DC1D}"/>
                </a:ext>
              </a:extLst>
            </p:cNvPr>
            <p:cNvSpPr txBox="1"/>
            <p:nvPr/>
          </p:nvSpPr>
          <p:spPr>
            <a:xfrm>
              <a:off x="1883089" y="4990166"/>
              <a:ext cx="829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+mj-lt"/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442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-Times New Roman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1810</TotalTime>
  <Words>11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Siddarth Chandrasekaran</dc:creator>
  <cp:lastModifiedBy>timothée Chauviré</cp:lastModifiedBy>
  <cp:revision>69</cp:revision>
  <dcterms:created xsi:type="dcterms:W3CDTF">2020-01-03T06:58:04Z</dcterms:created>
  <dcterms:modified xsi:type="dcterms:W3CDTF">2023-11-21T00:23:55Z</dcterms:modified>
</cp:coreProperties>
</file>