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96B2-7429-4A37-816E-A164CC057490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6799-FDC7-4A1A-AB79-0CB6768203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539-E92A-421D-9B82-2CA9FD4F0F90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E5C8-3AF4-4EC6-BA41-218D026E416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E0E9-4836-43B4-945F-833E163D99BE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973-4ABB-453E-AF38-FD5D5766E08E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39C-3DF6-40B0-9C35-047F1325E7CE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832D-C824-4D73-93C5-D4150F2C1EE0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3A4C-4296-4127-8E48-CB50B72D999B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A95-924D-4DC3-9C9C-7B667D61295D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0DC-3A7F-4830-9164-F38ADB32D97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ABF4-ECC4-4028-806C-FFFEDC4EC00B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EC8F-C546-42D1-AC67-7FA5578CDC7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F68A-198B-4C3B-82A0-33B090EC5131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9BE54-BF9C-4D93-B337-E0FBB9B6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57" y="229223"/>
            <a:ext cx="7886700" cy="1325563"/>
          </a:xfrm>
        </p:spPr>
        <p:txBody>
          <a:bodyPr/>
          <a:lstStyle/>
          <a:p>
            <a:r>
              <a:rPr lang="en-US" dirty="0"/>
              <a:t>S1: Gels for Aer, CheA/CheW</a:t>
            </a:r>
          </a:p>
        </p:txBody>
      </p:sp>
      <p:sp>
        <p:nvSpPr>
          <p:cNvPr id="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F5176AA-1565-4A79-BFE3-6C52606C5DD9}" type="slidenum">
              <a:rPr lang="en-US" sz="1600" b="1" smtClean="0">
                <a:solidFill>
                  <a:schemeClr val="tx1"/>
                </a:solidFill>
              </a:rPr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23533" y="1554786"/>
            <a:ext cx="4455848" cy="4783663"/>
            <a:chOff x="2023533" y="1554786"/>
            <a:chExt cx="4455848" cy="4783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D1F8BE03-7304-4C6E-A5D0-ED2C8B57D66E}"/>
                </a:ext>
              </a:extLst>
            </p:cNvPr>
            <p:cNvGrpSpPr/>
            <p:nvPr/>
          </p:nvGrpSpPr>
          <p:grpSpPr>
            <a:xfrm>
              <a:off x="2023533" y="1554787"/>
              <a:ext cx="4455848" cy="4783662"/>
              <a:chOff x="1084340" y="790755"/>
              <a:chExt cx="4455848" cy="4783662"/>
            </a:xfrm>
          </p:grpSpPr>
          <p:pic>
            <p:nvPicPr>
              <p:cNvPr id="9" name="Picture 8" descr="A picture containing text, indoor&#10;&#10;Description automatically generated">
                <a:extLst>
                  <a:ext uri="{FF2B5EF4-FFF2-40B4-BE49-F238E27FC236}">
                    <a16:creationId xmlns:a16="http://schemas.microsoft.com/office/drawing/2014/main" xmlns="" id="{D4CE68AE-AB12-4C6D-A096-265740CF07FE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8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12" t="58558" r="22820" b="19375"/>
              <a:stretch/>
            </p:blipFill>
            <p:spPr bwMode="auto">
              <a:xfrm rot="16353468">
                <a:off x="1461883" y="1765052"/>
                <a:ext cx="4783662" cy="2835068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C78DD89-94ED-4DD7-81B7-0B03B6B09FAC}"/>
                  </a:ext>
                </a:extLst>
              </p:cNvPr>
              <p:cNvSpPr txBox="1"/>
              <p:nvPr/>
            </p:nvSpPr>
            <p:spPr>
              <a:xfrm>
                <a:off x="4847690" y="2895106"/>
                <a:ext cx="4228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DAF8206-C61F-4E6A-902F-7790D8204202}"/>
                  </a:ext>
                </a:extLst>
              </p:cNvPr>
              <p:cNvSpPr txBox="1"/>
              <p:nvPr/>
            </p:nvSpPr>
            <p:spPr>
              <a:xfrm>
                <a:off x="4811604" y="2383617"/>
                <a:ext cx="728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0123638-2944-4CF7-B74C-642AB0F9724B}"/>
                  </a:ext>
                </a:extLst>
              </p:cNvPr>
              <p:cNvSpPr txBox="1"/>
              <p:nvPr/>
            </p:nvSpPr>
            <p:spPr>
              <a:xfrm>
                <a:off x="4744779" y="1554786"/>
                <a:ext cx="728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526C663-C0BD-4824-AEB0-A7A9C7CCB0EE}"/>
                  </a:ext>
                </a:extLst>
              </p:cNvPr>
              <p:cNvSpPr txBox="1"/>
              <p:nvPr/>
            </p:nvSpPr>
            <p:spPr>
              <a:xfrm>
                <a:off x="4744779" y="2003069"/>
                <a:ext cx="728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988B531-4CC5-4BFD-8AC2-12D9B2B8AE71}"/>
                  </a:ext>
                </a:extLst>
              </p:cNvPr>
              <p:cNvSpPr txBox="1"/>
              <p:nvPr/>
            </p:nvSpPr>
            <p:spPr>
              <a:xfrm>
                <a:off x="1211340" y="2630179"/>
                <a:ext cx="1234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Aer</a:t>
                </a: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(~55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kDa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923087A5-F5E2-4B08-BD8B-03D790153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4066" y="2844646"/>
                <a:ext cx="7614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4">
                <a:extLst>
                  <a:ext uri="{FF2B5EF4-FFF2-40B4-BE49-F238E27FC236}">
                    <a16:creationId xmlns:a16="http://schemas.microsoft.com/office/drawing/2014/main" xmlns="" id="{17C5AA6A-2931-4984-9F30-11F318D5C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4066" y="2262039"/>
                <a:ext cx="1574743" cy="371234"/>
              </a:xfrm>
              <a:prstGeom prst="bentConnector3">
                <a:avLst>
                  <a:gd name="adj1" fmla="val 99464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8B6389F8-2B4D-43DF-953C-579A61AA17B6}"/>
                  </a:ext>
                </a:extLst>
              </p:cNvPr>
              <p:cNvSpPr txBox="1"/>
              <p:nvPr/>
            </p:nvSpPr>
            <p:spPr>
              <a:xfrm>
                <a:off x="1211340" y="1930407"/>
                <a:ext cx="12473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CheA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(~75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kDa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08E280C-456C-40ED-96D6-464F5D665CC6}"/>
                  </a:ext>
                </a:extLst>
              </p:cNvPr>
              <p:cNvSpPr txBox="1"/>
              <p:nvPr/>
            </p:nvSpPr>
            <p:spPr>
              <a:xfrm>
                <a:off x="4847690" y="3329811"/>
                <a:ext cx="4228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E56CCEF-5808-43D0-B8C7-3A8C7BCAA2CA}"/>
                  </a:ext>
                </a:extLst>
              </p:cNvPr>
              <p:cNvSpPr txBox="1"/>
              <p:nvPr/>
            </p:nvSpPr>
            <p:spPr>
              <a:xfrm>
                <a:off x="4897666" y="3932320"/>
                <a:ext cx="4228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7F524CC5-90F0-4CC0-8467-C81F2DCEE77F}"/>
                  </a:ext>
                </a:extLst>
              </p:cNvPr>
              <p:cNvSpPr txBox="1"/>
              <p:nvPr/>
            </p:nvSpPr>
            <p:spPr>
              <a:xfrm>
                <a:off x="4897666" y="4301316"/>
                <a:ext cx="4228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3E0D43D-1BE1-4E50-B3CF-F8093D046903}"/>
                  </a:ext>
                </a:extLst>
              </p:cNvPr>
              <p:cNvSpPr txBox="1"/>
              <p:nvPr/>
            </p:nvSpPr>
            <p:spPr>
              <a:xfrm>
                <a:off x="1084340" y="4476236"/>
                <a:ext cx="1361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CheW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(~17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kDa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F195FF7F-EFF1-48BF-816E-92573A789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601" y="4660901"/>
                <a:ext cx="155311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6D14546-5084-4A11-9B80-BC09830E076B}"/>
                </a:ext>
              </a:extLst>
            </p:cNvPr>
            <p:cNvSpPr txBox="1"/>
            <p:nvPr/>
          </p:nvSpPr>
          <p:spPr>
            <a:xfrm>
              <a:off x="3837873" y="1554786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C94A4AD-8609-49D8-AA89-140AA1BFF466}"/>
                </a:ext>
              </a:extLst>
            </p:cNvPr>
            <p:cNvSpPr txBox="1"/>
            <p:nvPr/>
          </p:nvSpPr>
          <p:spPr>
            <a:xfrm>
              <a:off x="4462707" y="1606400"/>
              <a:ext cx="66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Aer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A/W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5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13535</TotalTime>
  <Words>34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S1: Gels for Aer, CheA/CheW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Chauvire</dc:creator>
  <cp:lastModifiedBy>timothée Chauviré</cp:lastModifiedBy>
  <cp:revision>99</cp:revision>
  <dcterms:created xsi:type="dcterms:W3CDTF">2020-01-03T06:58:04Z</dcterms:created>
  <dcterms:modified xsi:type="dcterms:W3CDTF">2024-10-09T16:11:14Z</dcterms:modified>
</cp:coreProperties>
</file>