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62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7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27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74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C93E-19C1-4E02-B25B-C6755050B44B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369D-C0D2-41B6-8B8D-5A2F65C7E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9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9" r="62299"/>
          <a:stretch/>
        </p:blipFill>
        <p:spPr bwMode="auto">
          <a:xfrm>
            <a:off x="7712061" y="304800"/>
            <a:ext cx="124962" cy="565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r="11445"/>
          <a:stretch/>
        </p:blipFill>
        <p:spPr bwMode="auto">
          <a:xfrm>
            <a:off x="7256929" y="304800"/>
            <a:ext cx="513403" cy="565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D:\Documents\Recherches\ResearchAssociatePosition\Data\Gel\240904_iLOV\2024-09-04_iLOVNiResin_BetterContrast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0" r="20302" b="21815"/>
          <a:stretch/>
        </p:blipFill>
        <p:spPr bwMode="auto">
          <a:xfrm>
            <a:off x="398929" y="775445"/>
            <a:ext cx="6781800" cy="593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19"/>
          <a:stretch/>
        </p:blipFill>
        <p:spPr bwMode="auto">
          <a:xfrm>
            <a:off x="7837023" y="304800"/>
            <a:ext cx="392577" cy="565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58097" y="85433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07229" y="85433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359051" y="85433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859280" y="85433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362200" y="85433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971800" y="85433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ight Brace 3"/>
          <p:cNvSpPr/>
          <p:nvPr/>
        </p:nvSpPr>
        <p:spPr>
          <a:xfrm rot="16200000">
            <a:off x="1087196" y="-73737"/>
            <a:ext cx="394001" cy="1734671"/>
          </a:xfrm>
          <a:prstGeom prst="rightBrace">
            <a:avLst>
              <a:gd name="adj1" fmla="val 14053"/>
              <a:gd name="adj2" fmla="val 50000"/>
            </a:avLst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32176" y="222784"/>
            <a:ext cx="645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Wash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362200" y="-5358"/>
            <a:ext cx="855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Elution </a:t>
            </a:r>
          </a:p>
          <a:p>
            <a:r>
              <a:rPr lang="en-US" sz="1600" dirty="0" smtClean="0"/>
              <a:t>Ni Resin</a:t>
            </a:r>
            <a:endParaRPr lang="en-US" sz="1600" dirty="0"/>
          </a:p>
        </p:txBody>
      </p:sp>
      <p:sp>
        <p:nvSpPr>
          <p:cNvPr id="16" name="Right Brace 15"/>
          <p:cNvSpPr/>
          <p:nvPr/>
        </p:nvSpPr>
        <p:spPr>
          <a:xfrm rot="16200000">
            <a:off x="2618372" y="308834"/>
            <a:ext cx="394001" cy="987009"/>
          </a:xfrm>
          <a:prstGeom prst="rightBrace">
            <a:avLst>
              <a:gd name="adj1" fmla="val 14053"/>
              <a:gd name="adj2" fmla="val 50000"/>
            </a:avLst>
          </a:prstGeom>
          <a:noFill/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603812" y="694537"/>
            <a:ext cx="0" cy="3048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9226" y="3048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Ladder</a:t>
            </a:r>
            <a:endParaRPr lang="en-US" sz="16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33036" y="795850"/>
            <a:ext cx="0" cy="3048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48450" y="40611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Ladder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05393" y="32136"/>
            <a:ext cx="1116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iLOVCheA</a:t>
            </a:r>
            <a:endParaRPr lang="en-US" sz="1600" dirty="0" smtClean="0"/>
          </a:p>
          <a:p>
            <a:pPr algn="ctr"/>
            <a:r>
              <a:rPr lang="en-US" sz="1600" dirty="0" smtClean="0"/>
              <a:t>Dilution:</a:t>
            </a:r>
          </a:p>
          <a:p>
            <a:pPr algn="ctr"/>
            <a:r>
              <a:rPr lang="en-US" sz="1200" dirty="0" smtClean="0"/>
              <a:t>x100      x1000 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953000" y="6004"/>
            <a:ext cx="9921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Aer Pellet</a:t>
            </a:r>
          </a:p>
          <a:p>
            <a:pPr algn="ctr"/>
            <a:r>
              <a:rPr lang="en-US" sz="1600" dirty="0" smtClean="0"/>
              <a:t>Dilution:</a:t>
            </a:r>
          </a:p>
          <a:p>
            <a:pPr algn="ctr"/>
            <a:r>
              <a:rPr lang="en-US" sz="1200" dirty="0" smtClean="0"/>
              <a:t>x10      x100 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5822575" y="-17285"/>
            <a:ext cx="798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Soluble</a:t>
            </a:r>
          </a:p>
          <a:p>
            <a:pPr algn="ctr"/>
            <a:r>
              <a:rPr lang="en-US" sz="1600" dirty="0" smtClean="0"/>
              <a:t>Aer</a:t>
            </a:r>
          </a:p>
          <a:p>
            <a:pPr algn="ctr"/>
            <a:r>
              <a:rPr lang="en-US" sz="1600" dirty="0" smtClean="0"/>
              <a:t>Dil.</a:t>
            </a:r>
          </a:p>
          <a:p>
            <a:pPr algn="ctr"/>
            <a:r>
              <a:rPr lang="en-US" sz="1200" dirty="0" smtClean="0"/>
              <a:t>x100 </a:t>
            </a:r>
            <a:endParaRPr lang="en-US" sz="1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78498" y="59794"/>
            <a:ext cx="72374" cy="6089996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53000" y="-17285"/>
            <a:ext cx="72374" cy="6089996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88187" y="6004"/>
            <a:ext cx="333696" cy="6143786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66188" y="18574"/>
            <a:ext cx="55003" cy="6054137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246120" y="82206"/>
            <a:ext cx="62757" cy="6067584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7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 b="31059"/>
          <a:stretch/>
        </p:blipFill>
        <p:spPr bwMode="auto">
          <a:xfrm>
            <a:off x="2012230" y="1297528"/>
            <a:ext cx="1331605" cy="27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D:\Documents\Recherches\ResearchAssociatePosition\Data\Gel\240904_iLOV\2024-09-04_iLOVNiResin_BetterContrast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3" r="42234" b="21815"/>
          <a:stretch/>
        </p:blipFill>
        <p:spPr bwMode="auto">
          <a:xfrm>
            <a:off x="3343835" y="775445"/>
            <a:ext cx="1609165" cy="593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3603812" y="694537"/>
            <a:ext cx="0" cy="3048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19226" y="3048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Ladder</a:t>
            </a:r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905393" y="32136"/>
            <a:ext cx="11160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/>
              <a:t>iLOVCheA</a:t>
            </a:r>
            <a:endParaRPr lang="en-US" sz="1600" dirty="0" smtClean="0"/>
          </a:p>
          <a:p>
            <a:pPr algn="ctr"/>
            <a:r>
              <a:rPr lang="en-US" sz="1600" dirty="0" smtClean="0"/>
              <a:t>Dilution:</a:t>
            </a:r>
          </a:p>
          <a:p>
            <a:pPr algn="ctr"/>
            <a:r>
              <a:rPr lang="en-US" sz="1200" dirty="0" smtClean="0"/>
              <a:t>x100      x1000 </a:t>
            </a:r>
            <a:endParaRPr lang="en-US" sz="12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0"/>
          <a:stretch/>
        </p:blipFill>
        <p:spPr bwMode="auto">
          <a:xfrm>
            <a:off x="2012229" y="4074465"/>
            <a:ext cx="1331605" cy="193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5021404" y="2362200"/>
            <a:ext cx="37320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61"/>
          <a:stretch/>
        </p:blipFill>
        <p:spPr bwMode="auto">
          <a:xfrm>
            <a:off x="2012230" y="999339"/>
            <a:ext cx="1331605" cy="59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5334000" y="2133600"/>
            <a:ext cx="1657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iLOV</a:t>
            </a:r>
            <a:r>
              <a:rPr lang="en-US" dirty="0" smtClean="0"/>
              <a:t> (12.5kDa)</a:t>
            </a:r>
          </a:p>
          <a:p>
            <a:r>
              <a:rPr lang="en-US" dirty="0" err="1" smtClean="0"/>
              <a:t>CheA</a:t>
            </a:r>
            <a:r>
              <a:rPr lang="en-US" dirty="0" smtClean="0"/>
              <a:t> (71.2kDA)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47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5" b="31059"/>
          <a:stretch/>
        </p:blipFill>
        <p:spPr bwMode="auto">
          <a:xfrm>
            <a:off x="1447801" y="1297528"/>
            <a:ext cx="1331605" cy="277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 descr="D:\Documents\Recherches\ResearchAssociatePosition\Data\Gel\240904_iLOV\2024-09-04_iLOVNiResin_BetterContrast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3" r="52605" b="21815"/>
          <a:stretch/>
        </p:blipFill>
        <p:spPr bwMode="auto">
          <a:xfrm>
            <a:off x="2779407" y="775445"/>
            <a:ext cx="555812" cy="593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3039383" y="694537"/>
            <a:ext cx="0" cy="30480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54797" y="304800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Ladder</a:t>
            </a:r>
            <a:endParaRPr lang="en-US" sz="16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80"/>
          <a:stretch/>
        </p:blipFill>
        <p:spPr bwMode="auto">
          <a:xfrm>
            <a:off x="1447800" y="4074465"/>
            <a:ext cx="1331605" cy="1936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H="1">
            <a:off x="4559443" y="3041196"/>
            <a:ext cx="373204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61"/>
          <a:stretch/>
        </p:blipFill>
        <p:spPr bwMode="auto">
          <a:xfrm>
            <a:off x="1447801" y="999339"/>
            <a:ext cx="1331605" cy="596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872039" y="284030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Aer (55 </a:t>
            </a:r>
            <a:r>
              <a:rPr lang="en-US" dirty="0" err="1" smtClean="0"/>
              <a:t>kDa</a:t>
            </a:r>
            <a:r>
              <a:rPr lang="en-US" dirty="0" smtClean="0"/>
              <a:t>)</a:t>
            </a:r>
          </a:p>
        </p:txBody>
      </p:sp>
      <p:pic>
        <p:nvPicPr>
          <p:cNvPr id="11" name="Picture 2" descr="D:\Documents\Recherches\ResearchAssociatePosition\Data\Gel\240904_iLOV\2024-09-04_iLOVNiResin_BetterContrast.ti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23" r="26347" b="21815"/>
          <a:stretch/>
        </p:blipFill>
        <p:spPr bwMode="auto">
          <a:xfrm rot="120000">
            <a:off x="3485050" y="813150"/>
            <a:ext cx="1028877" cy="593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474171" y="6004"/>
            <a:ext cx="652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Aer </a:t>
            </a:r>
          </a:p>
          <a:p>
            <a:pPr algn="ctr"/>
            <a:r>
              <a:rPr lang="en-US" sz="1600" dirty="0" smtClean="0"/>
              <a:t>Pellet</a:t>
            </a:r>
          </a:p>
          <a:p>
            <a:pPr algn="ctr"/>
            <a:r>
              <a:rPr lang="en-US" sz="1600" dirty="0" smtClean="0"/>
              <a:t>Dil.</a:t>
            </a:r>
          </a:p>
          <a:p>
            <a:pPr algn="ctr"/>
            <a:r>
              <a:rPr lang="en-US" sz="1200" dirty="0" smtClean="0"/>
              <a:t>x100 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970955" y="6004"/>
            <a:ext cx="7986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Soluble</a:t>
            </a:r>
          </a:p>
          <a:p>
            <a:pPr algn="ctr"/>
            <a:r>
              <a:rPr lang="en-US" sz="1600" dirty="0" smtClean="0"/>
              <a:t>Aer</a:t>
            </a:r>
          </a:p>
          <a:p>
            <a:pPr algn="ctr"/>
            <a:r>
              <a:rPr lang="en-US" sz="1600" dirty="0" smtClean="0"/>
              <a:t>Dil.</a:t>
            </a:r>
          </a:p>
          <a:p>
            <a:pPr algn="ctr"/>
            <a:r>
              <a:rPr lang="en-US" sz="1200" dirty="0" smtClean="0"/>
              <a:t>x100 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72039" y="513835"/>
            <a:ext cx="461961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66471" y="190669"/>
            <a:ext cx="2841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Elution through </a:t>
            </a:r>
            <a:r>
              <a:rPr lang="en-US" dirty="0" err="1" smtClean="0"/>
              <a:t>NiNTA</a:t>
            </a:r>
            <a:r>
              <a:rPr lang="en-US" dirty="0" smtClean="0"/>
              <a:t> resin </a:t>
            </a:r>
          </a:p>
          <a:p>
            <a:pPr algn="ctr"/>
            <a:r>
              <a:rPr lang="en-US" dirty="0" smtClean="0"/>
              <a:t>+ 0.2</a:t>
            </a:r>
            <a:r>
              <a:rPr lang="en-US" dirty="0" smtClean="0">
                <a:latin typeface="Symbol" panose="05050102010706020507" pitchFamily="18" charset="2"/>
              </a:rPr>
              <a:t>m</a:t>
            </a:r>
            <a:r>
              <a:rPr lang="en-US" dirty="0" smtClean="0"/>
              <a:t>m filtration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77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65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timothée Chauviré</dc:creator>
  <cp:lastModifiedBy>timothée Chauviré</cp:lastModifiedBy>
  <cp:revision>10</cp:revision>
  <dcterms:created xsi:type="dcterms:W3CDTF">2024-08-20T21:04:00Z</dcterms:created>
  <dcterms:modified xsi:type="dcterms:W3CDTF">2024-10-16T19:27:24Z</dcterms:modified>
</cp:coreProperties>
</file>