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3" r:id="rId3"/>
    <p:sldId id="330" r:id="rId4"/>
    <p:sldId id="324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2" r:id="rId13"/>
    <p:sldId id="338" r:id="rId14"/>
    <p:sldId id="339" r:id="rId15"/>
    <p:sldId id="340" r:id="rId16"/>
    <p:sldId id="341" r:id="rId17"/>
    <p:sldId id="343" r:id="rId18"/>
    <p:sldId id="344" r:id="rId19"/>
    <p:sldId id="345" r:id="rId20"/>
    <p:sldId id="346" r:id="rId21"/>
    <p:sldId id="347" r:id="rId22"/>
    <p:sldId id="348" r:id="rId23"/>
    <p:sldId id="351" r:id="rId24"/>
    <p:sldId id="352" r:id="rId25"/>
    <p:sldId id="329" r:id="rId26"/>
    <p:sldId id="349" r:id="rId27"/>
    <p:sldId id="350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14/02/2022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numbers</a:t>
            </a:r>
          </a:p>
          <a:p>
            <a:pPr lvl="1"/>
            <a:r>
              <a:rPr lang="en-US" dirty="0"/>
              <a:t>Data type </a:t>
            </a:r>
            <a:r>
              <a:rPr lang="en-US" dirty="0" smtClean="0"/>
              <a:t>numbers </a:t>
            </a:r>
            <a:r>
              <a:rPr lang="en-US" dirty="0"/>
              <a:t>must be </a:t>
            </a:r>
            <a:r>
              <a:rPr lang="en-US" dirty="0" smtClean="0"/>
              <a:t>an integer or a float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{“age”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18}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objects</a:t>
            </a:r>
          </a:p>
          <a:p>
            <a:pPr lvl="1"/>
            <a:r>
              <a:rPr lang="en-US" dirty="0" smtClean="0"/>
              <a:t>Refers to object in JS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“student”:{“name” : “John”, “age” : “18”}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objects can be created using JavaScript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jsonObj</a:t>
            </a:r>
            <a:r>
              <a:rPr lang="en-US" dirty="0" smtClean="0">
                <a:latin typeface="Consolas" panose="020B0609020204030204" pitchFamily="49" charset="0"/>
              </a:rPr>
              <a:t> = {}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jsonObj</a:t>
            </a:r>
            <a:r>
              <a:rPr lang="en-US" dirty="0" smtClean="0">
                <a:latin typeface="Consolas" panose="020B0609020204030204" pitchFamily="49" charset="0"/>
              </a:rPr>
              <a:t> = new Object() 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arrays</a:t>
            </a:r>
          </a:p>
          <a:p>
            <a:pPr lvl="1"/>
            <a:r>
              <a:rPr lang="en-US" dirty="0" smtClean="0"/>
              <a:t>Written inside square brackets []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“student”: [“John”, “Mike”, “Rebeca”]</a:t>
            </a: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Values can be True or False</a:t>
            </a:r>
          </a:p>
          <a:p>
            <a:pPr lvl="1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“</a:t>
            </a:r>
            <a:r>
              <a:rPr lang="en-US" dirty="0" err="1" smtClean="0">
                <a:latin typeface="Consolas" panose="020B0609020204030204" pitchFamily="49" charset="0"/>
              </a:rPr>
              <a:t>isGraduate</a:t>
            </a:r>
            <a:r>
              <a:rPr lang="en-US" dirty="0" smtClean="0">
                <a:latin typeface="Consolas" panose="020B0609020204030204" pitchFamily="49" charset="0"/>
              </a:rPr>
              <a:t>”: True</a:t>
            </a: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null</a:t>
            </a:r>
          </a:p>
          <a:p>
            <a:pPr lvl="1"/>
            <a:r>
              <a:rPr lang="en-US" dirty="0" smtClean="0"/>
              <a:t>The value can be null </a:t>
            </a:r>
          </a:p>
          <a:p>
            <a:pPr lvl="1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“</a:t>
            </a:r>
            <a:r>
              <a:rPr lang="en-US" dirty="0" err="1" smtClean="0">
                <a:latin typeface="Consolas" panose="020B0609020204030204" pitchFamily="49" charset="0"/>
              </a:rPr>
              <a:t>middleName</a:t>
            </a:r>
            <a:r>
              <a:rPr lang="en-US" dirty="0" smtClean="0">
                <a:latin typeface="Consolas" panose="020B0609020204030204" pitchFamily="49" charset="0"/>
              </a:rPr>
              <a:t>”: null</a:t>
            </a: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Simple Example of JSON file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199408"/>
            <a:ext cx="10739719" cy="49775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"book":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"id":"01",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"language": "Java",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"edition": "third",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"author": "Herbert </a:t>
            </a:r>
            <a:r>
              <a:rPr lang="en-US" dirty="0" err="1">
                <a:latin typeface="Consolas" panose="020B0609020204030204" pitchFamily="49" charset="0"/>
              </a:rPr>
              <a:t>Schildt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"id":"07",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"language": "C++",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"edition": "second",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"author": "</a:t>
            </a:r>
            <a:r>
              <a:rPr lang="en-US" dirty="0" err="1">
                <a:latin typeface="Consolas" panose="020B0609020204030204" pitchFamily="49" charset="0"/>
              </a:rPr>
              <a:t>E.Balagurusamy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with JavaScript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JSON.parse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to parse JSON into JS object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JSON.parse</a:t>
            </a:r>
            <a:r>
              <a:rPr lang="en-US" dirty="0" smtClean="0">
                <a:latin typeface="Consolas" panose="020B0609020204030204" pitchFamily="49" charset="0"/>
              </a:rPr>
              <a:t>(text)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= ‘{“name” : “John”, “age” : 18, “address” : “London”}’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JSON.parse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console.log(obj.name) //display John</a:t>
            </a:r>
          </a:p>
          <a:p>
            <a:pPr marL="0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4065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with JavaScript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 JSON from file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require() </a:t>
            </a:r>
            <a:r>
              <a:rPr lang="en-US" sz="2400" dirty="0" smtClean="0"/>
              <a:t>method in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used to load files that takes the path from local file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onst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jsData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require(‘./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students.json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’);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onsole.log(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jsData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with JavaScript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 JSON from file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fetch() </a:t>
            </a:r>
            <a:r>
              <a:rPr lang="en-US" sz="2400" dirty="0" smtClean="0"/>
              <a:t>method in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used to load files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Suitable for working in the web-based environment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fetch("./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students.json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.then(response =&gt;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return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response.json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.then(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jsondata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=&gt; console.log(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jsondata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8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Parser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stringify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stringify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sz="2400" dirty="0" smtClean="0"/>
              <a:t>convert JSON object to string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{name: "John", age: 30, city: "New York"};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 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console.log(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myJSON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   // display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{name: "John", age: 30, city: "New York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"};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stringify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stringify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sz="2400" dirty="0" smtClean="0"/>
              <a:t>also can used in JS array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["John", "Peter", "Sally", "Jane"];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myArr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console.log(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myArr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   // display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["John", "Peter", "Sally", "Jane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"];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74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Accessing object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dot (.) notation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'{"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name":"John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", "age":30, 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car":null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}';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myObj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JSON.parse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console.log(myObj.name);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display John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Using </a:t>
            </a:r>
            <a:r>
              <a:rPr lang="en-US" sz="2400" dirty="0" smtClean="0">
                <a:solidFill>
                  <a:prstClr val="black"/>
                </a:solidFill>
              </a:rPr>
              <a:t>bracket [] notation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 '{"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name":"John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", "age":30, 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car":null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}';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myObj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JSON.parse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myJSON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myObj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["name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"]);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42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Display JSON in HTML using JS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83342" y="1477334"/>
            <a:ext cx="9350830" cy="48045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&lt;h2&gt;Creating an Object from a JSON String&lt;/h2&gt;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&lt;p id="demo"&gt;&lt;/p&gt;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&lt;script&gt;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const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txt = '{"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name":"John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", "age":30, 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city":"New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York"}'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const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obj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JSON.parse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(txt);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document.getElementById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("demo").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innerHTML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obj.name + ", " + 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obj.age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&lt;/script&gt;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45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Display JSON in HTML using JS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314" y="1834834"/>
            <a:ext cx="7125744" cy="3283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1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87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0185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87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this data into JSON format (</a:t>
            </a:r>
            <a:r>
              <a:rPr lang="en-US" dirty="0" smtClean="0"/>
              <a:t>You can convert manually)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58" y="3391609"/>
            <a:ext cx="5005862" cy="2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87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Display that JSON using 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1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>
                <a:sym typeface="Wingdings" panose="05000000000000000000" pitchFamily="2" charset="2"/>
              </a:rPr>
              <a:t> JavaScript Object Notation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Lightweight format for exchanging data between client and server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Easy to read and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Simple format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Plain text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Language </a:t>
            </a:r>
            <a:r>
              <a:rPr lang="en-US" dirty="0" smtClean="0">
                <a:sym typeface="Wingdings" panose="05000000000000000000" pitchFamily="2" charset="2"/>
              </a:rPr>
              <a:t>independent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file type for JSON files is “.</a:t>
            </a:r>
            <a:r>
              <a:rPr lang="en-US" dirty="0" err="1" smtClean="0">
                <a:sym typeface="Wingdings" panose="05000000000000000000" pitchFamily="2" charset="2"/>
              </a:rPr>
              <a:t>json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Pros and Cons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043195"/>
            <a:ext cx="5157787" cy="461879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Fast to parse</a:t>
            </a:r>
          </a:p>
          <a:p>
            <a:r>
              <a:rPr lang="en-US" dirty="0" smtClean="0"/>
              <a:t>Supported by many languages</a:t>
            </a:r>
          </a:p>
          <a:p>
            <a:r>
              <a:rPr lang="en-US" dirty="0" smtClean="0"/>
              <a:t>Easy to read and write</a:t>
            </a:r>
          </a:p>
          <a:p>
            <a:r>
              <a:rPr lang="en-US" dirty="0" smtClean="0"/>
              <a:t>Wide range of supported browser compatibility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043194"/>
            <a:ext cx="5183188" cy="461879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error handling</a:t>
            </a:r>
          </a:p>
          <a:p>
            <a:r>
              <a:rPr lang="en-US" dirty="0" smtClean="0"/>
              <a:t>Not fully secure</a:t>
            </a:r>
          </a:p>
          <a:p>
            <a:r>
              <a:rPr lang="en-US" dirty="0" smtClean="0"/>
              <a:t>Support limited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is in name/ 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is separated by commas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Curly braces {} hold the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Square brackets [] hold arrays</a:t>
            </a:r>
          </a:p>
        </p:txBody>
      </p:sp>
    </p:spTree>
    <p:extLst>
      <p:ext uri="{BB962C8B-B14F-4D97-AF65-F5344CB8AC3E}">
        <p14:creationId xmlns:p14="http://schemas.microsoft.com/office/powerpoint/2010/main" val="933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Rules 1 = Data is in name/ value pairs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Consists of a field name (</a:t>
            </a:r>
            <a:r>
              <a:rPr lang="en-US" b="1" dirty="0" smtClean="0"/>
              <a:t>in double quotes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 a colon  a value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Example: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{“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name” : “value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JSON name/ key must be string inside double quotes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6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Rules 1 = Data is in name/ value pairs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type of JSON value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4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is derived from JavaScript (JS)</a:t>
            </a:r>
          </a:p>
          <a:p>
            <a:r>
              <a:rPr lang="en-US" dirty="0" smtClean="0"/>
              <a:t>However, unlike JS, </a:t>
            </a:r>
            <a:r>
              <a:rPr lang="en-US" dirty="0" smtClean="0"/>
              <a:t>JSON values cannot be one of the following data type: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 function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 date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4443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JSON 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JSON strings</a:t>
            </a:r>
          </a:p>
          <a:p>
            <a:pPr lvl="1"/>
            <a:r>
              <a:rPr lang="en-US" dirty="0"/>
              <a:t>Data type string must be written inside double quote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{“name” : “John”}</a:t>
            </a:r>
          </a:p>
        </p:txBody>
      </p:sp>
    </p:spTree>
    <p:extLst>
      <p:ext uri="{BB962C8B-B14F-4D97-AF65-F5344CB8AC3E}">
        <p14:creationId xmlns:p14="http://schemas.microsoft.com/office/powerpoint/2010/main" val="35917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861</Words>
  <Application>Microsoft Office PowerPoint</Application>
  <PresentationFormat>Widescreen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149</cp:revision>
  <dcterms:created xsi:type="dcterms:W3CDTF">2020-01-30T06:48:20Z</dcterms:created>
  <dcterms:modified xsi:type="dcterms:W3CDTF">2022-02-15T00:21:18Z</dcterms:modified>
</cp:coreProperties>
</file>