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8" r:id="rId2"/>
    <p:sldId id="313" r:id="rId3"/>
    <p:sldId id="364" r:id="rId4"/>
    <p:sldId id="330" r:id="rId5"/>
    <p:sldId id="366" r:id="rId6"/>
    <p:sldId id="354" r:id="rId7"/>
    <p:sldId id="331" r:id="rId8"/>
    <p:sldId id="383" r:id="rId9"/>
    <p:sldId id="384" r:id="rId10"/>
    <p:sldId id="385" r:id="rId11"/>
    <p:sldId id="386" r:id="rId12"/>
    <p:sldId id="324" r:id="rId13"/>
    <p:sldId id="373" r:id="rId14"/>
    <p:sldId id="374" r:id="rId15"/>
    <p:sldId id="387" r:id="rId16"/>
    <p:sldId id="375" r:id="rId17"/>
    <p:sldId id="376" r:id="rId18"/>
    <p:sldId id="372" r:id="rId19"/>
    <p:sldId id="369" r:id="rId20"/>
    <p:sldId id="370" r:id="rId21"/>
    <p:sldId id="377" r:id="rId22"/>
    <p:sldId id="379" r:id="rId23"/>
    <p:sldId id="380" r:id="rId24"/>
    <p:sldId id="388" r:id="rId25"/>
    <p:sldId id="382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87207" autoAdjust="0"/>
  </p:normalViewPr>
  <p:slideViewPr>
    <p:cSldViewPr snapToGrid="0">
      <p:cViewPr varScale="1">
        <p:scale>
          <a:sx n="81" d="100"/>
          <a:sy n="81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C1813-C529-4861-B77A-4798BF6C5A3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</dgm:pt>
    <dgm:pt modelId="{21DE91E5-2918-4310-BC80-B84E41AB6380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6896EE5A-1A15-40B4-B9E7-7A3F7362DD93}" type="parTrans" cxnId="{55119E84-36FE-4721-BE48-61203858FDDC}">
      <dgm:prSet/>
      <dgm:spPr/>
      <dgm:t>
        <a:bodyPr/>
        <a:lstStyle/>
        <a:p>
          <a:endParaRPr lang="en-US"/>
        </a:p>
      </dgm:t>
    </dgm:pt>
    <dgm:pt modelId="{BC9C52C3-A6CA-4BC4-930D-B924022FAC94}" type="sibTrans" cxnId="{55119E84-36FE-4721-BE48-61203858FDDC}">
      <dgm:prSet/>
      <dgm:spPr/>
      <dgm:t>
        <a:bodyPr/>
        <a:lstStyle/>
        <a:p>
          <a:endParaRPr lang="en-US"/>
        </a:p>
      </dgm:t>
    </dgm:pt>
    <dgm:pt modelId="{5B008B68-61A9-4224-B494-A9E56CC66BCB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D43F3AFF-0940-4F1F-AB09-A17F9298F7BA}" type="parTrans" cxnId="{B91C2A1B-2A35-4CCF-92BB-1187EFC6463A}">
      <dgm:prSet/>
      <dgm:spPr/>
      <dgm:t>
        <a:bodyPr/>
        <a:lstStyle/>
        <a:p>
          <a:endParaRPr lang="en-US"/>
        </a:p>
      </dgm:t>
    </dgm:pt>
    <dgm:pt modelId="{FAF170F3-BF22-4990-8E34-5EF6C70C1CCA}" type="sibTrans" cxnId="{B91C2A1B-2A35-4CCF-92BB-1187EFC6463A}">
      <dgm:prSet/>
      <dgm:spPr/>
      <dgm:t>
        <a:bodyPr/>
        <a:lstStyle/>
        <a:p>
          <a:endParaRPr lang="en-US"/>
        </a:p>
      </dgm:t>
    </dgm:pt>
    <dgm:pt modelId="{715BE2F8-87FF-4B2A-B0DA-98A75CBCB08B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446260EB-24BA-4A0E-AAB9-386002FC4E4F}" type="parTrans" cxnId="{B0B4FAC4-143B-4AAD-93AB-EBDD3DB09143}">
      <dgm:prSet/>
      <dgm:spPr/>
      <dgm:t>
        <a:bodyPr/>
        <a:lstStyle/>
        <a:p>
          <a:endParaRPr lang="en-US"/>
        </a:p>
      </dgm:t>
    </dgm:pt>
    <dgm:pt modelId="{BA6E5D05-C138-434E-A181-6CED18F9C086}" type="sibTrans" cxnId="{B0B4FAC4-143B-4AAD-93AB-EBDD3DB09143}">
      <dgm:prSet/>
      <dgm:spPr/>
      <dgm:t>
        <a:bodyPr/>
        <a:lstStyle/>
        <a:p>
          <a:endParaRPr lang="en-US"/>
        </a:p>
      </dgm:t>
    </dgm:pt>
    <dgm:pt modelId="{F559AA0E-12B5-4EF7-B262-C34811A9B2E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F082329A-71C3-4971-A972-88C40F9297C2}" type="parTrans" cxnId="{DF201C00-D855-4A0B-B65D-8BC32371AECD}">
      <dgm:prSet/>
      <dgm:spPr/>
      <dgm:t>
        <a:bodyPr/>
        <a:lstStyle/>
        <a:p>
          <a:endParaRPr lang="en-US"/>
        </a:p>
      </dgm:t>
    </dgm:pt>
    <dgm:pt modelId="{0EA7278D-BF68-40D0-ABCC-63023A2FA105}" type="sibTrans" cxnId="{DF201C00-D855-4A0B-B65D-8BC32371AECD}">
      <dgm:prSet/>
      <dgm:spPr/>
      <dgm:t>
        <a:bodyPr/>
        <a:lstStyle/>
        <a:p>
          <a:endParaRPr lang="en-US"/>
        </a:p>
      </dgm:t>
    </dgm:pt>
    <dgm:pt modelId="{6EC53A86-2F32-406C-AF87-97F8BD747682}" type="pres">
      <dgm:prSet presAssocID="{8E5C1813-C529-4861-B77A-4798BF6C5A3C}" presName="Name0" presStyleCnt="0">
        <dgm:presLayoutVars>
          <dgm:dir/>
          <dgm:animLvl val="lvl"/>
          <dgm:resizeHandles val="exact"/>
        </dgm:presLayoutVars>
      </dgm:prSet>
      <dgm:spPr/>
    </dgm:pt>
    <dgm:pt modelId="{EE3BA919-C9AC-403E-979B-1B456C5463A5}" type="pres">
      <dgm:prSet presAssocID="{21DE91E5-2918-4310-BC80-B84E41AB6380}" presName="linNode" presStyleCnt="0"/>
      <dgm:spPr/>
    </dgm:pt>
    <dgm:pt modelId="{79BA002E-DEAD-4BB9-A7C5-092B08742B56}" type="pres">
      <dgm:prSet presAssocID="{21DE91E5-2918-4310-BC80-B84E41AB638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A3D85B1-9FD8-4EBC-9DEF-9A7E0F7BEBD1}" type="pres">
      <dgm:prSet presAssocID="{BC9C52C3-A6CA-4BC4-930D-B924022FAC94}" presName="sp" presStyleCnt="0"/>
      <dgm:spPr/>
    </dgm:pt>
    <dgm:pt modelId="{2228C255-1702-4C73-8F92-6E067D86D43C}" type="pres">
      <dgm:prSet presAssocID="{5B008B68-61A9-4224-B494-A9E56CC66BCB}" presName="linNode" presStyleCnt="0"/>
      <dgm:spPr/>
    </dgm:pt>
    <dgm:pt modelId="{1F9F84E1-2780-4D7F-9153-AD063A938428}" type="pres">
      <dgm:prSet presAssocID="{5B008B68-61A9-4224-B494-A9E56CC66BC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2707A3D-E9AF-46C3-A8E8-0AFECA814E4C}" type="pres">
      <dgm:prSet presAssocID="{FAF170F3-BF22-4990-8E34-5EF6C70C1CCA}" presName="sp" presStyleCnt="0"/>
      <dgm:spPr/>
    </dgm:pt>
    <dgm:pt modelId="{9EE1A571-DF8D-495A-AD62-D18CA06C36DE}" type="pres">
      <dgm:prSet presAssocID="{715BE2F8-87FF-4B2A-B0DA-98A75CBCB08B}" presName="linNode" presStyleCnt="0"/>
      <dgm:spPr/>
    </dgm:pt>
    <dgm:pt modelId="{C37AEE33-226D-4F5E-8648-B309E5CEBC3D}" type="pres">
      <dgm:prSet presAssocID="{715BE2F8-87FF-4B2A-B0DA-98A75CBCB08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04AA9FC-1234-4C00-8882-6173EDCE7AEE}" type="pres">
      <dgm:prSet presAssocID="{BA6E5D05-C138-434E-A181-6CED18F9C086}" presName="sp" presStyleCnt="0"/>
      <dgm:spPr/>
    </dgm:pt>
    <dgm:pt modelId="{B8A7A8C8-D9F3-45EB-BB1D-3FFD427679BE}" type="pres">
      <dgm:prSet presAssocID="{F559AA0E-12B5-4EF7-B262-C34811A9B2E4}" presName="linNode" presStyleCnt="0"/>
      <dgm:spPr/>
    </dgm:pt>
    <dgm:pt modelId="{3B33DDAA-C956-42A3-B981-717AAA3DFDCC}" type="pres">
      <dgm:prSet presAssocID="{F559AA0E-12B5-4EF7-B262-C34811A9B2E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5119E84-36FE-4721-BE48-61203858FDDC}" srcId="{8E5C1813-C529-4861-B77A-4798BF6C5A3C}" destId="{21DE91E5-2918-4310-BC80-B84E41AB6380}" srcOrd="0" destOrd="0" parTransId="{6896EE5A-1A15-40B4-B9E7-7A3F7362DD93}" sibTransId="{BC9C52C3-A6CA-4BC4-930D-B924022FAC94}"/>
    <dgm:cxn modelId="{B91C2A1B-2A35-4CCF-92BB-1187EFC6463A}" srcId="{8E5C1813-C529-4861-B77A-4798BF6C5A3C}" destId="{5B008B68-61A9-4224-B494-A9E56CC66BCB}" srcOrd="1" destOrd="0" parTransId="{D43F3AFF-0940-4F1F-AB09-A17F9298F7BA}" sibTransId="{FAF170F3-BF22-4990-8E34-5EF6C70C1CCA}"/>
    <dgm:cxn modelId="{B0B4FAC4-143B-4AAD-93AB-EBDD3DB09143}" srcId="{8E5C1813-C529-4861-B77A-4798BF6C5A3C}" destId="{715BE2F8-87FF-4B2A-B0DA-98A75CBCB08B}" srcOrd="2" destOrd="0" parTransId="{446260EB-24BA-4A0E-AAB9-386002FC4E4F}" sibTransId="{BA6E5D05-C138-434E-A181-6CED18F9C086}"/>
    <dgm:cxn modelId="{DF201C00-D855-4A0B-B65D-8BC32371AECD}" srcId="{8E5C1813-C529-4861-B77A-4798BF6C5A3C}" destId="{F559AA0E-12B5-4EF7-B262-C34811A9B2E4}" srcOrd="3" destOrd="0" parTransId="{F082329A-71C3-4971-A972-88C40F9297C2}" sibTransId="{0EA7278D-BF68-40D0-ABCC-63023A2FA105}"/>
    <dgm:cxn modelId="{0A143F3D-0B40-4209-8FE5-5FB60C420FC7}" type="presOf" srcId="{21DE91E5-2918-4310-BC80-B84E41AB6380}" destId="{79BA002E-DEAD-4BB9-A7C5-092B08742B56}" srcOrd="0" destOrd="0" presId="urn:microsoft.com/office/officeart/2005/8/layout/vList5"/>
    <dgm:cxn modelId="{95DF3EE7-31B3-49EB-9AA7-1E15C2BCE54E}" type="presOf" srcId="{715BE2F8-87FF-4B2A-B0DA-98A75CBCB08B}" destId="{C37AEE33-226D-4F5E-8648-B309E5CEBC3D}" srcOrd="0" destOrd="0" presId="urn:microsoft.com/office/officeart/2005/8/layout/vList5"/>
    <dgm:cxn modelId="{79E34DB3-51D2-4D84-AB48-407B9FB92C7C}" type="presOf" srcId="{F559AA0E-12B5-4EF7-B262-C34811A9B2E4}" destId="{3B33DDAA-C956-42A3-B981-717AAA3DFDCC}" srcOrd="0" destOrd="0" presId="urn:microsoft.com/office/officeart/2005/8/layout/vList5"/>
    <dgm:cxn modelId="{F8E87668-AEB1-464A-ACB1-CEEA8E7376FE}" type="presOf" srcId="{8E5C1813-C529-4861-B77A-4798BF6C5A3C}" destId="{6EC53A86-2F32-406C-AF87-97F8BD747682}" srcOrd="0" destOrd="0" presId="urn:microsoft.com/office/officeart/2005/8/layout/vList5"/>
    <dgm:cxn modelId="{7ADEB938-2EDC-4069-BCB7-31DB36426F1A}" type="presOf" srcId="{5B008B68-61A9-4224-B494-A9E56CC66BCB}" destId="{1F9F84E1-2780-4D7F-9153-AD063A938428}" srcOrd="0" destOrd="0" presId="urn:microsoft.com/office/officeart/2005/8/layout/vList5"/>
    <dgm:cxn modelId="{D7B920C9-382E-4D36-B511-20B6E06937A7}" type="presParOf" srcId="{6EC53A86-2F32-406C-AF87-97F8BD747682}" destId="{EE3BA919-C9AC-403E-979B-1B456C5463A5}" srcOrd="0" destOrd="0" presId="urn:microsoft.com/office/officeart/2005/8/layout/vList5"/>
    <dgm:cxn modelId="{C5E0A2AF-5998-499F-BCF8-B7D33BDDF668}" type="presParOf" srcId="{EE3BA919-C9AC-403E-979B-1B456C5463A5}" destId="{79BA002E-DEAD-4BB9-A7C5-092B08742B56}" srcOrd="0" destOrd="0" presId="urn:microsoft.com/office/officeart/2005/8/layout/vList5"/>
    <dgm:cxn modelId="{24FB2B60-AB35-46D6-BD7C-76F7EE7A2DB0}" type="presParOf" srcId="{6EC53A86-2F32-406C-AF87-97F8BD747682}" destId="{AA3D85B1-9FD8-4EBC-9DEF-9A7E0F7BEBD1}" srcOrd="1" destOrd="0" presId="urn:microsoft.com/office/officeart/2005/8/layout/vList5"/>
    <dgm:cxn modelId="{E2282E00-68DF-4424-B036-03C567998301}" type="presParOf" srcId="{6EC53A86-2F32-406C-AF87-97F8BD747682}" destId="{2228C255-1702-4C73-8F92-6E067D86D43C}" srcOrd="2" destOrd="0" presId="urn:microsoft.com/office/officeart/2005/8/layout/vList5"/>
    <dgm:cxn modelId="{35B505BE-3B65-40EE-9987-068F78DE190D}" type="presParOf" srcId="{2228C255-1702-4C73-8F92-6E067D86D43C}" destId="{1F9F84E1-2780-4D7F-9153-AD063A938428}" srcOrd="0" destOrd="0" presId="urn:microsoft.com/office/officeart/2005/8/layout/vList5"/>
    <dgm:cxn modelId="{3869A578-0554-4631-B5D9-B42CA24D02E2}" type="presParOf" srcId="{6EC53A86-2F32-406C-AF87-97F8BD747682}" destId="{02707A3D-E9AF-46C3-A8E8-0AFECA814E4C}" srcOrd="3" destOrd="0" presId="urn:microsoft.com/office/officeart/2005/8/layout/vList5"/>
    <dgm:cxn modelId="{7994482A-F297-4088-BD94-06693DE3571C}" type="presParOf" srcId="{6EC53A86-2F32-406C-AF87-97F8BD747682}" destId="{9EE1A571-DF8D-495A-AD62-D18CA06C36DE}" srcOrd="4" destOrd="0" presId="urn:microsoft.com/office/officeart/2005/8/layout/vList5"/>
    <dgm:cxn modelId="{31A566BF-05B4-4AF2-89AE-739E4C39D69B}" type="presParOf" srcId="{9EE1A571-DF8D-495A-AD62-D18CA06C36DE}" destId="{C37AEE33-226D-4F5E-8648-B309E5CEBC3D}" srcOrd="0" destOrd="0" presId="urn:microsoft.com/office/officeart/2005/8/layout/vList5"/>
    <dgm:cxn modelId="{6387D0C7-25C0-45D5-8E2A-3ACA6C00088F}" type="presParOf" srcId="{6EC53A86-2F32-406C-AF87-97F8BD747682}" destId="{D04AA9FC-1234-4C00-8882-6173EDCE7AEE}" srcOrd="5" destOrd="0" presId="urn:microsoft.com/office/officeart/2005/8/layout/vList5"/>
    <dgm:cxn modelId="{05B0F7E4-B69F-4307-8A7B-103ECEE19B57}" type="presParOf" srcId="{6EC53A86-2F32-406C-AF87-97F8BD747682}" destId="{B8A7A8C8-D9F3-45EB-BB1D-3FFD427679BE}" srcOrd="6" destOrd="0" presId="urn:microsoft.com/office/officeart/2005/8/layout/vList5"/>
    <dgm:cxn modelId="{47FE88DB-C313-45C1-A59D-107C61070F74}" type="presParOf" srcId="{B8A7A8C8-D9F3-45EB-BB1D-3FFD427679BE}" destId="{3B33DDAA-C956-42A3-B981-717AAA3DFDC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EEA03-B6D0-4B71-A649-254C641BF8EF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80E29-8321-404C-A27D-F9CF28C8D7C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D0C5C793-64F9-412D-9535-C86C64DAAFEB}" type="parTrans" cxnId="{8F13EC01-A9FA-4C09-8951-E81CEA6AAD13}">
      <dgm:prSet/>
      <dgm:spPr/>
      <dgm:t>
        <a:bodyPr/>
        <a:lstStyle/>
        <a:p>
          <a:endParaRPr lang="en-US"/>
        </a:p>
      </dgm:t>
    </dgm:pt>
    <dgm:pt modelId="{FE3C5A47-2A43-47BB-A972-4CB3145667A0}" type="sibTrans" cxnId="{8F13EC01-A9FA-4C09-8951-E81CEA6AAD13}">
      <dgm:prSet/>
      <dgm:spPr/>
      <dgm:t>
        <a:bodyPr/>
        <a:lstStyle/>
        <a:p>
          <a:endParaRPr lang="en-US"/>
        </a:p>
      </dgm:t>
    </dgm:pt>
    <dgm:pt modelId="{049D9FE3-469D-40D9-83A4-BA5D541FCA48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031C834A-849C-41AC-B05F-1E36FBC61675}" type="parTrans" cxnId="{882D7957-C0DE-4C28-B853-FE86958A6DD4}">
      <dgm:prSet/>
      <dgm:spPr/>
      <dgm:t>
        <a:bodyPr/>
        <a:lstStyle/>
        <a:p>
          <a:endParaRPr lang="en-US"/>
        </a:p>
      </dgm:t>
    </dgm:pt>
    <dgm:pt modelId="{DD768C55-F098-4062-87D2-1B78502998CC}" type="sibTrans" cxnId="{882D7957-C0DE-4C28-B853-FE86958A6DD4}">
      <dgm:prSet/>
      <dgm:spPr/>
      <dgm:t>
        <a:bodyPr/>
        <a:lstStyle/>
        <a:p>
          <a:endParaRPr lang="en-US"/>
        </a:p>
      </dgm:t>
    </dgm:pt>
    <dgm:pt modelId="{05189A27-1805-4FD7-94D6-2AE371231DA4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[</a:t>
          </a:r>
          <a:b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     {id: 1, name: “x”},</a:t>
          </a:r>
          <a:b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     {id: 2, name: ”y”},</a:t>
          </a:r>
        </a:p>
        <a:p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     …</a:t>
          </a:r>
          <a:b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]</a:t>
          </a:r>
          <a:endParaRPr lang="en-US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A54A8D9D-14DF-4996-B066-E044C2F5713F}" type="parTrans" cxnId="{72E0A1A5-6BF5-4D5A-BA02-6A3A00E2CB30}">
      <dgm:prSet/>
      <dgm:spPr/>
      <dgm:t>
        <a:bodyPr/>
        <a:lstStyle/>
        <a:p>
          <a:endParaRPr lang="en-US"/>
        </a:p>
      </dgm:t>
    </dgm:pt>
    <dgm:pt modelId="{6E1D2662-A4BB-43B9-9228-D01A8D95C05D}" type="sibTrans" cxnId="{72E0A1A5-6BF5-4D5A-BA02-6A3A00E2CB30}">
      <dgm:prSet/>
      <dgm:spPr/>
      <dgm:t>
        <a:bodyPr/>
        <a:lstStyle/>
        <a:p>
          <a:endParaRPr lang="en-US"/>
        </a:p>
      </dgm:t>
    </dgm:pt>
    <dgm:pt modelId="{47EF2CE4-B9E5-465B-AC12-49411FF0732F}">
      <dgm:prSet phldrT="[Text]"/>
      <dgm:spPr/>
      <dgm:t>
        <a:bodyPr anchor="ctr"/>
        <a:lstStyle/>
        <a:p>
          <a:pPr algn="l"/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GET /</a:t>
          </a:r>
          <a:r>
            <a:rPr lang="en-US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</a:t>
          </a:r>
          <a:endParaRPr lang="en-US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A77BF29-1FF8-4C08-B368-331F3B45F589}" type="parTrans" cxnId="{036741AC-E420-4A01-8FC6-A4EA9A82ABFC}">
      <dgm:prSet/>
      <dgm:spPr/>
      <dgm:t>
        <a:bodyPr/>
        <a:lstStyle/>
        <a:p>
          <a:endParaRPr lang="en-US"/>
        </a:p>
      </dgm:t>
    </dgm:pt>
    <dgm:pt modelId="{7F68E6EB-046C-4ED9-AAE3-EF13FA55F966}" type="sibTrans" cxnId="{036741AC-E420-4A01-8FC6-A4EA9A82ABFC}">
      <dgm:prSet/>
      <dgm:spPr/>
      <dgm:t>
        <a:bodyPr/>
        <a:lstStyle/>
        <a:p>
          <a:endParaRPr lang="en-US"/>
        </a:p>
      </dgm:t>
    </dgm:pt>
    <dgm:pt modelId="{569C6DE8-1AD5-414F-A331-834864138077}" type="pres">
      <dgm:prSet presAssocID="{F0AEEA03-B6D0-4B71-A649-254C641BF8E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F7459B-F1BB-41FB-AAFA-AB00F5FDD0E8}" type="pres">
      <dgm:prSet presAssocID="{41B80E29-8321-404C-A27D-F9CF28C8D7C8}" presName="composite" presStyleCnt="0"/>
      <dgm:spPr/>
    </dgm:pt>
    <dgm:pt modelId="{CB4E28FB-2F8D-40AE-9766-8040C6D9433D}" type="pres">
      <dgm:prSet presAssocID="{41B80E29-8321-404C-A27D-F9CF28C8D7C8}" presName="FirstChild" presStyleLbl="revTx" presStyleIdx="0" presStyleCnt="2" custScaleX="87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A1D91-4AE3-427C-B79C-65E1215DBEF8}" type="pres">
      <dgm:prSet presAssocID="{41B80E29-8321-404C-A27D-F9CF28C8D7C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A3C53E3-8099-450D-A784-5B92D8144AF4}" type="pres">
      <dgm:prSet presAssocID="{41B80E29-8321-404C-A27D-F9CF28C8D7C8}" presName="Accent" presStyleLbl="parChTrans1D1" presStyleIdx="0" presStyleCnt="2"/>
      <dgm:spPr/>
    </dgm:pt>
    <dgm:pt modelId="{21CCD63E-51A3-4A8F-97C5-D56DE5BB02C4}" type="pres">
      <dgm:prSet presAssocID="{FE3C5A47-2A43-47BB-A972-4CB3145667A0}" presName="sibTrans" presStyleCnt="0"/>
      <dgm:spPr/>
    </dgm:pt>
    <dgm:pt modelId="{3590ECD6-7389-4285-AEC6-A36CBAF37C9C}" type="pres">
      <dgm:prSet presAssocID="{049D9FE3-469D-40D9-83A4-BA5D541FCA48}" presName="composite" presStyleCnt="0"/>
      <dgm:spPr/>
    </dgm:pt>
    <dgm:pt modelId="{9585C432-B911-4060-9DDC-22F4B59A3F11}" type="pres">
      <dgm:prSet presAssocID="{049D9FE3-469D-40D9-83A4-BA5D541FCA48}" presName="FirstChild" presStyleLbl="revTx" presStyleIdx="1" presStyleCnt="2" custScaleX="88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E73B7-13A4-412B-BC3E-16F7343F4036}" type="pres">
      <dgm:prSet presAssocID="{049D9FE3-469D-40D9-83A4-BA5D541FCA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7FCCD73-7774-42ED-BEFC-1B1F452E85F0}" type="pres">
      <dgm:prSet presAssocID="{049D9FE3-469D-40D9-83A4-BA5D541FCA48}" presName="Accent" presStyleLbl="parChTrans1D1" presStyleIdx="1" presStyleCnt="2"/>
      <dgm:spPr/>
    </dgm:pt>
  </dgm:ptLst>
  <dgm:cxnLst>
    <dgm:cxn modelId="{8A1776AD-70D1-4B9F-94EF-371DDD5EB34C}" type="presOf" srcId="{05189A27-1805-4FD7-94D6-2AE371231DA4}" destId="{9585C432-B911-4060-9DDC-22F4B59A3F11}" srcOrd="0" destOrd="0" presId="urn:microsoft.com/office/officeart/2011/layout/TabList"/>
    <dgm:cxn modelId="{8F13EC01-A9FA-4C09-8951-E81CEA6AAD13}" srcId="{F0AEEA03-B6D0-4B71-A649-254C641BF8EF}" destId="{41B80E29-8321-404C-A27D-F9CF28C8D7C8}" srcOrd="0" destOrd="0" parTransId="{D0C5C793-64F9-412D-9535-C86C64DAAFEB}" sibTransId="{FE3C5A47-2A43-47BB-A972-4CB3145667A0}"/>
    <dgm:cxn modelId="{8083CCC4-B755-4059-B90E-381F299B7796}" type="presOf" srcId="{41B80E29-8321-404C-A27D-F9CF28C8D7C8}" destId="{4D1A1D91-4AE3-427C-B79C-65E1215DBEF8}" srcOrd="0" destOrd="0" presId="urn:microsoft.com/office/officeart/2011/layout/TabList"/>
    <dgm:cxn modelId="{036741AC-E420-4A01-8FC6-A4EA9A82ABFC}" srcId="{41B80E29-8321-404C-A27D-F9CF28C8D7C8}" destId="{47EF2CE4-B9E5-465B-AC12-49411FF0732F}" srcOrd="0" destOrd="0" parTransId="{8A77BF29-1FF8-4C08-B368-331F3B45F589}" sibTransId="{7F68E6EB-046C-4ED9-AAE3-EF13FA55F966}"/>
    <dgm:cxn modelId="{882D7957-C0DE-4C28-B853-FE86958A6DD4}" srcId="{F0AEEA03-B6D0-4B71-A649-254C641BF8EF}" destId="{049D9FE3-469D-40D9-83A4-BA5D541FCA48}" srcOrd="1" destOrd="0" parTransId="{031C834A-849C-41AC-B05F-1E36FBC61675}" sibTransId="{DD768C55-F098-4062-87D2-1B78502998CC}"/>
    <dgm:cxn modelId="{0BF35EB3-E7CC-4AD1-A5DE-A50CFE2CF160}" type="presOf" srcId="{47EF2CE4-B9E5-465B-AC12-49411FF0732F}" destId="{CB4E28FB-2F8D-40AE-9766-8040C6D9433D}" srcOrd="0" destOrd="0" presId="urn:microsoft.com/office/officeart/2011/layout/TabList"/>
    <dgm:cxn modelId="{AD1BA8D4-8E87-467F-BA8B-77F550547D57}" type="presOf" srcId="{F0AEEA03-B6D0-4B71-A649-254C641BF8EF}" destId="{569C6DE8-1AD5-414F-A331-834864138077}" srcOrd="0" destOrd="0" presId="urn:microsoft.com/office/officeart/2011/layout/TabList"/>
    <dgm:cxn modelId="{72E0A1A5-6BF5-4D5A-BA02-6A3A00E2CB30}" srcId="{049D9FE3-469D-40D9-83A4-BA5D541FCA48}" destId="{05189A27-1805-4FD7-94D6-2AE371231DA4}" srcOrd="0" destOrd="0" parTransId="{A54A8D9D-14DF-4996-B066-E044C2F5713F}" sibTransId="{6E1D2662-A4BB-43B9-9228-D01A8D95C05D}"/>
    <dgm:cxn modelId="{B8F52EE3-0E25-4456-80E0-336629E146A5}" type="presOf" srcId="{049D9FE3-469D-40D9-83A4-BA5D541FCA48}" destId="{8F2E73B7-13A4-412B-BC3E-16F7343F4036}" srcOrd="0" destOrd="0" presId="urn:microsoft.com/office/officeart/2011/layout/TabList"/>
    <dgm:cxn modelId="{CC7D05EE-A768-4408-9210-0A7885A4EF4A}" type="presParOf" srcId="{569C6DE8-1AD5-414F-A331-834864138077}" destId="{49F7459B-F1BB-41FB-AAFA-AB00F5FDD0E8}" srcOrd="0" destOrd="0" presId="urn:microsoft.com/office/officeart/2011/layout/TabList"/>
    <dgm:cxn modelId="{15949C5E-B937-470E-85CE-B1418CA76C61}" type="presParOf" srcId="{49F7459B-F1BB-41FB-AAFA-AB00F5FDD0E8}" destId="{CB4E28FB-2F8D-40AE-9766-8040C6D9433D}" srcOrd="0" destOrd="0" presId="urn:microsoft.com/office/officeart/2011/layout/TabList"/>
    <dgm:cxn modelId="{230CC8DC-A5D9-42BC-AFB3-3180FC918AE7}" type="presParOf" srcId="{49F7459B-F1BB-41FB-AAFA-AB00F5FDD0E8}" destId="{4D1A1D91-4AE3-427C-B79C-65E1215DBEF8}" srcOrd="1" destOrd="0" presId="urn:microsoft.com/office/officeart/2011/layout/TabList"/>
    <dgm:cxn modelId="{AD295A76-B1C3-42D9-A945-B0BA9C8EBEB4}" type="presParOf" srcId="{49F7459B-F1BB-41FB-AAFA-AB00F5FDD0E8}" destId="{3A3C53E3-8099-450D-A784-5B92D8144AF4}" srcOrd="2" destOrd="0" presId="urn:microsoft.com/office/officeart/2011/layout/TabList"/>
    <dgm:cxn modelId="{7D92EDA4-BB99-474C-A2A0-DC542623E79D}" type="presParOf" srcId="{569C6DE8-1AD5-414F-A331-834864138077}" destId="{21CCD63E-51A3-4A8F-97C5-D56DE5BB02C4}" srcOrd="1" destOrd="0" presId="urn:microsoft.com/office/officeart/2011/layout/TabList"/>
    <dgm:cxn modelId="{C3DA3BDE-2A58-4A72-9E04-B76E876BF5F4}" type="presParOf" srcId="{569C6DE8-1AD5-414F-A331-834864138077}" destId="{3590ECD6-7389-4285-AEC6-A36CBAF37C9C}" srcOrd="2" destOrd="0" presId="urn:microsoft.com/office/officeart/2011/layout/TabList"/>
    <dgm:cxn modelId="{0AD58F59-1E60-4E14-B2AB-C56E7756D5FC}" type="presParOf" srcId="{3590ECD6-7389-4285-AEC6-A36CBAF37C9C}" destId="{9585C432-B911-4060-9DDC-22F4B59A3F11}" srcOrd="0" destOrd="0" presId="urn:microsoft.com/office/officeart/2011/layout/TabList"/>
    <dgm:cxn modelId="{720EFB8F-D1E0-49FA-8377-A0924407E82B}" type="presParOf" srcId="{3590ECD6-7389-4285-AEC6-A36CBAF37C9C}" destId="{8F2E73B7-13A4-412B-BC3E-16F7343F4036}" srcOrd="1" destOrd="0" presId="urn:microsoft.com/office/officeart/2011/layout/TabList"/>
    <dgm:cxn modelId="{6520D2A5-4F6F-41EF-93F6-66D23A947380}" type="presParOf" srcId="{3590ECD6-7389-4285-AEC6-A36CBAF37C9C}" destId="{C7FCCD73-7774-42ED-BEFC-1B1F452E8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EEA03-B6D0-4B71-A649-254C641BF8EF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80E29-8321-404C-A27D-F9CF28C8D7C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D0C5C793-64F9-412D-9535-C86C64DAAFEB}" type="parTrans" cxnId="{8F13EC01-A9FA-4C09-8951-E81CEA6AAD13}">
      <dgm:prSet/>
      <dgm:spPr/>
      <dgm:t>
        <a:bodyPr/>
        <a:lstStyle/>
        <a:p>
          <a:endParaRPr lang="en-US"/>
        </a:p>
      </dgm:t>
    </dgm:pt>
    <dgm:pt modelId="{FE3C5A47-2A43-47BB-A972-4CB3145667A0}" type="sibTrans" cxnId="{8F13EC01-A9FA-4C09-8951-E81CEA6AAD13}">
      <dgm:prSet/>
      <dgm:spPr/>
      <dgm:t>
        <a:bodyPr/>
        <a:lstStyle/>
        <a:p>
          <a:endParaRPr lang="en-US"/>
        </a:p>
      </dgm:t>
    </dgm:pt>
    <dgm:pt modelId="{049D9FE3-469D-40D9-83A4-BA5D541FCA48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031C834A-849C-41AC-B05F-1E36FBC61675}" type="parTrans" cxnId="{882D7957-C0DE-4C28-B853-FE86958A6DD4}">
      <dgm:prSet/>
      <dgm:spPr/>
      <dgm:t>
        <a:bodyPr/>
        <a:lstStyle/>
        <a:p>
          <a:endParaRPr lang="en-US"/>
        </a:p>
      </dgm:t>
    </dgm:pt>
    <dgm:pt modelId="{DD768C55-F098-4062-87D2-1B78502998CC}" type="sibTrans" cxnId="{882D7957-C0DE-4C28-B853-FE86958A6DD4}">
      <dgm:prSet/>
      <dgm:spPr/>
      <dgm:t>
        <a:bodyPr/>
        <a:lstStyle/>
        <a:p>
          <a:endParaRPr lang="en-US"/>
        </a:p>
      </dgm:t>
    </dgm:pt>
    <dgm:pt modelId="{05189A27-1805-4FD7-94D6-2AE371231DA4}">
      <dgm:prSet phldrT="[Text]" custT="1"/>
      <dgm:spPr/>
      <dgm:t>
        <a:bodyPr anchor="ctr"/>
        <a:lstStyle/>
        <a:p>
          <a:r>
            <a:rPr lang="en-US" sz="3200" dirty="0" smtClean="0">
              <a:solidFill>
                <a:schemeClr val="accent1"/>
              </a:solidFill>
              <a:latin typeface="Consolas" panose="020B0609020204030204" pitchFamily="49" charset="0"/>
            </a:rPr>
            <a:t>{id: 1, name: “x”}</a:t>
          </a:r>
          <a:endParaRPr lang="en-US" sz="32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A54A8D9D-14DF-4996-B066-E044C2F5713F}" type="parTrans" cxnId="{72E0A1A5-6BF5-4D5A-BA02-6A3A00E2CB30}">
      <dgm:prSet/>
      <dgm:spPr/>
      <dgm:t>
        <a:bodyPr/>
        <a:lstStyle/>
        <a:p>
          <a:endParaRPr lang="en-US"/>
        </a:p>
      </dgm:t>
    </dgm:pt>
    <dgm:pt modelId="{6E1D2662-A4BB-43B9-9228-D01A8D95C05D}" type="sibTrans" cxnId="{72E0A1A5-6BF5-4D5A-BA02-6A3A00E2CB30}">
      <dgm:prSet/>
      <dgm:spPr/>
      <dgm:t>
        <a:bodyPr/>
        <a:lstStyle/>
        <a:p>
          <a:endParaRPr lang="en-US"/>
        </a:p>
      </dgm:t>
    </dgm:pt>
    <dgm:pt modelId="{47EF2CE4-B9E5-465B-AC12-49411FF0732F}">
      <dgm:prSet phldrT="[Text]" custT="1"/>
      <dgm:spPr/>
      <dgm:t>
        <a:bodyPr anchor="ctr"/>
        <a:lstStyle/>
        <a:p>
          <a:pPr algn="l"/>
          <a:r>
            <a:rPr lang="en-US" sz="2800" dirty="0" smtClean="0">
              <a:solidFill>
                <a:schemeClr val="accent1"/>
              </a:solidFill>
              <a:latin typeface="Consolas" panose="020B0609020204030204" pitchFamily="49" charset="0"/>
            </a:rPr>
            <a:t>GET /</a:t>
          </a:r>
          <a:r>
            <a:rPr lang="en-US" sz="28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8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  <a:endParaRPr lang="en-US" sz="28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A77BF29-1FF8-4C08-B368-331F3B45F589}" type="parTrans" cxnId="{036741AC-E420-4A01-8FC6-A4EA9A82ABFC}">
      <dgm:prSet/>
      <dgm:spPr/>
      <dgm:t>
        <a:bodyPr/>
        <a:lstStyle/>
        <a:p>
          <a:endParaRPr lang="en-US"/>
        </a:p>
      </dgm:t>
    </dgm:pt>
    <dgm:pt modelId="{7F68E6EB-046C-4ED9-AAE3-EF13FA55F966}" type="sibTrans" cxnId="{036741AC-E420-4A01-8FC6-A4EA9A82ABFC}">
      <dgm:prSet/>
      <dgm:spPr/>
      <dgm:t>
        <a:bodyPr/>
        <a:lstStyle/>
        <a:p>
          <a:endParaRPr lang="en-US"/>
        </a:p>
      </dgm:t>
    </dgm:pt>
    <dgm:pt modelId="{569C6DE8-1AD5-414F-A331-834864138077}" type="pres">
      <dgm:prSet presAssocID="{F0AEEA03-B6D0-4B71-A649-254C641BF8E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F7459B-F1BB-41FB-AAFA-AB00F5FDD0E8}" type="pres">
      <dgm:prSet presAssocID="{41B80E29-8321-404C-A27D-F9CF28C8D7C8}" presName="composite" presStyleCnt="0"/>
      <dgm:spPr/>
    </dgm:pt>
    <dgm:pt modelId="{CB4E28FB-2F8D-40AE-9766-8040C6D9433D}" type="pres">
      <dgm:prSet presAssocID="{41B80E29-8321-404C-A27D-F9CF28C8D7C8}" presName="FirstChild" presStyleLbl="revTx" presStyleIdx="0" presStyleCnt="2" custScaleX="87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A1D91-4AE3-427C-B79C-65E1215DBEF8}" type="pres">
      <dgm:prSet presAssocID="{41B80E29-8321-404C-A27D-F9CF28C8D7C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A3C53E3-8099-450D-A784-5B92D8144AF4}" type="pres">
      <dgm:prSet presAssocID="{41B80E29-8321-404C-A27D-F9CF28C8D7C8}" presName="Accent" presStyleLbl="parChTrans1D1" presStyleIdx="0" presStyleCnt="2"/>
      <dgm:spPr/>
    </dgm:pt>
    <dgm:pt modelId="{21CCD63E-51A3-4A8F-97C5-D56DE5BB02C4}" type="pres">
      <dgm:prSet presAssocID="{FE3C5A47-2A43-47BB-A972-4CB3145667A0}" presName="sibTrans" presStyleCnt="0"/>
      <dgm:spPr/>
    </dgm:pt>
    <dgm:pt modelId="{3590ECD6-7389-4285-AEC6-A36CBAF37C9C}" type="pres">
      <dgm:prSet presAssocID="{049D9FE3-469D-40D9-83A4-BA5D541FCA48}" presName="composite" presStyleCnt="0"/>
      <dgm:spPr/>
    </dgm:pt>
    <dgm:pt modelId="{9585C432-B911-4060-9DDC-22F4B59A3F11}" type="pres">
      <dgm:prSet presAssocID="{049D9FE3-469D-40D9-83A4-BA5D541FCA48}" presName="FirstChild" presStyleLbl="revTx" presStyleIdx="1" presStyleCnt="2" custScaleX="88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E73B7-13A4-412B-BC3E-16F7343F4036}" type="pres">
      <dgm:prSet presAssocID="{049D9FE3-469D-40D9-83A4-BA5D541FCA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7FCCD73-7774-42ED-BEFC-1B1F452E85F0}" type="pres">
      <dgm:prSet presAssocID="{049D9FE3-469D-40D9-83A4-BA5D541FCA48}" presName="Accent" presStyleLbl="parChTrans1D1" presStyleIdx="1" presStyleCnt="2"/>
      <dgm:spPr/>
    </dgm:pt>
  </dgm:ptLst>
  <dgm:cxnLst>
    <dgm:cxn modelId="{B8F52EE3-0E25-4456-80E0-336629E146A5}" type="presOf" srcId="{049D9FE3-469D-40D9-83A4-BA5D541FCA48}" destId="{8F2E73B7-13A4-412B-BC3E-16F7343F4036}" srcOrd="0" destOrd="0" presId="urn:microsoft.com/office/officeart/2011/layout/TabList"/>
    <dgm:cxn modelId="{0BF35EB3-E7CC-4AD1-A5DE-A50CFE2CF160}" type="presOf" srcId="{47EF2CE4-B9E5-465B-AC12-49411FF0732F}" destId="{CB4E28FB-2F8D-40AE-9766-8040C6D9433D}" srcOrd="0" destOrd="0" presId="urn:microsoft.com/office/officeart/2011/layout/TabList"/>
    <dgm:cxn modelId="{8F13EC01-A9FA-4C09-8951-E81CEA6AAD13}" srcId="{F0AEEA03-B6D0-4B71-A649-254C641BF8EF}" destId="{41B80E29-8321-404C-A27D-F9CF28C8D7C8}" srcOrd="0" destOrd="0" parTransId="{D0C5C793-64F9-412D-9535-C86C64DAAFEB}" sibTransId="{FE3C5A47-2A43-47BB-A972-4CB3145667A0}"/>
    <dgm:cxn modelId="{036741AC-E420-4A01-8FC6-A4EA9A82ABFC}" srcId="{41B80E29-8321-404C-A27D-F9CF28C8D7C8}" destId="{47EF2CE4-B9E5-465B-AC12-49411FF0732F}" srcOrd="0" destOrd="0" parTransId="{8A77BF29-1FF8-4C08-B368-331F3B45F589}" sibTransId="{7F68E6EB-046C-4ED9-AAE3-EF13FA55F966}"/>
    <dgm:cxn modelId="{8A1776AD-70D1-4B9F-94EF-371DDD5EB34C}" type="presOf" srcId="{05189A27-1805-4FD7-94D6-2AE371231DA4}" destId="{9585C432-B911-4060-9DDC-22F4B59A3F11}" srcOrd="0" destOrd="0" presId="urn:microsoft.com/office/officeart/2011/layout/TabList"/>
    <dgm:cxn modelId="{72E0A1A5-6BF5-4D5A-BA02-6A3A00E2CB30}" srcId="{049D9FE3-469D-40D9-83A4-BA5D541FCA48}" destId="{05189A27-1805-4FD7-94D6-2AE371231DA4}" srcOrd="0" destOrd="0" parTransId="{A54A8D9D-14DF-4996-B066-E044C2F5713F}" sibTransId="{6E1D2662-A4BB-43B9-9228-D01A8D95C05D}"/>
    <dgm:cxn modelId="{882D7957-C0DE-4C28-B853-FE86958A6DD4}" srcId="{F0AEEA03-B6D0-4B71-A649-254C641BF8EF}" destId="{049D9FE3-469D-40D9-83A4-BA5D541FCA48}" srcOrd="1" destOrd="0" parTransId="{031C834A-849C-41AC-B05F-1E36FBC61675}" sibTransId="{DD768C55-F098-4062-87D2-1B78502998CC}"/>
    <dgm:cxn modelId="{8083CCC4-B755-4059-B90E-381F299B7796}" type="presOf" srcId="{41B80E29-8321-404C-A27D-F9CF28C8D7C8}" destId="{4D1A1D91-4AE3-427C-B79C-65E1215DBEF8}" srcOrd="0" destOrd="0" presId="urn:microsoft.com/office/officeart/2011/layout/TabList"/>
    <dgm:cxn modelId="{AD1BA8D4-8E87-467F-BA8B-77F550547D57}" type="presOf" srcId="{F0AEEA03-B6D0-4B71-A649-254C641BF8EF}" destId="{569C6DE8-1AD5-414F-A331-834864138077}" srcOrd="0" destOrd="0" presId="urn:microsoft.com/office/officeart/2011/layout/TabList"/>
    <dgm:cxn modelId="{CC7D05EE-A768-4408-9210-0A7885A4EF4A}" type="presParOf" srcId="{569C6DE8-1AD5-414F-A331-834864138077}" destId="{49F7459B-F1BB-41FB-AAFA-AB00F5FDD0E8}" srcOrd="0" destOrd="0" presId="urn:microsoft.com/office/officeart/2011/layout/TabList"/>
    <dgm:cxn modelId="{15949C5E-B937-470E-85CE-B1418CA76C61}" type="presParOf" srcId="{49F7459B-F1BB-41FB-AAFA-AB00F5FDD0E8}" destId="{CB4E28FB-2F8D-40AE-9766-8040C6D9433D}" srcOrd="0" destOrd="0" presId="urn:microsoft.com/office/officeart/2011/layout/TabList"/>
    <dgm:cxn modelId="{230CC8DC-A5D9-42BC-AFB3-3180FC918AE7}" type="presParOf" srcId="{49F7459B-F1BB-41FB-AAFA-AB00F5FDD0E8}" destId="{4D1A1D91-4AE3-427C-B79C-65E1215DBEF8}" srcOrd="1" destOrd="0" presId="urn:microsoft.com/office/officeart/2011/layout/TabList"/>
    <dgm:cxn modelId="{AD295A76-B1C3-42D9-A945-B0BA9C8EBEB4}" type="presParOf" srcId="{49F7459B-F1BB-41FB-AAFA-AB00F5FDD0E8}" destId="{3A3C53E3-8099-450D-A784-5B92D8144AF4}" srcOrd="2" destOrd="0" presId="urn:microsoft.com/office/officeart/2011/layout/TabList"/>
    <dgm:cxn modelId="{7D92EDA4-BB99-474C-A2A0-DC542623E79D}" type="presParOf" srcId="{569C6DE8-1AD5-414F-A331-834864138077}" destId="{21CCD63E-51A3-4A8F-97C5-D56DE5BB02C4}" srcOrd="1" destOrd="0" presId="urn:microsoft.com/office/officeart/2011/layout/TabList"/>
    <dgm:cxn modelId="{C3DA3BDE-2A58-4A72-9E04-B76E876BF5F4}" type="presParOf" srcId="{569C6DE8-1AD5-414F-A331-834864138077}" destId="{3590ECD6-7389-4285-AEC6-A36CBAF37C9C}" srcOrd="2" destOrd="0" presId="urn:microsoft.com/office/officeart/2011/layout/TabList"/>
    <dgm:cxn modelId="{0AD58F59-1E60-4E14-B2AB-C56E7756D5FC}" type="presParOf" srcId="{3590ECD6-7389-4285-AEC6-A36CBAF37C9C}" destId="{9585C432-B911-4060-9DDC-22F4B59A3F11}" srcOrd="0" destOrd="0" presId="urn:microsoft.com/office/officeart/2011/layout/TabList"/>
    <dgm:cxn modelId="{720EFB8F-D1E0-49FA-8377-A0924407E82B}" type="presParOf" srcId="{3590ECD6-7389-4285-AEC6-A36CBAF37C9C}" destId="{8F2E73B7-13A4-412B-BC3E-16F7343F4036}" srcOrd="1" destOrd="0" presId="urn:microsoft.com/office/officeart/2011/layout/TabList"/>
    <dgm:cxn modelId="{6520D2A5-4F6F-41EF-93F6-66D23A947380}" type="presParOf" srcId="{3590ECD6-7389-4285-AEC6-A36CBAF37C9C}" destId="{C7FCCD73-7774-42ED-BEFC-1B1F452E8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AEEA03-B6D0-4B71-A649-254C641BF8EF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80E29-8321-404C-A27D-F9CF28C8D7C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D0C5C793-64F9-412D-9535-C86C64DAAFEB}" type="parTrans" cxnId="{8F13EC01-A9FA-4C09-8951-E81CEA6AAD13}">
      <dgm:prSet/>
      <dgm:spPr/>
      <dgm:t>
        <a:bodyPr/>
        <a:lstStyle/>
        <a:p>
          <a:endParaRPr lang="en-US"/>
        </a:p>
      </dgm:t>
    </dgm:pt>
    <dgm:pt modelId="{FE3C5A47-2A43-47BB-A972-4CB3145667A0}" type="sibTrans" cxnId="{8F13EC01-A9FA-4C09-8951-E81CEA6AAD13}">
      <dgm:prSet/>
      <dgm:spPr/>
      <dgm:t>
        <a:bodyPr/>
        <a:lstStyle/>
        <a:p>
          <a:endParaRPr lang="en-US"/>
        </a:p>
      </dgm:t>
    </dgm:pt>
    <dgm:pt modelId="{049D9FE3-469D-40D9-83A4-BA5D541FCA48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031C834A-849C-41AC-B05F-1E36FBC61675}" type="parTrans" cxnId="{882D7957-C0DE-4C28-B853-FE86958A6DD4}">
      <dgm:prSet/>
      <dgm:spPr/>
      <dgm:t>
        <a:bodyPr/>
        <a:lstStyle/>
        <a:p>
          <a:endParaRPr lang="en-US"/>
        </a:p>
      </dgm:t>
    </dgm:pt>
    <dgm:pt modelId="{DD768C55-F098-4062-87D2-1B78502998CC}" type="sibTrans" cxnId="{882D7957-C0DE-4C28-B853-FE86958A6DD4}">
      <dgm:prSet/>
      <dgm:spPr/>
      <dgm:t>
        <a:bodyPr/>
        <a:lstStyle/>
        <a:p>
          <a:endParaRPr lang="en-US"/>
        </a:p>
      </dgm:t>
    </dgm:pt>
    <dgm:pt modelId="{05189A27-1805-4FD7-94D6-2AE371231DA4}">
      <dgm:prSet phldrT="[Text]" custT="1"/>
      <dgm:spPr/>
      <dgm:t>
        <a:bodyPr anchor="ctr"/>
        <a:lstStyle/>
        <a:p>
          <a:r>
            <a:rPr lang="en-US" sz="2800" dirty="0" smtClean="0">
              <a:solidFill>
                <a:schemeClr val="accent1"/>
              </a:solidFill>
              <a:latin typeface="Consolas" panose="020B0609020204030204" pitchFamily="49" charset="0"/>
            </a:rPr>
            <a:t>{id: 1, name: “a”}</a:t>
          </a:r>
          <a:endParaRPr lang="en-US" sz="28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A54A8D9D-14DF-4996-B066-E044C2F5713F}" type="parTrans" cxnId="{72E0A1A5-6BF5-4D5A-BA02-6A3A00E2CB30}">
      <dgm:prSet/>
      <dgm:spPr/>
      <dgm:t>
        <a:bodyPr/>
        <a:lstStyle/>
        <a:p>
          <a:endParaRPr lang="en-US"/>
        </a:p>
      </dgm:t>
    </dgm:pt>
    <dgm:pt modelId="{6E1D2662-A4BB-43B9-9228-D01A8D95C05D}" type="sibTrans" cxnId="{72E0A1A5-6BF5-4D5A-BA02-6A3A00E2CB30}">
      <dgm:prSet/>
      <dgm:spPr/>
      <dgm:t>
        <a:bodyPr/>
        <a:lstStyle/>
        <a:p>
          <a:endParaRPr lang="en-US"/>
        </a:p>
      </dgm:t>
    </dgm:pt>
    <dgm:pt modelId="{47EF2CE4-B9E5-465B-AC12-49411FF0732F}">
      <dgm:prSet phldrT="[Text]"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PUT /</a:t>
          </a:r>
          <a:r>
            <a:rPr lang="en-US" sz="24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</a:p>
        <a:p>
          <a:pPr algn="l"/>
          <a:endParaRPr lang="en-US" sz="2400" dirty="0" smtClean="0">
            <a:solidFill>
              <a:schemeClr val="accent1"/>
            </a:solidFill>
            <a:latin typeface="Consolas" panose="020B0609020204030204" pitchFamily="49" charset="0"/>
          </a:endParaRPr>
        </a:p>
        <a:p>
          <a:pPr algn="l"/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Body 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rPr>
            <a:t> 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{name: ‘a’}</a:t>
          </a:r>
          <a:endParaRPr lang="en-US" sz="24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A77BF29-1FF8-4C08-B368-331F3B45F589}" type="parTrans" cxnId="{036741AC-E420-4A01-8FC6-A4EA9A82ABFC}">
      <dgm:prSet/>
      <dgm:spPr/>
      <dgm:t>
        <a:bodyPr/>
        <a:lstStyle/>
        <a:p>
          <a:endParaRPr lang="en-US"/>
        </a:p>
      </dgm:t>
    </dgm:pt>
    <dgm:pt modelId="{7F68E6EB-046C-4ED9-AAE3-EF13FA55F966}" type="sibTrans" cxnId="{036741AC-E420-4A01-8FC6-A4EA9A82ABFC}">
      <dgm:prSet/>
      <dgm:spPr/>
      <dgm:t>
        <a:bodyPr/>
        <a:lstStyle/>
        <a:p>
          <a:endParaRPr lang="en-US"/>
        </a:p>
      </dgm:t>
    </dgm:pt>
    <dgm:pt modelId="{569C6DE8-1AD5-414F-A331-834864138077}" type="pres">
      <dgm:prSet presAssocID="{F0AEEA03-B6D0-4B71-A649-254C641BF8E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F7459B-F1BB-41FB-AAFA-AB00F5FDD0E8}" type="pres">
      <dgm:prSet presAssocID="{41B80E29-8321-404C-A27D-F9CF28C8D7C8}" presName="composite" presStyleCnt="0"/>
      <dgm:spPr/>
    </dgm:pt>
    <dgm:pt modelId="{CB4E28FB-2F8D-40AE-9766-8040C6D9433D}" type="pres">
      <dgm:prSet presAssocID="{41B80E29-8321-404C-A27D-F9CF28C8D7C8}" presName="FirstChild" presStyleLbl="revTx" presStyleIdx="0" presStyleCnt="2" custScaleX="87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A1D91-4AE3-427C-B79C-65E1215DBEF8}" type="pres">
      <dgm:prSet presAssocID="{41B80E29-8321-404C-A27D-F9CF28C8D7C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A3C53E3-8099-450D-A784-5B92D8144AF4}" type="pres">
      <dgm:prSet presAssocID="{41B80E29-8321-404C-A27D-F9CF28C8D7C8}" presName="Accent" presStyleLbl="parChTrans1D1" presStyleIdx="0" presStyleCnt="2"/>
      <dgm:spPr/>
    </dgm:pt>
    <dgm:pt modelId="{21CCD63E-51A3-4A8F-97C5-D56DE5BB02C4}" type="pres">
      <dgm:prSet presAssocID="{FE3C5A47-2A43-47BB-A972-4CB3145667A0}" presName="sibTrans" presStyleCnt="0"/>
      <dgm:spPr/>
    </dgm:pt>
    <dgm:pt modelId="{3590ECD6-7389-4285-AEC6-A36CBAF37C9C}" type="pres">
      <dgm:prSet presAssocID="{049D9FE3-469D-40D9-83A4-BA5D541FCA48}" presName="composite" presStyleCnt="0"/>
      <dgm:spPr/>
    </dgm:pt>
    <dgm:pt modelId="{9585C432-B911-4060-9DDC-22F4B59A3F11}" type="pres">
      <dgm:prSet presAssocID="{049D9FE3-469D-40D9-83A4-BA5D541FCA48}" presName="FirstChild" presStyleLbl="revTx" presStyleIdx="1" presStyleCnt="2" custScaleX="88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E73B7-13A4-412B-BC3E-16F7343F4036}" type="pres">
      <dgm:prSet presAssocID="{049D9FE3-469D-40D9-83A4-BA5D541FCA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7FCCD73-7774-42ED-BEFC-1B1F452E85F0}" type="pres">
      <dgm:prSet presAssocID="{049D9FE3-469D-40D9-83A4-BA5D541FCA48}" presName="Accent" presStyleLbl="parChTrans1D1" presStyleIdx="1" presStyleCnt="2"/>
      <dgm:spPr/>
    </dgm:pt>
  </dgm:ptLst>
  <dgm:cxnLst>
    <dgm:cxn modelId="{B8F52EE3-0E25-4456-80E0-336629E146A5}" type="presOf" srcId="{049D9FE3-469D-40D9-83A4-BA5D541FCA48}" destId="{8F2E73B7-13A4-412B-BC3E-16F7343F4036}" srcOrd="0" destOrd="0" presId="urn:microsoft.com/office/officeart/2011/layout/TabList"/>
    <dgm:cxn modelId="{0BF35EB3-E7CC-4AD1-A5DE-A50CFE2CF160}" type="presOf" srcId="{47EF2CE4-B9E5-465B-AC12-49411FF0732F}" destId="{CB4E28FB-2F8D-40AE-9766-8040C6D9433D}" srcOrd="0" destOrd="0" presId="urn:microsoft.com/office/officeart/2011/layout/TabList"/>
    <dgm:cxn modelId="{8F13EC01-A9FA-4C09-8951-E81CEA6AAD13}" srcId="{F0AEEA03-B6D0-4B71-A649-254C641BF8EF}" destId="{41B80E29-8321-404C-A27D-F9CF28C8D7C8}" srcOrd="0" destOrd="0" parTransId="{D0C5C793-64F9-412D-9535-C86C64DAAFEB}" sibTransId="{FE3C5A47-2A43-47BB-A972-4CB3145667A0}"/>
    <dgm:cxn modelId="{036741AC-E420-4A01-8FC6-A4EA9A82ABFC}" srcId="{41B80E29-8321-404C-A27D-F9CF28C8D7C8}" destId="{47EF2CE4-B9E5-465B-AC12-49411FF0732F}" srcOrd="0" destOrd="0" parTransId="{8A77BF29-1FF8-4C08-B368-331F3B45F589}" sibTransId="{7F68E6EB-046C-4ED9-AAE3-EF13FA55F966}"/>
    <dgm:cxn modelId="{8A1776AD-70D1-4B9F-94EF-371DDD5EB34C}" type="presOf" srcId="{05189A27-1805-4FD7-94D6-2AE371231DA4}" destId="{9585C432-B911-4060-9DDC-22F4B59A3F11}" srcOrd="0" destOrd="0" presId="urn:microsoft.com/office/officeart/2011/layout/TabList"/>
    <dgm:cxn modelId="{72E0A1A5-6BF5-4D5A-BA02-6A3A00E2CB30}" srcId="{049D9FE3-469D-40D9-83A4-BA5D541FCA48}" destId="{05189A27-1805-4FD7-94D6-2AE371231DA4}" srcOrd="0" destOrd="0" parTransId="{A54A8D9D-14DF-4996-B066-E044C2F5713F}" sibTransId="{6E1D2662-A4BB-43B9-9228-D01A8D95C05D}"/>
    <dgm:cxn modelId="{882D7957-C0DE-4C28-B853-FE86958A6DD4}" srcId="{F0AEEA03-B6D0-4B71-A649-254C641BF8EF}" destId="{049D9FE3-469D-40D9-83A4-BA5D541FCA48}" srcOrd="1" destOrd="0" parTransId="{031C834A-849C-41AC-B05F-1E36FBC61675}" sibTransId="{DD768C55-F098-4062-87D2-1B78502998CC}"/>
    <dgm:cxn modelId="{8083CCC4-B755-4059-B90E-381F299B7796}" type="presOf" srcId="{41B80E29-8321-404C-A27D-F9CF28C8D7C8}" destId="{4D1A1D91-4AE3-427C-B79C-65E1215DBEF8}" srcOrd="0" destOrd="0" presId="urn:microsoft.com/office/officeart/2011/layout/TabList"/>
    <dgm:cxn modelId="{AD1BA8D4-8E87-467F-BA8B-77F550547D57}" type="presOf" srcId="{F0AEEA03-B6D0-4B71-A649-254C641BF8EF}" destId="{569C6DE8-1AD5-414F-A331-834864138077}" srcOrd="0" destOrd="0" presId="urn:microsoft.com/office/officeart/2011/layout/TabList"/>
    <dgm:cxn modelId="{CC7D05EE-A768-4408-9210-0A7885A4EF4A}" type="presParOf" srcId="{569C6DE8-1AD5-414F-A331-834864138077}" destId="{49F7459B-F1BB-41FB-AAFA-AB00F5FDD0E8}" srcOrd="0" destOrd="0" presId="urn:microsoft.com/office/officeart/2011/layout/TabList"/>
    <dgm:cxn modelId="{15949C5E-B937-470E-85CE-B1418CA76C61}" type="presParOf" srcId="{49F7459B-F1BB-41FB-AAFA-AB00F5FDD0E8}" destId="{CB4E28FB-2F8D-40AE-9766-8040C6D9433D}" srcOrd="0" destOrd="0" presId="urn:microsoft.com/office/officeart/2011/layout/TabList"/>
    <dgm:cxn modelId="{230CC8DC-A5D9-42BC-AFB3-3180FC918AE7}" type="presParOf" srcId="{49F7459B-F1BB-41FB-AAFA-AB00F5FDD0E8}" destId="{4D1A1D91-4AE3-427C-B79C-65E1215DBEF8}" srcOrd="1" destOrd="0" presId="urn:microsoft.com/office/officeart/2011/layout/TabList"/>
    <dgm:cxn modelId="{AD295A76-B1C3-42D9-A945-B0BA9C8EBEB4}" type="presParOf" srcId="{49F7459B-F1BB-41FB-AAFA-AB00F5FDD0E8}" destId="{3A3C53E3-8099-450D-A784-5B92D8144AF4}" srcOrd="2" destOrd="0" presId="urn:microsoft.com/office/officeart/2011/layout/TabList"/>
    <dgm:cxn modelId="{7D92EDA4-BB99-474C-A2A0-DC542623E79D}" type="presParOf" srcId="{569C6DE8-1AD5-414F-A331-834864138077}" destId="{21CCD63E-51A3-4A8F-97C5-D56DE5BB02C4}" srcOrd="1" destOrd="0" presId="urn:microsoft.com/office/officeart/2011/layout/TabList"/>
    <dgm:cxn modelId="{C3DA3BDE-2A58-4A72-9E04-B76E876BF5F4}" type="presParOf" srcId="{569C6DE8-1AD5-414F-A331-834864138077}" destId="{3590ECD6-7389-4285-AEC6-A36CBAF37C9C}" srcOrd="2" destOrd="0" presId="urn:microsoft.com/office/officeart/2011/layout/TabList"/>
    <dgm:cxn modelId="{0AD58F59-1E60-4E14-B2AB-C56E7756D5FC}" type="presParOf" srcId="{3590ECD6-7389-4285-AEC6-A36CBAF37C9C}" destId="{9585C432-B911-4060-9DDC-22F4B59A3F11}" srcOrd="0" destOrd="0" presId="urn:microsoft.com/office/officeart/2011/layout/TabList"/>
    <dgm:cxn modelId="{720EFB8F-D1E0-49FA-8377-A0924407E82B}" type="presParOf" srcId="{3590ECD6-7389-4285-AEC6-A36CBAF37C9C}" destId="{8F2E73B7-13A4-412B-BC3E-16F7343F4036}" srcOrd="1" destOrd="0" presId="urn:microsoft.com/office/officeart/2011/layout/TabList"/>
    <dgm:cxn modelId="{6520D2A5-4F6F-41EF-93F6-66D23A947380}" type="presParOf" srcId="{3590ECD6-7389-4285-AEC6-A36CBAF37C9C}" destId="{C7FCCD73-7774-42ED-BEFC-1B1F452E8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AEEA03-B6D0-4B71-A649-254C641BF8EF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80E29-8321-404C-A27D-F9CF28C8D7C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D0C5C793-64F9-412D-9535-C86C64DAAFEB}" type="parTrans" cxnId="{8F13EC01-A9FA-4C09-8951-E81CEA6AAD13}">
      <dgm:prSet/>
      <dgm:spPr/>
      <dgm:t>
        <a:bodyPr/>
        <a:lstStyle/>
        <a:p>
          <a:endParaRPr lang="en-US"/>
        </a:p>
      </dgm:t>
    </dgm:pt>
    <dgm:pt modelId="{FE3C5A47-2A43-47BB-A972-4CB3145667A0}" type="sibTrans" cxnId="{8F13EC01-A9FA-4C09-8951-E81CEA6AAD13}">
      <dgm:prSet/>
      <dgm:spPr/>
      <dgm:t>
        <a:bodyPr/>
        <a:lstStyle/>
        <a:p>
          <a:endParaRPr lang="en-US"/>
        </a:p>
      </dgm:t>
    </dgm:pt>
    <dgm:pt modelId="{049D9FE3-469D-40D9-83A4-BA5D541FCA48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031C834A-849C-41AC-B05F-1E36FBC61675}" type="parTrans" cxnId="{882D7957-C0DE-4C28-B853-FE86958A6DD4}">
      <dgm:prSet/>
      <dgm:spPr/>
      <dgm:t>
        <a:bodyPr/>
        <a:lstStyle/>
        <a:p>
          <a:endParaRPr lang="en-US"/>
        </a:p>
      </dgm:t>
    </dgm:pt>
    <dgm:pt modelId="{DD768C55-F098-4062-87D2-1B78502998CC}" type="sibTrans" cxnId="{882D7957-C0DE-4C28-B853-FE86958A6DD4}">
      <dgm:prSet/>
      <dgm:spPr/>
      <dgm:t>
        <a:bodyPr/>
        <a:lstStyle/>
        <a:p>
          <a:endParaRPr lang="en-US"/>
        </a:p>
      </dgm:t>
    </dgm:pt>
    <dgm:pt modelId="{05189A27-1805-4FD7-94D6-2AE371231DA4}">
      <dgm:prSet phldrT="[Text]" custT="1"/>
      <dgm:spPr/>
      <dgm:t>
        <a:bodyPr anchor="ctr"/>
        <a:lstStyle/>
        <a:p>
          <a:endParaRPr lang="en-US" sz="28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A54A8D9D-14DF-4996-B066-E044C2F5713F}" type="parTrans" cxnId="{72E0A1A5-6BF5-4D5A-BA02-6A3A00E2CB30}">
      <dgm:prSet/>
      <dgm:spPr/>
      <dgm:t>
        <a:bodyPr/>
        <a:lstStyle/>
        <a:p>
          <a:endParaRPr lang="en-US"/>
        </a:p>
      </dgm:t>
    </dgm:pt>
    <dgm:pt modelId="{6E1D2662-A4BB-43B9-9228-D01A8D95C05D}" type="sibTrans" cxnId="{72E0A1A5-6BF5-4D5A-BA02-6A3A00E2CB30}">
      <dgm:prSet/>
      <dgm:spPr/>
      <dgm:t>
        <a:bodyPr/>
        <a:lstStyle/>
        <a:p>
          <a:endParaRPr lang="en-US"/>
        </a:p>
      </dgm:t>
    </dgm:pt>
    <dgm:pt modelId="{47EF2CE4-B9E5-465B-AC12-49411FF0732F}">
      <dgm:prSet phldrT="[Text]"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DELETE /</a:t>
          </a:r>
          <a:r>
            <a:rPr lang="en-US" sz="24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</a:p>
      </dgm:t>
    </dgm:pt>
    <dgm:pt modelId="{8A77BF29-1FF8-4C08-B368-331F3B45F589}" type="parTrans" cxnId="{036741AC-E420-4A01-8FC6-A4EA9A82ABFC}">
      <dgm:prSet/>
      <dgm:spPr/>
      <dgm:t>
        <a:bodyPr/>
        <a:lstStyle/>
        <a:p>
          <a:endParaRPr lang="en-US"/>
        </a:p>
      </dgm:t>
    </dgm:pt>
    <dgm:pt modelId="{7F68E6EB-046C-4ED9-AAE3-EF13FA55F966}" type="sibTrans" cxnId="{036741AC-E420-4A01-8FC6-A4EA9A82ABFC}">
      <dgm:prSet/>
      <dgm:spPr/>
      <dgm:t>
        <a:bodyPr/>
        <a:lstStyle/>
        <a:p>
          <a:endParaRPr lang="en-US"/>
        </a:p>
      </dgm:t>
    </dgm:pt>
    <dgm:pt modelId="{569C6DE8-1AD5-414F-A331-834864138077}" type="pres">
      <dgm:prSet presAssocID="{F0AEEA03-B6D0-4B71-A649-254C641BF8E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F7459B-F1BB-41FB-AAFA-AB00F5FDD0E8}" type="pres">
      <dgm:prSet presAssocID="{41B80E29-8321-404C-A27D-F9CF28C8D7C8}" presName="composite" presStyleCnt="0"/>
      <dgm:spPr/>
    </dgm:pt>
    <dgm:pt modelId="{CB4E28FB-2F8D-40AE-9766-8040C6D9433D}" type="pres">
      <dgm:prSet presAssocID="{41B80E29-8321-404C-A27D-F9CF28C8D7C8}" presName="FirstChild" presStyleLbl="revTx" presStyleIdx="0" presStyleCnt="2" custScaleX="87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A1D91-4AE3-427C-B79C-65E1215DBEF8}" type="pres">
      <dgm:prSet presAssocID="{41B80E29-8321-404C-A27D-F9CF28C8D7C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A3C53E3-8099-450D-A784-5B92D8144AF4}" type="pres">
      <dgm:prSet presAssocID="{41B80E29-8321-404C-A27D-F9CF28C8D7C8}" presName="Accent" presStyleLbl="parChTrans1D1" presStyleIdx="0" presStyleCnt="2"/>
      <dgm:spPr/>
    </dgm:pt>
    <dgm:pt modelId="{21CCD63E-51A3-4A8F-97C5-D56DE5BB02C4}" type="pres">
      <dgm:prSet presAssocID="{FE3C5A47-2A43-47BB-A972-4CB3145667A0}" presName="sibTrans" presStyleCnt="0"/>
      <dgm:spPr/>
    </dgm:pt>
    <dgm:pt modelId="{3590ECD6-7389-4285-AEC6-A36CBAF37C9C}" type="pres">
      <dgm:prSet presAssocID="{049D9FE3-469D-40D9-83A4-BA5D541FCA48}" presName="composite" presStyleCnt="0"/>
      <dgm:spPr/>
    </dgm:pt>
    <dgm:pt modelId="{9585C432-B911-4060-9DDC-22F4B59A3F11}" type="pres">
      <dgm:prSet presAssocID="{049D9FE3-469D-40D9-83A4-BA5D541FCA48}" presName="FirstChild" presStyleLbl="revTx" presStyleIdx="1" presStyleCnt="2" custScaleX="88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E73B7-13A4-412B-BC3E-16F7343F4036}" type="pres">
      <dgm:prSet presAssocID="{049D9FE3-469D-40D9-83A4-BA5D541FCA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7FCCD73-7774-42ED-BEFC-1B1F452E85F0}" type="pres">
      <dgm:prSet presAssocID="{049D9FE3-469D-40D9-83A4-BA5D541FCA48}" presName="Accent" presStyleLbl="parChTrans1D1" presStyleIdx="1" presStyleCnt="2"/>
      <dgm:spPr/>
    </dgm:pt>
  </dgm:ptLst>
  <dgm:cxnLst>
    <dgm:cxn modelId="{B8F52EE3-0E25-4456-80E0-336629E146A5}" type="presOf" srcId="{049D9FE3-469D-40D9-83A4-BA5D541FCA48}" destId="{8F2E73B7-13A4-412B-BC3E-16F7343F4036}" srcOrd="0" destOrd="0" presId="urn:microsoft.com/office/officeart/2011/layout/TabList"/>
    <dgm:cxn modelId="{0BF35EB3-E7CC-4AD1-A5DE-A50CFE2CF160}" type="presOf" srcId="{47EF2CE4-B9E5-465B-AC12-49411FF0732F}" destId="{CB4E28FB-2F8D-40AE-9766-8040C6D9433D}" srcOrd="0" destOrd="0" presId="urn:microsoft.com/office/officeart/2011/layout/TabList"/>
    <dgm:cxn modelId="{8F13EC01-A9FA-4C09-8951-E81CEA6AAD13}" srcId="{F0AEEA03-B6D0-4B71-A649-254C641BF8EF}" destId="{41B80E29-8321-404C-A27D-F9CF28C8D7C8}" srcOrd="0" destOrd="0" parTransId="{D0C5C793-64F9-412D-9535-C86C64DAAFEB}" sibTransId="{FE3C5A47-2A43-47BB-A972-4CB3145667A0}"/>
    <dgm:cxn modelId="{036741AC-E420-4A01-8FC6-A4EA9A82ABFC}" srcId="{41B80E29-8321-404C-A27D-F9CF28C8D7C8}" destId="{47EF2CE4-B9E5-465B-AC12-49411FF0732F}" srcOrd="0" destOrd="0" parTransId="{8A77BF29-1FF8-4C08-B368-331F3B45F589}" sibTransId="{7F68E6EB-046C-4ED9-AAE3-EF13FA55F966}"/>
    <dgm:cxn modelId="{8A1776AD-70D1-4B9F-94EF-371DDD5EB34C}" type="presOf" srcId="{05189A27-1805-4FD7-94D6-2AE371231DA4}" destId="{9585C432-B911-4060-9DDC-22F4B59A3F11}" srcOrd="0" destOrd="0" presId="urn:microsoft.com/office/officeart/2011/layout/TabList"/>
    <dgm:cxn modelId="{72E0A1A5-6BF5-4D5A-BA02-6A3A00E2CB30}" srcId="{049D9FE3-469D-40D9-83A4-BA5D541FCA48}" destId="{05189A27-1805-4FD7-94D6-2AE371231DA4}" srcOrd="0" destOrd="0" parTransId="{A54A8D9D-14DF-4996-B066-E044C2F5713F}" sibTransId="{6E1D2662-A4BB-43B9-9228-D01A8D95C05D}"/>
    <dgm:cxn modelId="{882D7957-C0DE-4C28-B853-FE86958A6DD4}" srcId="{F0AEEA03-B6D0-4B71-A649-254C641BF8EF}" destId="{049D9FE3-469D-40D9-83A4-BA5D541FCA48}" srcOrd="1" destOrd="0" parTransId="{031C834A-849C-41AC-B05F-1E36FBC61675}" sibTransId="{DD768C55-F098-4062-87D2-1B78502998CC}"/>
    <dgm:cxn modelId="{8083CCC4-B755-4059-B90E-381F299B7796}" type="presOf" srcId="{41B80E29-8321-404C-A27D-F9CF28C8D7C8}" destId="{4D1A1D91-4AE3-427C-B79C-65E1215DBEF8}" srcOrd="0" destOrd="0" presId="urn:microsoft.com/office/officeart/2011/layout/TabList"/>
    <dgm:cxn modelId="{AD1BA8D4-8E87-467F-BA8B-77F550547D57}" type="presOf" srcId="{F0AEEA03-B6D0-4B71-A649-254C641BF8EF}" destId="{569C6DE8-1AD5-414F-A331-834864138077}" srcOrd="0" destOrd="0" presId="urn:microsoft.com/office/officeart/2011/layout/TabList"/>
    <dgm:cxn modelId="{CC7D05EE-A768-4408-9210-0A7885A4EF4A}" type="presParOf" srcId="{569C6DE8-1AD5-414F-A331-834864138077}" destId="{49F7459B-F1BB-41FB-AAFA-AB00F5FDD0E8}" srcOrd="0" destOrd="0" presId="urn:microsoft.com/office/officeart/2011/layout/TabList"/>
    <dgm:cxn modelId="{15949C5E-B937-470E-85CE-B1418CA76C61}" type="presParOf" srcId="{49F7459B-F1BB-41FB-AAFA-AB00F5FDD0E8}" destId="{CB4E28FB-2F8D-40AE-9766-8040C6D9433D}" srcOrd="0" destOrd="0" presId="urn:microsoft.com/office/officeart/2011/layout/TabList"/>
    <dgm:cxn modelId="{230CC8DC-A5D9-42BC-AFB3-3180FC918AE7}" type="presParOf" srcId="{49F7459B-F1BB-41FB-AAFA-AB00F5FDD0E8}" destId="{4D1A1D91-4AE3-427C-B79C-65E1215DBEF8}" srcOrd="1" destOrd="0" presId="urn:microsoft.com/office/officeart/2011/layout/TabList"/>
    <dgm:cxn modelId="{AD295A76-B1C3-42D9-A945-B0BA9C8EBEB4}" type="presParOf" srcId="{49F7459B-F1BB-41FB-AAFA-AB00F5FDD0E8}" destId="{3A3C53E3-8099-450D-A784-5B92D8144AF4}" srcOrd="2" destOrd="0" presId="urn:microsoft.com/office/officeart/2011/layout/TabList"/>
    <dgm:cxn modelId="{7D92EDA4-BB99-474C-A2A0-DC542623E79D}" type="presParOf" srcId="{569C6DE8-1AD5-414F-A331-834864138077}" destId="{21CCD63E-51A3-4A8F-97C5-D56DE5BB02C4}" srcOrd="1" destOrd="0" presId="urn:microsoft.com/office/officeart/2011/layout/TabList"/>
    <dgm:cxn modelId="{C3DA3BDE-2A58-4A72-9E04-B76E876BF5F4}" type="presParOf" srcId="{569C6DE8-1AD5-414F-A331-834864138077}" destId="{3590ECD6-7389-4285-AEC6-A36CBAF37C9C}" srcOrd="2" destOrd="0" presId="urn:microsoft.com/office/officeart/2011/layout/TabList"/>
    <dgm:cxn modelId="{0AD58F59-1E60-4E14-B2AB-C56E7756D5FC}" type="presParOf" srcId="{3590ECD6-7389-4285-AEC6-A36CBAF37C9C}" destId="{9585C432-B911-4060-9DDC-22F4B59A3F11}" srcOrd="0" destOrd="0" presId="urn:microsoft.com/office/officeart/2011/layout/TabList"/>
    <dgm:cxn modelId="{720EFB8F-D1E0-49FA-8377-A0924407E82B}" type="presParOf" srcId="{3590ECD6-7389-4285-AEC6-A36CBAF37C9C}" destId="{8F2E73B7-13A4-412B-BC3E-16F7343F4036}" srcOrd="1" destOrd="0" presId="urn:microsoft.com/office/officeart/2011/layout/TabList"/>
    <dgm:cxn modelId="{6520D2A5-4F6F-41EF-93F6-66D23A947380}" type="presParOf" srcId="{3590ECD6-7389-4285-AEC6-A36CBAF37C9C}" destId="{C7FCCD73-7774-42ED-BEFC-1B1F452E8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AEEA03-B6D0-4B71-A649-254C641BF8EF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80E29-8321-404C-A27D-F9CF28C8D7C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D0C5C793-64F9-412D-9535-C86C64DAAFEB}" type="parTrans" cxnId="{8F13EC01-A9FA-4C09-8951-E81CEA6AAD13}">
      <dgm:prSet/>
      <dgm:spPr/>
      <dgm:t>
        <a:bodyPr/>
        <a:lstStyle/>
        <a:p>
          <a:endParaRPr lang="en-US"/>
        </a:p>
      </dgm:t>
    </dgm:pt>
    <dgm:pt modelId="{FE3C5A47-2A43-47BB-A972-4CB3145667A0}" type="sibTrans" cxnId="{8F13EC01-A9FA-4C09-8951-E81CEA6AAD13}">
      <dgm:prSet/>
      <dgm:spPr/>
      <dgm:t>
        <a:bodyPr/>
        <a:lstStyle/>
        <a:p>
          <a:endParaRPr lang="en-US"/>
        </a:p>
      </dgm:t>
    </dgm:pt>
    <dgm:pt modelId="{049D9FE3-469D-40D9-83A4-BA5D541FCA48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031C834A-849C-41AC-B05F-1E36FBC61675}" type="parTrans" cxnId="{882D7957-C0DE-4C28-B853-FE86958A6DD4}">
      <dgm:prSet/>
      <dgm:spPr/>
      <dgm:t>
        <a:bodyPr/>
        <a:lstStyle/>
        <a:p>
          <a:endParaRPr lang="en-US"/>
        </a:p>
      </dgm:t>
    </dgm:pt>
    <dgm:pt modelId="{DD768C55-F098-4062-87D2-1B78502998CC}" type="sibTrans" cxnId="{882D7957-C0DE-4C28-B853-FE86958A6DD4}">
      <dgm:prSet/>
      <dgm:spPr/>
      <dgm:t>
        <a:bodyPr/>
        <a:lstStyle/>
        <a:p>
          <a:endParaRPr lang="en-US"/>
        </a:p>
      </dgm:t>
    </dgm:pt>
    <dgm:pt modelId="{05189A27-1805-4FD7-94D6-2AE371231DA4}">
      <dgm:prSet phldrT="[Text]" custT="1"/>
      <dgm:spPr/>
      <dgm:t>
        <a:bodyPr anchor="ctr"/>
        <a:lstStyle/>
        <a:p>
          <a:r>
            <a:rPr lang="en-US" sz="2800" dirty="0" smtClean="0">
              <a:solidFill>
                <a:schemeClr val="accent1"/>
              </a:solidFill>
              <a:latin typeface="Consolas" panose="020B0609020204030204" pitchFamily="49" charset="0"/>
            </a:rPr>
            <a:t>{id: 3, name: “b”}</a:t>
          </a:r>
          <a:endParaRPr lang="en-US" sz="28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A54A8D9D-14DF-4996-B066-E044C2F5713F}" type="parTrans" cxnId="{72E0A1A5-6BF5-4D5A-BA02-6A3A00E2CB30}">
      <dgm:prSet/>
      <dgm:spPr/>
      <dgm:t>
        <a:bodyPr/>
        <a:lstStyle/>
        <a:p>
          <a:endParaRPr lang="en-US"/>
        </a:p>
      </dgm:t>
    </dgm:pt>
    <dgm:pt modelId="{6E1D2662-A4BB-43B9-9228-D01A8D95C05D}" type="sibTrans" cxnId="{72E0A1A5-6BF5-4D5A-BA02-6A3A00E2CB30}">
      <dgm:prSet/>
      <dgm:spPr/>
      <dgm:t>
        <a:bodyPr/>
        <a:lstStyle/>
        <a:p>
          <a:endParaRPr lang="en-US"/>
        </a:p>
      </dgm:t>
    </dgm:pt>
    <dgm:pt modelId="{47EF2CE4-B9E5-465B-AC12-49411FF0732F}">
      <dgm:prSet phldrT="[Text]"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POST /</a:t>
          </a:r>
          <a:r>
            <a:rPr lang="en-US" sz="24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</a:t>
          </a:r>
        </a:p>
        <a:p>
          <a:pPr algn="l"/>
          <a:endParaRPr lang="en-US" sz="2400" dirty="0" smtClean="0">
            <a:solidFill>
              <a:schemeClr val="accent1"/>
            </a:solidFill>
            <a:latin typeface="Consolas" panose="020B0609020204030204" pitchFamily="49" charset="0"/>
          </a:endParaRPr>
        </a:p>
        <a:p>
          <a:pPr algn="l"/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</a:rPr>
            <a:t>Body </a:t>
          </a:r>
          <a:r>
            <a:rPr lang="en-US" sz="24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rPr>
            <a:t> {name: ‘b’}</a:t>
          </a:r>
          <a:endParaRPr lang="en-US" sz="2400" dirty="0" smtClean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A77BF29-1FF8-4C08-B368-331F3B45F589}" type="parTrans" cxnId="{036741AC-E420-4A01-8FC6-A4EA9A82ABFC}">
      <dgm:prSet/>
      <dgm:spPr/>
      <dgm:t>
        <a:bodyPr/>
        <a:lstStyle/>
        <a:p>
          <a:endParaRPr lang="en-US"/>
        </a:p>
      </dgm:t>
    </dgm:pt>
    <dgm:pt modelId="{7F68E6EB-046C-4ED9-AAE3-EF13FA55F966}" type="sibTrans" cxnId="{036741AC-E420-4A01-8FC6-A4EA9A82ABFC}">
      <dgm:prSet/>
      <dgm:spPr/>
      <dgm:t>
        <a:bodyPr/>
        <a:lstStyle/>
        <a:p>
          <a:endParaRPr lang="en-US"/>
        </a:p>
      </dgm:t>
    </dgm:pt>
    <dgm:pt modelId="{569C6DE8-1AD5-414F-A331-834864138077}" type="pres">
      <dgm:prSet presAssocID="{F0AEEA03-B6D0-4B71-A649-254C641BF8E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F7459B-F1BB-41FB-AAFA-AB00F5FDD0E8}" type="pres">
      <dgm:prSet presAssocID="{41B80E29-8321-404C-A27D-F9CF28C8D7C8}" presName="composite" presStyleCnt="0"/>
      <dgm:spPr/>
    </dgm:pt>
    <dgm:pt modelId="{CB4E28FB-2F8D-40AE-9766-8040C6D9433D}" type="pres">
      <dgm:prSet presAssocID="{41B80E29-8321-404C-A27D-F9CF28C8D7C8}" presName="FirstChild" presStyleLbl="revTx" presStyleIdx="0" presStyleCnt="2" custScaleX="87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A1D91-4AE3-427C-B79C-65E1215DBEF8}" type="pres">
      <dgm:prSet presAssocID="{41B80E29-8321-404C-A27D-F9CF28C8D7C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A3C53E3-8099-450D-A784-5B92D8144AF4}" type="pres">
      <dgm:prSet presAssocID="{41B80E29-8321-404C-A27D-F9CF28C8D7C8}" presName="Accent" presStyleLbl="parChTrans1D1" presStyleIdx="0" presStyleCnt="2"/>
      <dgm:spPr/>
    </dgm:pt>
    <dgm:pt modelId="{21CCD63E-51A3-4A8F-97C5-D56DE5BB02C4}" type="pres">
      <dgm:prSet presAssocID="{FE3C5A47-2A43-47BB-A972-4CB3145667A0}" presName="sibTrans" presStyleCnt="0"/>
      <dgm:spPr/>
    </dgm:pt>
    <dgm:pt modelId="{3590ECD6-7389-4285-AEC6-A36CBAF37C9C}" type="pres">
      <dgm:prSet presAssocID="{049D9FE3-469D-40D9-83A4-BA5D541FCA48}" presName="composite" presStyleCnt="0"/>
      <dgm:spPr/>
    </dgm:pt>
    <dgm:pt modelId="{9585C432-B911-4060-9DDC-22F4B59A3F11}" type="pres">
      <dgm:prSet presAssocID="{049D9FE3-469D-40D9-83A4-BA5D541FCA48}" presName="FirstChild" presStyleLbl="revTx" presStyleIdx="1" presStyleCnt="2" custScaleX="88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E73B7-13A4-412B-BC3E-16F7343F4036}" type="pres">
      <dgm:prSet presAssocID="{049D9FE3-469D-40D9-83A4-BA5D541FCA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7FCCD73-7774-42ED-BEFC-1B1F452E85F0}" type="pres">
      <dgm:prSet presAssocID="{049D9FE3-469D-40D9-83A4-BA5D541FCA48}" presName="Accent" presStyleLbl="parChTrans1D1" presStyleIdx="1" presStyleCnt="2"/>
      <dgm:spPr/>
    </dgm:pt>
  </dgm:ptLst>
  <dgm:cxnLst>
    <dgm:cxn modelId="{B8F52EE3-0E25-4456-80E0-336629E146A5}" type="presOf" srcId="{049D9FE3-469D-40D9-83A4-BA5D541FCA48}" destId="{8F2E73B7-13A4-412B-BC3E-16F7343F4036}" srcOrd="0" destOrd="0" presId="urn:microsoft.com/office/officeart/2011/layout/TabList"/>
    <dgm:cxn modelId="{0BF35EB3-E7CC-4AD1-A5DE-A50CFE2CF160}" type="presOf" srcId="{47EF2CE4-B9E5-465B-AC12-49411FF0732F}" destId="{CB4E28FB-2F8D-40AE-9766-8040C6D9433D}" srcOrd="0" destOrd="0" presId="urn:microsoft.com/office/officeart/2011/layout/TabList"/>
    <dgm:cxn modelId="{8F13EC01-A9FA-4C09-8951-E81CEA6AAD13}" srcId="{F0AEEA03-B6D0-4B71-A649-254C641BF8EF}" destId="{41B80E29-8321-404C-A27D-F9CF28C8D7C8}" srcOrd="0" destOrd="0" parTransId="{D0C5C793-64F9-412D-9535-C86C64DAAFEB}" sibTransId="{FE3C5A47-2A43-47BB-A972-4CB3145667A0}"/>
    <dgm:cxn modelId="{036741AC-E420-4A01-8FC6-A4EA9A82ABFC}" srcId="{41B80E29-8321-404C-A27D-F9CF28C8D7C8}" destId="{47EF2CE4-B9E5-465B-AC12-49411FF0732F}" srcOrd="0" destOrd="0" parTransId="{8A77BF29-1FF8-4C08-B368-331F3B45F589}" sibTransId="{7F68E6EB-046C-4ED9-AAE3-EF13FA55F966}"/>
    <dgm:cxn modelId="{8A1776AD-70D1-4B9F-94EF-371DDD5EB34C}" type="presOf" srcId="{05189A27-1805-4FD7-94D6-2AE371231DA4}" destId="{9585C432-B911-4060-9DDC-22F4B59A3F11}" srcOrd="0" destOrd="0" presId="urn:microsoft.com/office/officeart/2011/layout/TabList"/>
    <dgm:cxn modelId="{72E0A1A5-6BF5-4D5A-BA02-6A3A00E2CB30}" srcId="{049D9FE3-469D-40D9-83A4-BA5D541FCA48}" destId="{05189A27-1805-4FD7-94D6-2AE371231DA4}" srcOrd="0" destOrd="0" parTransId="{A54A8D9D-14DF-4996-B066-E044C2F5713F}" sibTransId="{6E1D2662-A4BB-43B9-9228-D01A8D95C05D}"/>
    <dgm:cxn modelId="{882D7957-C0DE-4C28-B853-FE86958A6DD4}" srcId="{F0AEEA03-B6D0-4B71-A649-254C641BF8EF}" destId="{049D9FE3-469D-40D9-83A4-BA5D541FCA48}" srcOrd="1" destOrd="0" parTransId="{031C834A-849C-41AC-B05F-1E36FBC61675}" sibTransId="{DD768C55-F098-4062-87D2-1B78502998CC}"/>
    <dgm:cxn modelId="{8083CCC4-B755-4059-B90E-381F299B7796}" type="presOf" srcId="{41B80E29-8321-404C-A27D-F9CF28C8D7C8}" destId="{4D1A1D91-4AE3-427C-B79C-65E1215DBEF8}" srcOrd="0" destOrd="0" presId="urn:microsoft.com/office/officeart/2011/layout/TabList"/>
    <dgm:cxn modelId="{AD1BA8D4-8E87-467F-BA8B-77F550547D57}" type="presOf" srcId="{F0AEEA03-B6D0-4B71-A649-254C641BF8EF}" destId="{569C6DE8-1AD5-414F-A331-834864138077}" srcOrd="0" destOrd="0" presId="urn:microsoft.com/office/officeart/2011/layout/TabList"/>
    <dgm:cxn modelId="{CC7D05EE-A768-4408-9210-0A7885A4EF4A}" type="presParOf" srcId="{569C6DE8-1AD5-414F-A331-834864138077}" destId="{49F7459B-F1BB-41FB-AAFA-AB00F5FDD0E8}" srcOrd="0" destOrd="0" presId="urn:microsoft.com/office/officeart/2011/layout/TabList"/>
    <dgm:cxn modelId="{15949C5E-B937-470E-85CE-B1418CA76C61}" type="presParOf" srcId="{49F7459B-F1BB-41FB-AAFA-AB00F5FDD0E8}" destId="{CB4E28FB-2F8D-40AE-9766-8040C6D9433D}" srcOrd="0" destOrd="0" presId="urn:microsoft.com/office/officeart/2011/layout/TabList"/>
    <dgm:cxn modelId="{230CC8DC-A5D9-42BC-AFB3-3180FC918AE7}" type="presParOf" srcId="{49F7459B-F1BB-41FB-AAFA-AB00F5FDD0E8}" destId="{4D1A1D91-4AE3-427C-B79C-65E1215DBEF8}" srcOrd="1" destOrd="0" presId="urn:microsoft.com/office/officeart/2011/layout/TabList"/>
    <dgm:cxn modelId="{AD295A76-B1C3-42D9-A945-B0BA9C8EBEB4}" type="presParOf" srcId="{49F7459B-F1BB-41FB-AAFA-AB00F5FDD0E8}" destId="{3A3C53E3-8099-450D-A784-5B92D8144AF4}" srcOrd="2" destOrd="0" presId="urn:microsoft.com/office/officeart/2011/layout/TabList"/>
    <dgm:cxn modelId="{7D92EDA4-BB99-474C-A2A0-DC542623E79D}" type="presParOf" srcId="{569C6DE8-1AD5-414F-A331-834864138077}" destId="{21CCD63E-51A3-4A8F-97C5-D56DE5BB02C4}" srcOrd="1" destOrd="0" presId="urn:microsoft.com/office/officeart/2011/layout/TabList"/>
    <dgm:cxn modelId="{C3DA3BDE-2A58-4A72-9E04-B76E876BF5F4}" type="presParOf" srcId="{569C6DE8-1AD5-414F-A331-834864138077}" destId="{3590ECD6-7389-4285-AEC6-A36CBAF37C9C}" srcOrd="2" destOrd="0" presId="urn:microsoft.com/office/officeart/2011/layout/TabList"/>
    <dgm:cxn modelId="{0AD58F59-1E60-4E14-B2AB-C56E7756D5FC}" type="presParOf" srcId="{3590ECD6-7389-4285-AEC6-A36CBAF37C9C}" destId="{9585C432-B911-4060-9DDC-22F4B59A3F11}" srcOrd="0" destOrd="0" presId="urn:microsoft.com/office/officeart/2011/layout/TabList"/>
    <dgm:cxn modelId="{720EFB8F-D1E0-49FA-8377-A0924407E82B}" type="presParOf" srcId="{3590ECD6-7389-4285-AEC6-A36CBAF37C9C}" destId="{8F2E73B7-13A4-412B-BC3E-16F7343F4036}" srcOrd="1" destOrd="0" presId="urn:microsoft.com/office/officeart/2011/layout/TabList"/>
    <dgm:cxn modelId="{6520D2A5-4F6F-41EF-93F6-66D23A947380}" type="presParOf" srcId="{3590ECD6-7389-4285-AEC6-A36CBAF37C9C}" destId="{C7FCCD73-7774-42ED-BEFC-1B1F452E8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A002E-DEAD-4BB9-A7C5-092B08742B56}">
      <dsp:nvSpPr>
        <dsp:cNvPr id="0" name=""/>
        <dsp:cNvSpPr/>
      </dsp:nvSpPr>
      <dsp:spPr>
        <a:xfrm>
          <a:off x="2180837" y="1960"/>
          <a:ext cx="2453442" cy="9430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GET</a:t>
          </a:r>
          <a:endParaRPr lang="en-US" sz="4700" kern="1200" dirty="0"/>
        </a:p>
      </dsp:txBody>
      <dsp:txXfrm>
        <a:off x="2226874" y="47997"/>
        <a:ext cx="2361368" cy="850992"/>
      </dsp:txXfrm>
    </dsp:sp>
    <dsp:sp modelId="{1F9F84E1-2780-4D7F-9153-AD063A938428}">
      <dsp:nvSpPr>
        <dsp:cNvPr id="0" name=""/>
        <dsp:cNvSpPr/>
      </dsp:nvSpPr>
      <dsp:spPr>
        <a:xfrm>
          <a:off x="2180837" y="992180"/>
          <a:ext cx="2453442" cy="94306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POST</a:t>
          </a:r>
          <a:endParaRPr lang="en-US" sz="4700" kern="1200" dirty="0"/>
        </a:p>
      </dsp:txBody>
      <dsp:txXfrm>
        <a:off x="2226874" y="1038217"/>
        <a:ext cx="2361368" cy="850992"/>
      </dsp:txXfrm>
    </dsp:sp>
    <dsp:sp modelId="{C37AEE33-226D-4F5E-8648-B309E5CEBC3D}">
      <dsp:nvSpPr>
        <dsp:cNvPr id="0" name=""/>
        <dsp:cNvSpPr/>
      </dsp:nvSpPr>
      <dsp:spPr>
        <a:xfrm>
          <a:off x="2180837" y="1982400"/>
          <a:ext cx="2453442" cy="94306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PUT</a:t>
          </a:r>
          <a:endParaRPr lang="en-US" sz="4700" kern="1200" dirty="0"/>
        </a:p>
      </dsp:txBody>
      <dsp:txXfrm>
        <a:off x="2226874" y="2028437"/>
        <a:ext cx="2361368" cy="850992"/>
      </dsp:txXfrm>
    </dsp:sp>
    <dsp:sp modelId="{3B33DDAA-C956-42A3-B981-717AAA3DFDCC}">
      <dsp:nvSpPr>
        <dsp:cNvPr id="0" name=""/>
        <dsp:cNvSpPr/>
      </dsp:nvSpPr>
      <dsp:spPr>
        <a:xfrm>
          <a:off x="2180837" y="2972619"/>
          <a:ext cx="2453442" cy="94306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DELETE</a:t>
          </a:r>
          <a:endParaRPr lang="en-US" sz="4700" kern="1200" dirty="0"/>
        </a:p>
      </dsp:txBody>
      <dsp:txXfrm>
        <a:off x="2226874" y="3018656"/>
        <a:ext cx="2361368" cy="850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CD73-7774-42ED-BEFC-1B1F452E85F0}">
      <dsp:nvSpPr>
        <dsp:cNvPr id="0" name=""/>
        <dsp:cNvSpPr/>
      </dsp:nvSpPr>
      <dsp:spPr>
        <a:xfrm>
          <a:off x="0" y="3207267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C53E3-8099-450D-A784-5B92D8144AF4}">
      <dsp:nvSpPr>
        <dsp:cNvPr id="0" name=""/>
        <dsp:cNvSpPr/>
      </dsp:nvSpPr>
      <dsp:spPr>
        <a:xfrm>
          <a:off x="0" y="1873631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28FB-2F8D-40AE-9766-8040C6D9433D}">
      <dsp:nvSpPr>
        <dsp:cNvPr id="0" name=""/>
        <dsp:cNvSpPr/>
      </dsp:nvSpPr>
      <dsp:spPr>
        <a:xfrm>
          <a:off x="2373751" y="603501"/>
          <a:ext cx="5006650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GET /</a:t>
          </a:r>
          <a:r>
            <a:rPr lang="en-US" sz="1600" kern="12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</a:t>
          </a:r>
          <a:endParaRPr lang="en-US" sz="16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73751" y="603501"/>
        <a:ext cx="5006650" cy="1270129"/>
      </dsp:txXfrm>
    </dsp:sp>
    <dsp:sp modelId="{4D1A1D91-4AE3-427C-B79C-65E1215DBEF8}">
      <dsp:nvSpPr>
        <dsp:cNvPr id="0" name=""/>
        <dsp:cNvSpPr/>
      </dsp:nvSpPr>
      <dsp:spPr>
        <a:xfrm>
          <a:off x="0" y="603501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Request</a:t>
          </a:r>
          <a:endParaRPr lang="en-US" sz="3500" kern="1200" dirty="0"/>
        </a:p>
      </dsp:txBody>
      <dsp:txXfrm>
        <a:off x="62014" y="665515"/>
        <a:ext cx="1888733" cy="1208115"/>
      </dsp:txXfrm>
    </dsp:sp>
    <dsp:sp modelId="{9585C432-B911-4060-9DDC-22F4B59A3F11}">
      <dsp:nvSpPr>
        <dsp:cNvPr id="0" name=""/>
        <dsp:cNvSpPr/>
      </dsp:nvSpPr>
      <dsp:spPr>
        <a:xfrm>
          <a:off x="2350006" y="1937137"/>
          <a:ext cx="5054141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[</a:t>
          </a:r>
          <a:b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     {id: 1, name: “x”},</a:t>
          </a:r>
          <a:b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     {id: 2, name: ”y”},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     …</a:t>
          </a:r>
          <a:b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</a:br>
          <a:r>
            <a:rPr lang="en-US" sz="16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]</a:t>
          </a:r>
          <a:endParaRPr lang="en-US" sz="16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50006" y="1937137"/>
        <a:ext cx="5054141" cy="1270129"/>
      </dsp:txXfrm>
    </dsp:sp>
    <dsp:sp modelId="{8F2E73B7-13A4-412B-BC3E-16F7343F4036}">
      <dsp:nvSpPr>
        <dsp:cNvPr id="0" name=""/>
        <dsp:cNvSpPr/>
      </dsp:nvSpPr>
      <dsp:spPr>
        <a:xfrm>
          <a:off x="0" y="1937137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Response</a:t>
          </a:r>
          <a:endParaRPr lang="en-US" sz="3500" kern="1200" dirty="0"/>
        </a:p>
      </dsp:txBody>
      <dsp:txXfrm>
        <a:off x="62014" y="1999151"/>
        <a:ext cx="1888733" cy="1208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CD73-7774-42ED-BEFC-1B1F452E85F0}">
      <dsp:nvSpPr>
        <dsp:cNvPr id="0" name=""/>
        <dsp:cNvSpPr/>
      </dsp:nvSpPr>
      <dsp:spPr>
        <a:xfrm>
          <a:off x="0" y="3207267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C53E3-8099-450D-A784-5B92D8144AF4}">
      <dsp:nvSpPr>
        <dsp:cNvPr id="0" name=""/>
        <dsp:cNvSpPr/>
      </dsp:nvSpPr>
      <dsp:spPr>
        <a:xfrm>
          <a:off x="0" y="1873631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28FB-2F8D-40AE-9766-8040C6D9433D}">
      <dsp:nvSpPr>
        <dsp:cNvPr id="0" name=""/>
        <dsp:cNvSpPr/>
      </dsp:nvSpPr>
      <dsp:spPr>
        <a:xfrm>
          <a:off x="2373751" y="603501"/>
          <a:ext cx="5006650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GET /</a:t>
          </a:r>
          <a:r>
            <a:rPr lang="en-US" sz="2800" kern="12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8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  <a:endParaRPr lang="en-US" sz="28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73751" y="603501"/>
        <a:ext cx="5006650" cy="1270129"/>
      </dsp:txXfrm>
    </dsp:sp>
    <dsp:sp modelId="{4D1A1D91-4AE3-427C-B79C-65E1215DBEF8}">
      <dsp:nvSpPr>
        <dsp:cNvPr id="0" name=""/>
        <dsp:cNvSpPr/>
      </dsp:nvSpPr>
      <dsp:spPr>
        <a:xfrm>
          <a:off x="0" y="603501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Request</a:t>
          </a:r>
          <a:endParaRPr lang="en-US" sz="3500" kern="1200" dirty="0"/>
        </a:p>
      </dsp:txBody>
      <dsp:txXfrm>
        <a:off x="62014" y="665515"/>
        <a:ext cx="1888733" cy="1208115"/>
      </dsp:txXfrm>
    </dsp:sp>
    <dsp:sp modelId="{9585C432-B911-4060-9DDC-22F4B59A3F11}">
      <dsp:nvSpPr>
        <dsp:cNvPr id="0" name=""/>
        <dsp:cNvSpPr/>
      </dsp:nvSpPr>
      <dsp:spPr>
        <a:xfrm>
          <a:off x="2350006" y="1937137"/>
          <a:ext cx="5054141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{id: 1, name: “x”}</a:t>
          </a:r>
          <a:endParaRPr lang="en-US" sz="32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50006" y="1937137"/>
        <a:ext cx="5054141" cy="1270129"/>
      </dsp:txXfrm>
    </dsp:sp>
    <dsp:sp modelId="{8F2E73B7-13A4-412B-BC3E-16F7343F4036}">
      <dsp:nvSpPr>
        <dsp:cNvPr id="0" name=""/>
        <dsp:cNvSpPr/>
      </dsp:nvSpPr>
      <dsp:spPr>
        <a:xfrm>
          <a:off x="0" y="1937137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Response</a:t>
          </a:r>
          <a:endParaRPr lang="en-US" sz="3500" kern="1200" dirty="0"/>
        </a:p>
      </dsp:txBody>
      <dsp:txXfrm>
        <a:off x="62014" y="1999151"/>
        <a:ext cx="1888733" cy="1208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CD73-7774-42ED-BEFC-1B1F452E85F0}">
      <dsp:nvSpPr>
        <dsp:cNvPr id="0" name=""/>
        <dsp:cNvSpPr/>
      </dsp:nvSpPr>
      <dsp:spPr>
        <a:xfrm>
          <a:off x="0" y="3205995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C53E3-8099-450D-A784-5B92D8144AF4}">
      <dsp:nvSpPr>
        <dsp:cNvPr id="0" name=""/>
        <dsp:cNvSpPr/>
      </dsp:nvSpPr>
      <dsp:spPr>
        <a:xfrm>
          <a:off x="0" y="1873662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28FB-2F8D-40AE-9766-8040C6D9433D}">
      <dsp:nvSpPr>
        <dsp:cNvPr id="0" name=""/>
        <dsp:cNvSpPr/>
      </dsp:nvSpPr>
      <dsp:spPr>
        <a:xfrm>
          <a:off x="2373751" y="604773"/>
          <a:ext cx="5006650" cy="1268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PUT /</a:t>
          </a:r>
          <a:r>
            <a:rPr lang="en-US" sz="2400" kern="12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accent1"/>
            </a:solidFill>
            <a:latin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Body 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rPr>
            <a:t> 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{name: ‘a’}</a:t>
          </a:r>
          <a:endParaRPr lang="en-US" sz="24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73751" y="604773"/>
        <a:ext cx="5006650" cy="1268888"/>
      </dsp:txXfrm>
    </dsp:sp>
    <dsp:sp modelId="{4D1A1D91-4AE3-427C-B79C-65E1215DBEF8}">
      <dsp:nvSpPr>
        <dsp:cNvPr id="0" name=""/>
        <dsp:cNvSpPr/>
      </dsp:nvSpPr>
      <dsp:spPr>
        <a:xfrm>
          <a:off x="0" y="604773"/>
          <a:ext cx="2012761" cy="12688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Request</a:t>
          </a:r>
          <a:endParaRPr lang="en-US" sz="3500" kern="1200" dirty="0"/>
        </a:p>
      </dsp:txBody>
      <dsp:txXfrm>
        <a:off x="61953" y="666726"/>
        <a:ext cx="1888855" cy="1206935"/>
      </dsp:txXfrm>
    </dsp:sp>
    <dsp:sp modelId="{9585C432-B911-4060-9DDC-22F4B59A3F11}">
      <dsp:nvSpPr>
        <dsp:cNvPr id="0" name=""/>
        <dsp:cNvSpPr/>
      </dsp:nvSpPr>
      <dsp:spPr>
        <a:xfrm>
          <a:off x="2350006" y="1937106"/>
          <a:ext cx="5054141" cy="1268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{id: 1, name: “a”}</a:t>
          </a:r>
          <a:endParaRPr lang="en-US" sz="28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50006" y="1937106"/>
        <a:ext cx="5054141" cy="1268888"/>
      </dsp:txXfrm>
    </dsp:sp>
    <dsp:sp modelId="{8F2E73B7-13A4-412B-BC3E-16F7343F4036}">
      <dsp:nvSpPr>
        <dsp:cNvPr id="0" name=""/>
        <dsp:cNvSpPr/>
      </dsp:nvSpPr>
      <dsp:spPr>
        <a:xfrm>
          <a:off x="0" y="1937106"/>
          <a:ext cx="2012761" cy="12688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Response</a:t>
          </a:r>
          <a:endParaRPr lang="en-US" sz="3500" kern="1200" dirty="0"/>
        </a:p>
      </dsp:txBody>
      <dsp:txXfrm>
        <a:off x="61953" y="1999059"/>
        <a:ext cx="1888855" cy="1206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CD73-7774-42ED-BEFC-1B1F452E85F0}">
      <dsp:nvSpPr>
        <dsp:cNvPr id="0" name=""/>
        <dsp:cNvSpPr/>
      </dsp:nvSpPr>
      <dsp:spPr>
        <a:xfrm>
          <a:off x="0" y="3207267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C53E3-8099-450D-A784-5B92D8144AF4}">
      <dsp:nvSpPr>
        <dsp:cNvPr id="0" name=""/>
        <dsp:cNvSpPr/>
      </dsp:nvSpPr>
      <dsp:spPr>
        <a:xfrm>
          <a:off x="0" y="1873631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28FB-2F8D-40AE-9766-8040C6D9433D}">
      <dsp:nvSpPr>
        <dsp:cNvPr id="0" name=""/>
        <dsp:cNvSpPr/>
      </dsp:nvSpPr>
      <dsp:spPr>
        <a:xfrm>
          <a:off x="2373751" y="603501"/>
          <a:ext cx="5006650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DELETE /</a:t>
          </a:r>
          <a:r>
            <a:rPr lang="en-US" sz="2400" kern="12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/customers/1</a:t>
          </a:r>
        </a:p>
      </dsp:txBody>
      <dsp:txXfrm>
        <a:off x="2373751" y="603501"/>
        <a:ext cx="5006650" cy="1270129"/>
      </dsp:txXfrm>
    </dsp:sp>
    <dsp:sp modelId="{4D1A1D91-4AE3-427C-B79C-65E1215DBEF8}">
      <dsp:nvSpPr>
        <dsp:cNvPr id="0" name=""/>
        <dsp:cNvSpPr/>
      </dsp:nvSpPr>
      <dsp:spPr>
        <a:xfrm>
          <a:off x="0" y="603501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Request</a:t>
          </a:r>
          <a:endParaRPr lang="en-US" sz="3500" kern="1200" dirty="0"/>
        </a:p>
      </dsp:txBody>
      <dsp:txXfrm>
        <a:off x="62014" y="665515"/>
        <a:ext cx="1888733" cy="1208115"/>
      </dsp:txXfrm>
    </dsp:sp>
    <dsp:sp modelId="{9585C432-B911-4060-9DDC-22F4B59A3F11}">
      <dsp:nvSpPr>
        <dsp:cNvPr id="0" name=""/>
        <dsp:cNvSpPr/>
      </dsp:nvSpPr>
      <dsp:spPr>
        <a:xfrm>
          <a:off x="2350006" y="1937137"/>
          <a:ext cx="5054141" cy="127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50006" y="1937137"/>
        <a:ext cx="5054141" cy="1270129"/>
      </dsp:txXfrm>
    </dsp:sp>
    <dsp:sp modelId="{8F2E73B7-13A4-412B-BC3E-16F7343F4036}">
      <dsp:nvSpPr>
        <dsp:cNvPr id="0" name=""/>
        <dsp:cNvSpPr/>
      </dsp:nvSpPr>
      <dsp:spPr>
        <a:xfrm>
          <a:off x="0" y="1937137"/>
          <a:ext cx="2012761" cy="12701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Response</a:t>
          </a:r>
          <a:endParaRPr lang="en-US" sz="3500" kern="1200" dirty="0"/>
        </a:p>
      </dsp:txBody>
      <dsp:txXfrm>
        <a:off x="62014" y="1999151"/>
        <a:ext cx="1888733" cy="1208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CD73-7774-42ED-BEFC-1B1F452E85F0}">
      <dsp:nvSpPr>
        <dsp:cNvPr id="0" name=""/>
        <dsp:cNvSpPr/>
      </dsp:nvSpPr>
      <dsp:spPr>
        <a:xfrm>
          <a:off x="0" y="3205995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C53E3-8099-450D-A784-5B92D8144AF4}">
      <dsp:nvSpPr>
        <dsp:cNvPr id="0" name=""/>
        <dsp:cNvSpPr/>
      </dsp:nvSpPr>
      <dsp:spPr>
        <a:xfrm>
          <a:off x="0" y="1873662"/>
          <a:ext cx="7741392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28FB-2F8D-40AE-9766-8040C6D9433D}">
      <dsp:nvSpPr>
        <dsp:cNvPr id="0" name=""/>
        <dsp:cNvSpPr/>
      </dsp:nvSpPr>
      <dsp:spPr>
        <a:xfrm>
          <a:off x="2373751" y="604773"/>
          <a:ext cx="5006650" cy="1268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POST /</a:t>
          </a:r>
          <a:r>
            <a:rPr lang="en-US" sz="2400" kern="1200" dirty="0" err="1" smtClean="0">
              <a:solidFill>
                <a:schemeClr val="accent1"/>
              </a:solidFill>
              <a:latin typeface="Consolas" panose="020B0609020204030204" pitchFamily="49" charset="0"/>
            </a:rPr>
            <a:t>api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/customers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accent1"/>
            </a:solidFill>
            <a:latin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Body </a:t>
          </a:r>
          <a:r>
            <a:rPr lang="en-US" sz="2400" kern="12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rPr>
            <a:t> {name: ‘b’}</a:t>
          </a:r>
          <a:endParaRPr lang="en-US" sz="2400" kern="1200" dirty="0" smtClean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73751" y="604773"/>
        <a:ext cx="5006650" cy="1268888"/>
      </dsp:txXfrm>
    </dsp:sp>
    <dsp:sp modelId="{4D1A1D91-4AE3-427C-B79C-65E1215DBEF8}">
      <dsp:nvSpPr>
        <dsp:cNvPr id="0" name=""/>
        <dsp:cNvSpPr/>
      </dsp:nvSpPr>
      <dsp:spPr>
        <a:xfrm>
          <a:off x="0" y="604773"/>
          <a:ext cx="2012761" cy="12688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Request</a:t>
          </a:r>
          <a:endParaRPr lang="en-US" sz="3500" kern="1200" dirty="0"/>
        </a:p>
      </dsp:txBody>
      <dsp:txXfrm>
        <a:off x="61953" y="666726"/>
        <a:ext cx="1888855" cy="1206935"/>
      </dsp:txXfrm>
    </dsp:sp>
    <dsp:sp modelId="{9585C432-B911-4060-9DDC-22F4B59A3F11}">
      <dsp:nvSpPr>
        <dsp:cNvPr id="0" name=""/>
        <dsp:cNvSpPr/>
      </dsp:nvSpPr>
      <dsp:spPr>
        <a:xfrm>
          <a:off x="2350006" y="1937106"/>
          <a:ext cx="5054141" cy="1268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/>
              </a:solidFill>
              <a:latin typeface="Consolas" panose="020B0609020204030204" pitchFamily="49" charset="0"/>
            </a:rPr>
            <a:t>{id: 3, name: “b”}</a:t>
          </a:r>
          <a:endParaRPr lang="en-US" sz="28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2350006" y="1937106"/>
        <a:ext cx="5054141" cy="1268888"/>
      </dsp:txXfrm>
    </dsp:sp>
    <dsp:sp modelId="{8F2E73B7-13A4-412B-BC3E-16F7343F4036}">
      <dsp:nvSpPr>
        <dsp:cNvPr id="0" name=""/>
        <dsp:cNvSpPr/>
      </dsp:nvSpPr>
      <dsp:spPr>
        <a:xfrm>
          <a:off x="0" y="1937106"/>
          <a:ext cx="2012761" cy="12688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Response</a:t>
          </a:r>
          <a:endParaRPr lang="en-US" sz="3500" kern="1200" dirty="0"/>
        </a:p>
      </dsp:txBody>
      <dsp:txXfrm>
        <a:off x="61953" y="1999059"/>
        <a:ext cx="1888855" cy="120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32BA-0E01-4A2E-8C4D-40FC1DCDC0E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74DF-190E-4733-A503-BB4505C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3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3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5.xml"/><Relationship Id="rId5" Type="http://schemas.openxmlformats.org/officeDocument/2006/relationships/image" Target="../media/image8.png"/><Relationship Id="rId10" Type="http://schemas.microsoft.com/office/2007/relationships/diagramDrawing" Target="../diagrams/drawing5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6.xml"/><Relationship Id="rId5" Type="http://schemas.openxmlformats.org/officeDocument/2006/relationships/image" Target="../media/image8.png"/><Relationship Id="rId10" Type="http://schemas.microsoft.com/office/2007/relationships/diagramDrawing" Target="../diagrams/drawing6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5" Type="http://schemas.openxmlformats.org/officeDocument/2006/relationships/image" Target="../media/image8.png"/><Relationship Id="rId10" Type="http://schemas.microsoft.com/office/2007/relationships/diagramDrawing" Target="../diagrams/drawing3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5" Type="http://schemas.openxmlformats.org/officeDocument/2006/relationships/image" Target="../media/image8.png"/><Relationship Id="rId10" Type="http://schemas.microsoft.com/office/2007/relationships/diagramDrawing" Target="../diagrams/drawing4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API part </a:t>
            </a:r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2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DELETE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2120734" y="1269204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http://example.com/api/customers/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59037175"/>
              </p:ext>
            </p:extLst>
          </p:nvPr>
        </p:nvGraphicFramePr>
        <p:xfrm>
          <a:off x="2120734" y="1933863"/>
          <a:ext cx="7741392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374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CREATE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2120734" y="1269204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http://example.com/api/customers/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9318402"/>
              </p:ext>
            </p:extLst>
          </p:nvPr>
        </p:nvGraphicFramePr>
        <p:xfrm>
          <a:off x="2120734" y="1933863"/>
          <a:ext cx="7741392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843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Web Server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60" y="1035861"/>
            <a:ext cx="5224278" cy="53012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60665" y="3158836"/>
            <a:ext cx="4429496" cy="2006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44539" y="3479470"/>
            <a:ext cx="395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maintainable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add new endpoint we have to add if block in the callback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framework need to maintained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Express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Install Express</a:t>
            </a:r>
          </a:p>
          <a:p>
            <a:pPr lvl="1"/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expressjs.com/en/starter/installing.html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679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Hello World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239" y="1241078"/>
            <a:ext cx="8009612" cy="42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Nodemon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Every time we change the code we need to stop the server and re-run it again</a:t>
            </a:r>
          </a:p>
          <a:p>
            <a:r>
              <a:rPr lang="en-US" dirty="0" err="1" smtClean="0"/>
              <a:t>Nodemon</a:t>
            </a:r>
            <a:r>
              <a:rPr lang="en-US" dirty="0" smtClean="0"/>
              <a:t> (Node monitor) can handle this problem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Nodemon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pm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install –g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nodemon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When running the .</a:t>
            </a:r>
            <a:r>
              <a:rPr lang="en-US" dirty="0" err="1" smtClean="0"/>
              <a:t>js</a:t>
            </a:r>
            <a:r>
              <a:rPr lang="en-US" dirty="0" smtClean="0"/>
              <a:t> in terminal, you can use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nodemon</a:t>
            </a:r>
            <a:r>
              <a:rPr lang="en-US" dirty="0" smtClean="0">
                <a:latin typeface="Consolas" panose="020B0609020204030204" pitchFamily="49" charset="0"/>
              </a:rPr>
              <a:t> {your JS file}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3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Nodemon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03" y="2819315"/>
            <a:ext cx="10164594" cy="12193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83387" y="2767895"/>
            <a:ext cx="1488032" cy="3790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 with parameter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8757063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Get certain customers by parameter (e.g. id)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parameters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325770"/>
            <a:ext cx="5875183" cy="129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664" y="4746422"/>
            <a:ext cx="5875183" cy="1129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038" y="4746422"/>
            <a:ext cx="4443247" cy="8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Handling unknown parameter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934" y="910496"/>
            <a:ext cx="6725589" cy="5677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8847" y="4868883"/>
            <a:ext cx="5783283" cy="902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POST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917" y="1904457"/>
            <a:ext cx="5505200" cy="33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Create REST API using Node.JS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Test the endpoint using postman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1078103"/>
            <a:ext cx="7034769" cy="55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POST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What if the body is empty? Or the value is not valid?</a:t>
            </a:r>
          </a:p>
          <a:p>
            <a:r>
              <a:rPr lang="en-US" dirty="0" smtClean="0"/>
              <a:t>We have to give the validation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781244"/>
            <a:ext cx="4429743" cy="29912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49116" y="3182587"/>
            <a:ext cx="3977907" cy="7125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068" y="2085653"/>
            <a:ext cx="5500633" cy="42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PUT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Modified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Look up the resource -&gt; customers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not exist, return 404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Validate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the updated course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43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PUT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17" y="1492869"/>
            <a:ext cx="5822566" cy="2819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458" y="1517619"/>
            <a:ext cx="5649879" cy="42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DELETE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Modified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Look up the resource -&gt; customers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not exist, return 404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Delete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the course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DELETE method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769" y="1995055"/>
            <a:ext cx="592537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REST API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REST APIs </a:t>
            </a:r>
            <a:r>
              <a:rPr lang="en-US" dirty="0" smtClean="0"/>
              <a:t>also known as RESTful API is API that comforts to the constraints of REST architectural style</a:t>
            </a:r>
          </a:p>
          <a:p>
            <a:r>
              <a:rPr lang="en-US" dirty="0" smtClean="0"/>
              <a:t>Provide a flexible, lightweight way to integrate applications</a:t>
            </a:r>
            <a:endParaRPr lang="en-US" dirty="0"/>
          </a:p>
          <a:p>
            <a:r>
              <a:rPr lang="en-US" dirty="0" smtClean="0"/>
              <a:t>Example: Twitter API, Google API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098" name="Picture 2" descr="RESTful Web Services with PHP and Laravel - DevOpsSchool.co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6" y="3638423"/>
            <a:ext cx="5894326" cy="23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REST API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96391" y="1316546"/>
            <a:ext cx="2272537" cy="239734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POST</a:t>
            </a:r>
          </a:p>
          <a:p>
            <a:pPr lvl="1"/>
            <a:r>
              <a:rPr lang="en-US" dirty="0" smtClean="0"/>
              <a:t>Create data</a:t>
            </a:r>
          </a:p>
          <a:p>
            <a:r>
              <a:rPr lang="en-US" b="1" dirty="0" smtClean="0"/>
              <a:t>GET</a:t>
            </a:r>
          </a:p>
          <a:p>
            <a:pPr lvl="1"/>
            <a:r>
              <a:rPr lang="en-US" dirty="0" smtClean="0"/>
              <a:t>Read data</a:t>
            </a:r>
          </a:p>
          <a:p>
            <a:r>
              <a:rPr lang="en-US" b="1" dirty="0" smtClean="0"/>
              <a:t>PUT</a:t>
            </a:r>
          </a:p>
          <a:p>
            <a:pPr lvl="1"/>
            <a:r>
              <a:rPr lang="en-US" dirty="0" smtClean="0"/>
              <a:t>Update data</a:t>
            </a:r>
            <a:endParaRPr lang="en-US" dirty="0" smtClean="0"/>
          </a:p>
          <a:p>
            <a:r>
              <a:rPr lang="en-US" b="1" dirty="0" smtClean="0"/>
              <a:t>DELETE</a:t>
            </a:r>
          </a:p>
          <a:p>
            <a:pPr lvl="1"/>
            <a:r>
              <a:rPr lang="en-US" dirty="0" smtClean="0"/>
              <a:t>Delete data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7" name="Picture 2" descr="RESTful Web Services with PHP and Laravel - DevOpsSchool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36" y="3804490"/>
            <a:ext cx="5894326" cy="23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5664530" y="1421972"/>
            <a:ext cx="356259" cy="2042556"/>
          </a:xfrm>
          <a:prstGeom prst="rightBrace">
            <a:avLst>
              <a:gd name="adj1" fmla="val 8333"/>
              <a:gd name="adj2" fmla="val 505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0804" y="2181993"/>
            <a:ext cx="37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CRUD Operation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Address end point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91986" y="3086129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http://example.com/api/{endpoint}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66306" y="3086129"/>
            <a:ext cx="1341912" cy="539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8217" y="3086129"/>
            <a:ext cx="3087585" cy="539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95802" y="3086129"/>
            <a:ext cx="771897" cy="539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67700" y="3086129"/>
            <a:ext cx="2458192" cy="539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7414" y="3697003"/>
            <a:ext cx="216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protocol </a:t>
            </a:r>
          </a:p>
          <a:p>
            <a:pPr algn="ctr"/>
            <a:r>
              <a:rPr lang="en-US" dirty="0" smtClean="0"/>
              <a:t>We can use HTTP or HTTPS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35606" y="2645727"/>
            <a:ext cx="21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domain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6225" y="3789336"/>
            <a:ext cx="21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sub-domain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5708" y="2578952"/>
            <a:ext cx="21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endpoint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HTTP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1579700"/>
              </p:ext>
            </p:extLst>
          </p:nvPr>
        </p:nvGraphicFramePr>
        <p:xfrm>
          <a:off x="2673268" y="1732813"/>
          <a:ext cx="6815117" cy="391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23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2120734" y="1269204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http://example.com/api/customers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0806114"/>
              </p:ext>
            </p:extLst>
          </p:nvPr>
        </p:nvGraphicFramePr>
        <p:xfrm>
          <a:off x="2120734" y="1933863"/>
          <a:ext cx="7741392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3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 a single value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2120734" y="1269204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http://example.com/api/customers/i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7514104"/>
              </p:ext>
            </p:extLst>
          </p:nvPr>
        </p:nvGraphicFramePr>
        <p:xfrm>
          <a:off x="2120734" y="1933863"/>
          <a:ext cx="7741392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432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UPDATE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2120734" y="1269204"/>
            <a:ext cx="7807037" cy="132931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http://example.com/api/customers/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2769508"/>
              </p:ext>
            </p:extLst>
          </p:nvPr>
        </p:nvGraphicFramePr>
        <p:xfrm>
          <a:off x="2120734" y="1933863"/>
          <a:ext cx="7741392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210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603</Words>
  <Application>Microsoft Office PowerPoint</Application>
  <PresentationFormat>Widescreen</PresentationFormat>
  <Paragraphs>204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274</cp:revision>
  <dcterms:created xsi:type="dcterms:W3CDTF">2020-01-30T06:48:20Z</dcterms:created>
  <dcterms:modified xsi:type="dcterms:W3CDTF">2022-03-14T22:48:54Z</dcterms:modified>
</cp:coreProperties>
</file>