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8" r:id="rId2"/>
    <p:sldId id="313" r:id="rId3"/>
    <p:sldId id="364" r:id="rId4"/>
    <p:sldId id="389" r:id="rId5"/>
    <p:sldId id="390" r:id="rId6"/>
    <p:sldId id="391" r:id="rId7"/>
    <p:sldId id="394" r:id="rId8"/>
    <p:sldId id="393" r:id="rId9"/>
    <p:sldId id="392" r:id="rId10"/>
    <p:sldId id="395" r:id="rId11"/>
    <p:sldId id="396" r:id="rId12"/>
    <p:sldId id="397" r:id="rId13"/>
    <p:sldId id="324" r:id="rId14"/>
    <p:sldId id="398" r:id="rId15"/>
    <p:sldId id="373" r:id="rId16"/>
    <p:sldId id="374" r:id="rId17"/>
    <p:sldId id="399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87207" autoAdjust="0"/>
  </p:normalViewPr>
  <p:slideViewPr>
    <p:cSldViewPr snapToGrid="0">
      <p:cViewPr varScale="1">
        <p:scale>
          <a:sx n="81" d="100"/>
          <a:sy n="81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32BA-0E01-4A2E-8C4D-40FC1DCDC0E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B74DF-190E-4733-A503-BB4505C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4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wt.io/" TargetMode="External"/><Relationship Id="rId3" Type="http://schemas.openxmlformats.org/officeDocument/2006/relationships/image" Target="../media/image1.emf"/><Relationship Id="rId7" Type="http://schemas.openxmlformats.org/officeDocument/2006/relationships/hyperlink" Target="https://tools.ietf.org/html/rfc7519#section-4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hyperlink" Target="https://www.devglan.com/online-tools/hmac-sha256-onl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26623" y="3534335"/>
            <a:ext cx="3708399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80882" y="2114825"/>
            <a:ext cx="8736895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API part </a:t>
            </a:r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3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6826624" y="3473808"/>
            <a:ext cx="3552600" cy="648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Integrative Programming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5181424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by step JWT</a:t>
            </a:r>
          </a:p>
          <a:p>
            <a:pPr lvl="1"/>
            <a:r>
              <a:rPr lang="en-US" sz="2000" dirty="0" smtClean="0"/>
              <a:t>The client send login credential (username and password)</a:t>
            </a:r>
          </a:p>
          <a:p>
            <a:pPr lvl="1"/>
            <a:r>
              <a:rPr lang="en-US" sz="2000" dirty="0" smtClean="0"/>
              <a:t>The server send back the JWT token</a:t>
            </a:r>
          </a:p>
          <a:p>
            <a:pPr lvl="1"/>
            <a:r>
              <a:rPr lang="en-US" sz="2000" dirty="0" smtClean="0"/>
              <a:t>The JWT token have to be stored in the local storage</a:t>
            </a:r>
          </a:p>
          <a:p>
            <a:pPr lvl="1"/>
            <a:r>
              <a:rPr lang="en-US" sz="2000" dirty="0" smtClean="0"/>
              <a:t>When client wants some data, makes request and put JWT in authorization header</a:t>
            </a:r>
          </a:p>
          <a:p>
            <a:pPr lvl="1"/>
            <a:r>
              <a:rPr lang="en-US" sz="2000" dirty="0" smtClean="0"/>
              <a:t>Server verifies the JWT, if success server will send the data back to the client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623" y="1219721"/>
            <a:ext cx="5634496" cy="47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8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JWT use cases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5181424" cy="44960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Authorization</a:t>
            </a:r>
          </a:p>
          <a:p>
            <a:pPr lvl="1"/>
            <a:r>
              <a:rPr lang="en-US" sz="2000" dirty="0" smtClean="0"/>
              <a:t>The most common scenario, use as identifier for user</a:t>
            </a:r>
          </a:p>
          <a:p>
            <a:r>
              <a:rPr lang="en-US" sz="2400" dirty="0" smtClean="0"/>
              <a:t>Information exchange</a:t>
            </a:r>
          </a:p>
          <a:p>
            <a:pPr lvl="1"/>
            <a:r>
              <a:rPr lang="en-US" sz="2000" dirty="0" smtClean="0"/>
              <a:t>Use to securely transmitting information between parties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37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Getting started with 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680882"/>
            <a:ext cx="9600211" cy="44960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Install </a:t>
            </a:r>
            <a:r>
              <a:rPr lang="en-US" sz="2400" dirty="0" err="1" smtClean="0"/>
              <a:t>jsonwebtoken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install –save </a:t>
            </a:r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jsonwebtoken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3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Getting started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66" y="1585389"/>
            <a:ext cx="4292270" cy="587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2431018"/>
            <a:ext cx="6930873" cy="387271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030681" y="2897438"/>
            <a:ext cx="3728076" cy="9025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792" y="2885422"/>
            <a:ext cx="363385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that we need to send inside the body of the request</a:t>
            </a:r>
          </a:p>
          <a:p>
            <a:r>
              <a:rPr lang="en-US" dirty="0" smtClean="0"/>
              <a:t>Depend on your system requirement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77439" y="4149322"/>
            <a:ext cx="6414655" cy="17845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203870" y="4118253"/>
            <a:ext cx="363385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Function to create token using JWT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Getting started with 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680882"/>
            <a:ext cx="9600211" cy="44960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Try it and test the endpoint using Postman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Adding verification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Create verification function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2479627"/>
            <a:ext cx="6924473" cy="323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Verification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Modify your code from previous course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146" y="2206086"/>
            <a:ext cx="6659566" cy="26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Getting started with 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680882"/>
            <a:ext cx="9600211" cy="44960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Try it and test the endpoint using Postman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TERIMA KASIH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980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authentication using JWT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JWT is JSON Web Tokens</a:t>
            </a:r>
          </a:p>
          <a:p>
            <a:r>
              <a:rPr lang="en-US" dirty="0" smtClean="0"/>
              <a:t>JWT is  an open standard that defines a compact and self-contained way for securely transmitting information between parties as JSON object</a:t>
            </a:r>
          </a:p>
          <a:p>
            <a:r>
              <a:rPr lang="en-US" dirty="0" smtClean="0"/>
              <a:t>The information contained can be verified and trusted </a:t>
            </a:r>
            <a:r>
              <a:rPr lang="en-US" dirty="0" smtClean="0">
                <a:sym typeface="Wingdings" panose="05000000000000000000" pitchFamily="2" charset="2"/>
              </a:rPr>
              <a:t> it is digitally signed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JWT used for authorization  ensure the identity of user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https://jwt.io/introduction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464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JWT contains encoded JSON object</a:t>
            </a:r>
          </a:p>
          <a:p>
            <a:r>
              <a:rPr lang="en-US" dirty="0" smtClean="0"/>
              <a:t>JWT are signed using cryptographic algorithm to ensure </a:t>
            </a:r>
            <a:r>
              <a:rPr lang="en-US" dirty="0"/>
              <a:t>that the claims cannot be altered after the </a:t>
            </a:r>
            <a:r>
              <a:rPr lang="en-US" b="1" dirty="0"/>
              <a:t>token</a:t>
            </a:r>
            <a:r>
              <a:rPr lang="en-US" dirty="0"/>
              <a:t> is </a:t>
            </a:r>
            <a:r>
              <a:rPr lang="en-US" dirty="0" smtClean="0"/>
              <a:t>issued</a:t>
            </a:r>
          </a:p>
          <a:p>
            <a:r>
              <a:rPr lang="en-US" dirty="0" smtClean="0"/>
              <a:t>Token?</a:t>
            </a:r>
          </a:p>
          <a:p>
            <a:pPr lvl="1"/>
            <a:r>
              <a:rPr lang="en-US" dirty="0" smtClean="0"/>
              <a:t>A token is a string that represent an identity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to validate sender’s identity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5518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JWT has three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Payload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Signature</a:t>
            </a:r>
          </a:p>
          <a:p>
            <a:r>
              <a:rPr lang="en-US" dirty="0" smtClean="0"/>
              <a:t>Each parts separated by dots (.)</a:t>
            </a:r>
          </a:p>
          <a:p>
            <a:r>
              <a:rPr lang="en-US" dirty="0" smtClean="0"/>
              <a:t>And serialize using base64</a:t>
            </a:r>
          </a:p>
          <a:p>
            <a:r>
              <a:rPr lang="en-US" dirty="0" smtClean="0"/>
              <a:t>JWT looks something like </a:t>
            </a:r>
            <a:r>
              <a:rPr lang="en-US" dirty="0" err="1" smtClean="0"/>
              <a:t>xxxxxx.yyyyyy.zzzzzz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233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016" y="1708291"/>
            <a:ext cx="7505083" cy="33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Header</a:t>
            </a:r>
          </a:p>
          <a:p>
            <a:pPr lvl="1"/>
            <a:r>
              <a:rPr lang="en-US" dirty="0" smtClean="0"/>
              <a:t>Contain metadata information</a:t>
            </a:r>
          </a:p>
          <a:p>
            <a:pPr lvl="2"/>
            <a:r>
              <a:rPr lang="en-US" dirty="0" smtClean="0"/>
              <a:t>Algorithm </a:t>
            </a:r>
            <a:r>
              <a:rPr lang="en-US" dirty="0" smtClean="0">
                <a:sym typeface="Wingdings" panose="05000000000000000000" pitchFamily="2" charset="2"/>
              </a:rPr>
              <a:t> algorithm to sign the token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Type  type of the token (in this case JWT)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Payload</a:t>
            </a:r>
          </a:p>
          <a:p>
            <a:pPr lvl="1"/>
            <a:r>
              <a:rPr lang="en-US" dirty="0" smtClean="0"/>
              <a:t>Contains the claim (user information or metadata)</a:t>
            </a:r>
          </a:p>
          <a:p>
            <a:pPr lvl="1"/>
            <a:r>
              <a:rPr lang="en-US" dirty="0" smtClean="0"/>
              <a:t>Usually contains identification information about a given user</a:t>
            </a:r>
          </a:p>
          <a:p>
            <a:pPr lvl="1"/>
            <a:r>
              <a:rPr lang="en-US" dirty="0" smtClean="0"/>
              <a:t>In general payload can be anything else</a:t>
            </a:r>
          </a:p>
          <a:p>
            <a:pPr lvl="1"/>
            <a:r>
              <a:rPr lang="en-US" dirty="0" smtClean="0"/>
              <a:t>There are no restriction on the content of the payload</a:t>
            </a:r>
          </a:p>
          <a:p>
            <a:pPr lvl="1"/>
            <a:r>
              <a:rPr lang="en-US" dirty="0" smtClean="0"/>
              <a:t>There are several recommended standard fields in JWT </a:t>
            </a:r>
            <a:r>
              <a:rPr lang="en-US" dirty="0" smtClean="0">
                <a:hlinkClick r:id="rId7"/>
              </a:rPr>
              <a:t>standard</a:t>
            </a:r>
            <a:endParaRPr lang="en-US" dirty="0" smtClean="0"/>
          </a:p>
          <a:p>
            <a:pPr lvl="1"/>
            <a:r>
              <a:rPr lang="en-US" dirty="0" smtClean="0"/>
              <a:t>NOTE: the JWT is not encrypted, decodable by </a:t>
            </a:r>
            <a:r>
              <a:rPr lang="en-US" dirty="0"/>
              <a:t>anyone </a:t>
            </a:r>
            <a:r>
              <a:rPr lang="en-US" dirty="0">
                <a:hlinkClick r:id="rId8"/>
              </a:rPr>
              <a:t>https://jwt.io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7238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Example of payload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2496397"/>
            <a:ext cx="3687693" cy="21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JWT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Signature </a:t>
            </a:r>
          </a:p>
          <a:p>
            <a:pPr lvl="1"/>
            <a:r>
              <a:rPr lang="en-US" dirty="0" smtClean="0"/>
              <a:t>Ensure that the message was not change or modified along the way</a:t>
            </a:r>
          </a:p>
          <a:p>
            <a:pPr lvl="1"/>
            <a:r>
              <a:rPr lang="en-US" dirty="0" smtClean="0"/>
              <a:t>Verify the sender</a:t>
            </a:r>
          </a:p>
          <a:p>
            <a:pPr lvl="1"/>
            <a:r>
              <a:rPr lang="en-US" dirty="0" smtClean="0"/>
              <a:t>Signature is created by combining header, payload and a secret (HMAC-SHA256)</a:t>
            </a:r>
          </a:p>
          <a:p>
            <a:pPr lvl="1"/>
            <a:r>
              <a:rPr lang="en-US" b="1" dirty="0">
                <a:hlinkClick r:id="rId7"/>
              </a:rPr>
              <a:t>https://</a:t>
            </a:r>
            <a:r>
              <a:rPr lang="en-US" b="1" dirty="0" smtClean="0">
                <a:hlinkClick r:id="rId7"/>
              </a:rPr>
              <a:t>www.devglan.com/online-tools/hmac-sha256-online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098" y="4297387"/>
            <a:ext cx="3349881" cy="15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6812</TotalTime>
  <Words>568</Words>
  <Application>Microsoft Office PowerPoint</Application>
  <PresentationFormat>Widescreen</PresentationFormat>
  <Paragraphs>147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Avenir Next LT Pro</vt:lpstr>
      <vt:lpstr>Calibri</vt:lpstr>
      <vt:lpstr>Calibri Light</vt:lpstr>
      <vt:lpstr>Consolas</vt:lpstr>
      <vt:lpstr>Myriad Arabic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295</cp:revision>
  <dcterms:created xsi:type="dcterms:W3CDTF">2020-01-30T06:48:20Z</dcterms:created>
  <dcterms:modified xsi:type="dcterms:W3CDTF">2022-04-04T23:48:00Z</dcterms:modified>
</cp:coreProperties>
</file>