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0" r:id="rId5"/>
    <p:sldId id="263" r:id="rId6"/>
    <p:sldId id="258" r:id="rId7"/>
    <p:sldId id="259" r:id="rId8"/>
    <p:sldId id="264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BB5AF-827D-4235-ACFE-1FC62D5645D6}" v="207" dt="2024-04-28T22:09:55.059"/>
    <p1510:client id="{394989AB-3D23-4181-90F6-43B31BF3335D}" v="463" dt="2024-04-28T22:02:28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72,382 American Football Field Images, Stock Photos, 3D objects, &amp; Vectors  | Shutterstock">
            <a:extLst>
              <a:ext uri="{FF2B5EF4-FFF2-40B4-BE49-F238E27FC236}">
                <a16:creationId xmlns:a16="http://schemas.microsoft.com/office/drawing/2014/main" id="{01E8FFE5-F623-4B34-2C68-F3707C4EC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-3163"/>
            <a:ext cx="12200350" cy="6864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EB517A-C722-9964-CBED-9F97A2489BE6}"/>
              </a:ext>
            </a:extLst>
          </p:cNvPr>
          <p:cNvSpPr/>
          <p:nvPr/>
        </p:nvSpPr>
        <p:spPr>
          <a:xfrm>
            <a:off x="0" y="10438"/>
            <a:ext cx="12223315" cy="6847561"/>
          </a:xfrm>
          <a:prstGeom prst="rect">
            <a:avLst/>
          </a:prstGeom>
          <a:solidFill>
            <a:srgbClr val="000000">
              <a:alpha val="6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Project new one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Dept of Data</a:t>
            </a:r>
          </a:p>
          <a:p>
            <a:r>
              <a:rPr lang="en-GB" dirty="0">
                <a:solidFill>
                  <a:schemeClr val="bg1"/>
                </a:solidFill>
              </a:rPr>
              <a:t>Jan 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422B-D013-D443-67B9-A7A910F8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 summary type slide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749D5-4047-58D9-190E-38D2D5E63C2F}"/>
              </a:ext>
            </a:extLst>
          </p:cNvPr>
          <p:cNvSpPr/>
          <p:nvPr/>
        </p:nvSpPr>
        <p:spPr>
          <a:xfrm>
            <a:off x="699369" y="1586630"/>
            <a:ext cx="10803286" cy="29569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 are making a lot of money: +£10M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22D6C-14B3-59CB-0FAE-8F18D0908FA0}"/>
              </a:ext>
            </a:extLst>
          </p:cNvPr>
          <p:cNvSpPr/>
          <p:nvPr/>
        </p:nvSpPr>
        <p:spPr>
          <a:xfrm>
            <a:off x="699369" y="5102432"/>
            <a:ext cx="3090852" cy="12127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stakeholders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6346F7-0877-3DF4-F162-2C5CA8FA6511}"/>
              </a:ext>
            </a:extLst>
          </p:cNvPr>
          <p:cNvSpPr/>
          <p:nvPr/>
        </p:nvSpPr>
        <p:spPr>
          <a:xfrm>
            <a:off x="4295382" y="5102431"/>
            <a:ext cx="2830167" cy="12127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departments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D1F92-65A9-F8CE-5BA0-8BC88577A6DD}"/>
              </a:ext>
            </a:extLst>
          </p:cNvPr>
          <p:cNvSpPr/>
          <p:nvPr/>
        </p:nvSpPr>
        <p:spPr>
          <a:xfrm>
            <a:off x="7767233" y="5102430"/>
            <a:ext cx="3732536" cy="12127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Some other stuff</a:t>
            </a:r>
          </a:p>
        </p:txBody>
      </p:sp>
    </p:spTree>
    <p:extLst>
      <p:ext uri="{BB962C8B-B14F-4D97-AF65-F5344CB8AC3E}">
        <p14:creationId xmlns:p14="http://schemas.microsoft.com/office/powerpoint/2010/main" val="149810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422B-D013-D443-67B9-A7A910F8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648" y="254836"/>
            <a:ext cx="10515600" cy="1325563"/>
          </a:xfrm>
        </p:spPr>
        <p:txBody>
          <a:bodyPr/>
          <a:lstStyle/>
          <a:p>
            <a:r>
              <a:rPr lang="en-GB" dirty="0"/>
              <a:t>Exec summary type slide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749D5-4047-58D9-190E-38D2D5E63C2F}"/>
              </a:ext>
            </a:extLst>
          </p:cNvPr>
          <p:cNvSpPr/>
          <p:nvPr/>
        </p:nvSpPr>
        <p:spPr>
          <a:xfrm>
            <a:off x="699369" y="1586630"/>
            <a:ext cx="1734416" cy="741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 are making a lot of money: +£10M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94D227-34A3-3063-8759-08F9176946E3}"/>
              </a:ext>
            </a:extLst>
          </p:cNvPr>
          <p:cNvSpPr/>
          <p:nvPr/>
        </p:nvSpPr>
        <p:spPr>
          <a:xfrm>
            <a:off x="2947736" y="2577038"/>
            <a:ext cx="8291488" cy="11814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We have more customers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4B52D8-54ED-41A4-6DB5-4A25159ACD72}"/>
              </a:ext>
            </a:extLst>
          </p:cNvPr>
          <p:cNvSpPr/>
          <p:nvPr/>
        </p:nvSpPr>
        <p:spPr>
          <a:xfrm>
            <a:off x="2947737" y="1616708"/>
            <a:ext cx="8361397" cy="741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This is because marketing up 3% and stuff  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22D6C-14B3-59CB-0FAE-8F18D0908FA0}"/>
              </a:ext>
            </a:extLst>
          </p:cNvPr>
          <p:cNvSpPr/>
          <p:nvPr/>
        </p:nvSpPr>
        <p:spPr>
          <a:xfrm>
            <a:off x="699368" y="2546958"/>
            <a:ext cx="1734415" cy="1252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stakeholders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6346F7-0877-3DF4-F162-2C5CA8FA6511}"/>
              </a:ext>
            </a:extLst>
          </p:cNvPr>
          <p:cNvSpPr/>
          <p:nvPr/>
        </p:nvSpPr>
        <p:spPr>
          <a:xfrm>
            <a:off x="699369" y="4039916"/>
            <a:ext cx="1734415" cy="10821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departments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D1F92-65A9-F8CE-5BA0-8BC88577A6DD}"/>
              </a:ext>
            </a:extLst>
          </p:cNvPr>
          <p:cNvSpPr/>
          <p:nvPr/>
        </p:nvSpPr>
        <p:spPr>
          <a:xfrm>
            <a:off x="2947734" y="4070956"/>
            <a:ext cx="8291214" cy="1078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Some other stuff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616588-F5D0-01CF-8125-C455E16EDA1B}"/>
              </a:ext>
            </a:extLst>
          </p:cNvPr>
          <p:cNvSpPr/>
          <p:nvPr/>
        </p:nvSpPr>
        <p:spPr>
          <a:xfrm>
            <a:off x="699369" y="5366551"/>
            <a:ext cx="1734416" cy="1122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74D3C3-7E88-DCA8-1D4D-15B93A8CF1B6}"/>
              </a:ext>
            </a:extLst>
          </p:cNvPr>
          <p:cNvSpPr/>
          <p:nvPr/>
        </p:nvSpPr>
        <p:spPr>
          <a:xfrm>
            <a:off x="2947734" y="5394429"/>
            <a:ext cx="8291214" cy="1078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Some other stuff</a:t>
            </a:r>
          </a:p>
        </p:txBody>
      </p:sp>
    </p:spTree>
    <p:extLst>
      <p:ext uri="{BB962C8B-B14F-4D97-AF65-F5344CB8AC3E}">
        <p14:creationId xmlns:p14="http://schemas.microsoft.com/office/powerpoint/2010/main" val="137951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422B-D013-D443-67B9-A7A910F8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Graphs slide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749D5-4047-58D9-190E-38D2D5E63C2F}"/>
              </a:ext>
            </a:extLst>
          </p:cNvPr>
          <p:cNvSpPr/>
          <p:nvPr/>
        </p:nvSpPr>
        <p:spPr>
          <a:xfrm>
            <a:off x="7557232" y="1716148"/>
            <a:ext cx="4185918" cy="3357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are making a lot of money: +£10M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22D6C-14B3-59CB-0FAE-8F18D0908FA0}"/>
              </a:ext>
            </a:extLst>
          </p:cNvPr>
          <p:cNvSpPr/>
          <p:nvPr/>
        </p:nvSpPr>
        <p:spPr>
          <a:xfrm>
            <a:off x="1158657" y="1711890"/>
            <a:ext cx="5679015" cy="3444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A13995-901D-FD62-54EB-3FB74416DEA5}"/>
              </a:ext>
            </a:extLst>
          </p:cNvPr>
          <p:cNvCxnSpPr/>
          <p:nvPr/>
        </p:nvCxnSpPr>
        <p:spPr>
          <a:xfrm flipH="1">
            <a:off x="1513561" y="1858026"/>
            <a:ext cx="114821" cy="2964493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862F3D-4363-999D-8EF0-7C1E409093A9}"/>
              </a:ext>
            </a:extLst>
          </p:cNvPr>
          <p:cNvCxnSpPr/>
          <p:nvPr/>
        </p:nvCxnSpPr>
        <p:spPr>
          <a:xfrm flipV="1">
            <a:off x="1576191" y="4749039"/>
            <a:ext cx="5248295" cy="8391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531FC1E6-5F5B-116E-C361-8619A273DE82}"/>
              </a:ext>
            </a:extLst>
          </p:cNvPr>
          <p:cNvCxnSpPr/>
          <p:nvPr/>
        </p:nvCxnSpPr>
        <p:spPr>
          <a:xfrm flipV="1">
            <a:off x="1566165" y="2385027"/>
            <a:ext cx="4641222" cy="2218288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DEFBD3-F593-0943-95DE-DDD0D32B4184}"/>
              </a:ext>
            </a:extLst>
          </p:cNvPr>
          <p:cNvSpPr txBox="1"/>
          <p:nvPr/>
        </p:nvSpPr>
        <p:spPr>
          <a:xfrm>
            <a:off x="3515528" y="5414210"/>
            <a:ext cx="9695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+4% in 3 years</a:t>
            </a:r>
          </a:p>
        </p:txBody>
      </p:sp>
    </p:spTree>
    <p:extLst>
      <p:ext uri="{BB962C8B-B14F-4D97-AF65-F5344CB8AC3E}">
        <p14:creationId xmlns:p14="http://schemas.microsoft.com/office/powerpoint/2010/main" val="294673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422B-D013-D443-67B9-A7A910F8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Graphs slide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749D5-4047-58D9-190E-38D2D5E63C2F}"/>
              </a:ext>
            </a:extLst>
          </p:cNvPr>
          <p:cNvSpPr/>
          <p:nvPr/>
        </p:nvSpPr>
        <p:spPr>
          <a:xfrm>
            <a:off x="1090259" y="1716148"/>
            <a:ext cx="10793260" cy="741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are making a lot of money: +£10M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22D6C-14B3-59CB-0FAE-8F18D0908FA0}"/>
              </a:ext>
            </a:extLst>
          </p:cNvPr>
          <p:cNvSpPr/>
          <p:nvPr/>
        </p:nvSpPr>
        <p:spPr>
          <a:xfrm>
            <a:off x="1350943" y="2915048"/>
            <a:ext cx="3903945" cy="3444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3D0B58F1-DDB1-489B-17C0-D38FD1AB5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9168" y="3861807"/>
            <a:ext cx="1405002" cy="1394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25F48F-CFD3-5DA3-7EDB-8DD71E62A130}"/>
              </a:ext>
            </a:extLst>
          </p:cNvPr>
          <p:cNvSpPr txBox="1"/>
          <p:nvPr/>
        </p:nvSpPr>
        <p:spPr>
          <a:xfrm>
            <a:off x="3355107" y="4052829"/>
            <a:ext cx="164925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+4% in EU</a:t>
            </a:r>
            <a:endParaRPr lang="en-US" sz="2400"/>
          </a:p>
          <a:p>
            <a:endParaRPr lang="en-GB" sz="2400" dirty="0"/>
          </a:p>
          <a:p>
            <a:r>
              <a:rPr lang="en-GB" sz="2400" dirty="0"/>
              <a:t>-10% in US</a:t>
            </a:r>
          </a:p>
        </p:txBody>
      </p:sp>
      <p:pic>
        <p:nvPicPr>
          <p:cNvPr id="8" name="Graphic 7" descr="Bar graph with upward trend with solid fill">
            <a:extLst>
              <a:ext uri="{FF2B5EF4-FFF2-40B4-BE49-F238E27FC236}">
                <a16:creationId xmlns:a16="http://schemas.microsoft.com/office/drawing/2014/main" id="{350BCD0A-2B74-644A-D904-8801CF5A4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9935" y="2254302"/>
            <a:ext cx="4620016" cy="459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3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88DA-63E5-BBCD-1E9A-637C806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16" y="386001"/>
            <a:ext cx="10515600" cy="1325563"/>
          </a:xfrm>
        </p:spPr>
        <p:txBody>
          <a:bodyPr/>
          <a:lstStyle/>
          <a:p>
            <a:r>
              <a:rPr lang="en-GB" dirty="0"/>
              <a:t>Roadmap2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8CA641-21E7-5900-25C7-DC366EFC3B5B}"/>
              </a:ext>
            </a:extLst>
          </p:cNvPr>
          <p:cNvCxnSpPr/>
          <p:nvPr/>
        </p:nvCxnSpPr>
        <p:spPr>
          <a:xfrm flipH="1">
            <a:off x="4161610" y="2478559"/>
            <a:ext cx="33099" cy="1491037"/>
          </a:xfrm>
          <a:prstGeom prst="straightConnector1">
            <a:avLst/>
          </a:prstGeom>
          <a:ln>
            <a:solidFill>
              <a:srgbClr val="4472C4"/>
            </a:solidFill>
            <a:headEnd type="non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59FFF2D-BDDF-CFED-E264-FF57D9DC7493}"/>
              </a:ext>
            </a:extLst>
          </p:cNvPr>
          <p:cNvSpPr/>
          <p:nvPr/>
        </p:nvSpPr>
        <p:spPr>
          <a:xfrm>
            <a:off x="966647" y="2481306"/>
            <a:ext cx="1691013" cy="31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Month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8B714A-239C-29BC-E1C5-F94730C6AF65}"/>
              </a:ext>
            </a:extLst>
          </p:cNvPr>
          <p:cNvSpPr/>
          <p:nvPr/>
        </p:nvSpPr>
        <p:spPr>
          <a:xfrm>
            <a:off x="974750" y="3163094"/>
            <a:ext cx="1691013" cy="31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Month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A0C2A7-1C40-4D6B-669D-408B9894D865}"/>
              </a:ext>
            </a:extLst>
          </p:cNvPr>
          <p:cNvSpPr/>
          <p:nvPr/>
        </p:nvSpPr>
        <p:spPr>
          <a:xfrm>
            <a:off x="987798" y="3975226"/>
            <a:ext cx="1691013" cy="31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Month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F4B065-1826-8F24-992B-DFAD9AB4FAC2}"/>
              </a:ext>
            </a:extLst>
          </p:cNvPr>
          <p:cNvSpPr/>
          <p:nvPr/>
        </p:nvSpPr>
        <p:spPr>
          <a:xfrm>
            <a:off x="990820" y="4817437"/>
            <a:ext cx="1691013" cy="31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Month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0A43C9-05C2-43FC-4855-13EC2E7943D0}"/>
              </a:ext>
            </a:extLst>
          </p:cNvPr>
          <p:cNvSpPr/>
          <p:nvPr/>
        </p:nvSpPr>
        <p:spPr>
          <a:xfrm>
            <a:off x="807599" y="5609516"/>
            <a:ext cx="1691013" cy="31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Month 5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609C360-0310-B9DB-DDD8-943A3A3B3BAD}"/>
              </a:ext>
            </a:extLst>
          </p:cNvPr>
          <p:cNvCxnSpPr>
            <a:cxnSpLocks/>
          </p:cNvCxnSpPr>
          <p:nvPr/>
        </p:nvCxnSpPr>
        <p:spPr>
          <a:xfrm flipH="1">
            <a:off x="5775846" y="3481190"/>
            <a:ext cx="33099" cy="1491037"/>
          </a:xfrm>
          <a:prstGeom prst="straightConnector1">
            <a:avLst/>
          </a:prstGeom>
          <a:ln>
            <a:solidFill>
              <a:srgbClr val="4472C4"/>
            </a:solidFill>
            <a:headEnd type="non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26FD4E-F500-0DCD-79E4-7200A85671D3}"/>
              </a:ext>
            </a:extLst>
          </p:cNvPr>
          <p:cNvCxnSpPr>
            <a:cxnSpLocks/>
          </p:cNvCxnSpPr>
          <p:nvPr/>
        </p:nvCxnSpPr>
        <p:spPr>
          <a:xfrm>
            <a:off x="7914471" y="2478558"/>
            <a:ext cx="27058" cy="3446168"/>
          </a:xfrm>
          <a:prstGeom prst="straightConnector1">
            <a:avLst/>
          </a:prstGeom>
          <a:ln>
            <a:solidFill>
              <a:srgbClr val="4472C4"/>
            </a:solidFill>
            <a:headEnd type="non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22A794-719A-107D-B8D4-25304DBC57C2}"/>
              </a:ext>
            </a:extLst>
          </p:cNvPr>
          <p:cNvCxnSpPr>
            <a:cxnSpLocks/>
          </p:cNvCxnSpPr>
          <p:nvPr/>
        </p:nvCxnSpPr>
        <p:spPr>
          <a:xfrm flipH="1">
            <a:off x="10006952" y="2518664"/>
            <a:ext cx="33099" cy="1491037"/>
          </a:xfrm>
          <a:prstGeom prst="straightConnector1">
            <a:avLst/>
          </a:prstGeom>
          <a:ln>
            <a:solidFill>
              <a:srgbClr val="4472C4"/>
            </a:solidFill>
            <a:headEnd type="non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116AED-E3D2-A88C-E7C9-25EB665F5633}"/>
              </a:ext>
            </a:extLst>
          </p:cNvPr>
          <p:cNvCxnSpPr>
            <a:cxnSpLocks/>
          </p:cNvCxnSpPr>
          <p:nvPr/>
        </p:nvCxnSpPr>
        <p:spPr>
          <a:xfrm flipH="1">
            <a:off x="9976871" y="4433690"/>
            <a:ext cx="33099" cy="829301"/>
          </a:xfrm>
          <a:prstGeom prst="straightConnector1">
            <a:avLst/>
          </a:prstGeom>
          <a:ln>
            <a:solidFill>
              <a:srgbClr val="4472C4"/>
            </a:solidFill>
            <a:headEnd type="non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BC70797-1DC4-705C-9690-50ED9A686A5D}"/>
              </a:ext>
            </a:extLst>
          </p:cNvPr>
          <p:cNvSpPr/>
          <p:nvPr/>
        </p:nvSpPr>
        <p:spPr>
          <a:xfrm>
            <a:off x="3168315" y="1714499"/>
            <a:ext cx="1894973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 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0ACC1B5-17F2-9D52-5318-36AF398314A4}"/>
              </a:ext>
            </a:extLst>
          </p:cNvPr>
          <p:cNvSpPr/>
          <p:nvPr/>
        </p:nvSpPr>
        <p:spPr>
          <a:xfrm>
            <a:off x="5183604" y="1714499"/>
            <a:ext cx="1594184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Project2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55B2FCF-E7A5-95E5-D9BD-090D97588F80}"/>
              </a:ext>
            </a:extLst>
          </p:cNvPr>
          <p:cNvSpPr/>
          <p:nvPr/>
        </p:nvSpPr>
        <p:spPr>
          <a:xfrm>
            <a:off x="6978314" y="1714498"/>
            <a:ext cx="1894973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Project 3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21B7AC0-2980-DB5F-CBA6-7C5C4594A0C3}"/>
              </a:ext>
            </a:extLst>
          </p:cNvPr>
          <p:cNvSpPr/>
          <p:nvPr/>
        </p:nvSpPr>
        <p:spPr>
          <a:xfrm>
            <a:off x="9043736" y="1714499"/>
            <a:ext cx="1894973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Project 4</a:t>
            </a:r>
          </a:p>
        </p:txBody>
      </p:sp>
    </p:spTree>
    <p:extLst>
      <p:ext uri="{BB962C8B-B14F-4D97-AF65-F5344CB8AC3E}">
        <p14:creationId xmlns:p14="http://schemas.microsoft.com/office/powerpoint/2010/main" val="160870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1B60-4896-B6EA-39EF-7E9A0C07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Breakdown / funnel slide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A90C32-3A49-089C-D12F-C72CF1273365}"/>
              </a:ext>
            </a:extLst>
          </p:cNvPr>
          <p:cNvSpPr/>
          <p:nvPr/>
        </p:nvSpPr>
        <p:spPr>
          <a:xfrm>
            <a:off x="464643" y="3061734"/>
            <a:ext cx="2379945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Revenue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28EBE5-FCF8-5AB8-6958-887DD0CC22CC}"/>
              </a:ext>
            </a:extLst>
          </p:cNvPr>
          <p:cNvSpPr/>
          <p:nvPr/>
        </p:nvSpPr>
        <p:spPr>
          <a:xfrm>
            <a:off x="3834171" y="1624674"/>
            <a:ext cx="2379945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Revenue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2BD0D-FE68-45F4-569D-2A2337735085}"/>
              </a:ext>
            </a:extLst>
          </p:cNvPr>
          <p:cNvSpPr/>
          <p:nvPr/>
        </p:nvSpPr>
        <p:spPr>
          <a:xfrm>
            <a:off x="3900235" y="4742858"/>
            <a:ext cx="2379945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Revenue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FEA9E3-3979-8274-BE4B-AFC36E01AD16}"/>
              </a:ext>
            </a:extLst>
          </p:cNvPr>
          <p:cNvSpPr/>
          <p:nvPr/>
        </p:nvSpPr>
        <p:spPr>
          <a:xfrm>
            <a:off x="7845935" y="1119513"/>
            <a:ext cx="1388302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Revenue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23BA3-59EF-629A-8382-029CC321B475}"/>
              </a:ext>
            </a:extLst>
          </p:cNvPr>
          <p:cNvSpPr/>
          <p:nvPr/>
        </p:nvSpPr>
        <p:spPr>
          <a:xfrm>
            <a:off x="7801296" y="3636118"/>
            <a:ext cx="1325672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Revenue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D1A76-9EEB-987D-8F5B-0DA3EC178FA9}"/>
              </a:ext>
            </a:extLst>
          </p:cNvPr>
          <p:cNvSpPr/>
          <p:nvPr/>
        </p:nvSpPr>
        <p:spPr>
          <a:xfrm>
            <a:off x="7843186" y="2422934"/>
            <a:ext cx="1242165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Revenue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AF1F1-CEE0-340C-C92F-EA58F2EC655E}"/>
              </a:ext>
            </a:extLst>
          </p:cNvPr>
          <p:cNvSpPr/>
          <p:nvPr/>
        </p:nvSpPr>
        <p:spPr>
          <a:xfrm>
            <a:off x="7840163" y="5741644"/>
            <a:ext cx="1242165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Revenue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AD495C-BF94-4B79-08C3-4A4A6ECACCEC}"/>
              </a:ext>
            </a:extLst>
          </p:cNvPr>
          <p:cNvSpPr/>
          <p:nvPr/>
        </p:nvSpPr>
        <p:spPr>
          <a:xfrm>
            <a:off x="7803629" y="4688880"/>
            <a:ext cx="1242165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Revenue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1D6717-1F1F-7CE4-B1C3-9978A7B9AD93}"/>
              </a:ext>
            </a:extLst>
          </p:cNvPr>
          <p:cNvCxnSpPr/>
          <p:nvPr/>
        </p:nvCxnSpPr>
        <p:spPr>
          <a:xfrm flipH="1" flipV="1">
            <a:off x="2994984" y="3407712"/>
            <a:ext cx="828750" cy="18512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6561EF-F183-7995-1E7D-64FDA0399463}"/>
              </a:ext>
            </a:extLst>
          </p:cNvPr>
          <p:cNvCxnSpPr>
            <a:cxnSpLocks/>
          </p:cNvCxnSpPr>
          <p:nvPr/>
        </p:nvCxnSpPr>
        <p:spPr>
          <a:xfrm flipV="1">
            <a:off x="3002672" y="2084236"/>
            <a:ext cx="788373" cy="12296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60DED1-CBD7-B1AB-42BA-26127EA1483A}"/>
              </a:ext>
            </a:extLst>
          </p:cNvPr>
          <p:cNvCxnSpPr>
            <a:cxnSpLocks/>
          </p:cNvCxnSpPr>
          <p:nvPr/>
        </p:nvCxnSpPr>
        <p:spPr>
          <a:xfrm flipV="1">
            <a:off x="6424804" y="5252552"/>
            <a:ext cx="1239557" cy="966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C1458D-EF24-C308-4D8A-762887994007}"/>
              </a:ext>
            </a:extLst>
          </p:cNvPr>
          <p:cNvCxnSpPr>
            <a:cxnSpLocks/>
          </p:cNvCxnSpPr>
          <p:nvPr/>
        </p:nvCxnSpPr>
        <p:spPr>
          <a:xfrm>
            <a:off x="6449252" y="2297537"/>
            <a:ext cx="1264004" cy="725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8789EA-FB79-8644-9AD5-6376C31B514D}"/>
              </a:ext>
            </a:extLst>
          </p:cNvPr>
          <p:cNvCxnSpPr>
            <a:cxnSpLocks/>
          </p:cNvCxnSpPr>
          <p:nvPr/>
        </p:nvCxnSpPr>
        <p:spPr>
          <a:xfrm flipH="1">
            <a:off x="6571630" y="4175341"/>
            <a:ext cx="1174450" cy="10708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B1E2D9-B31B-E431-4BB1-DFB610E33997}"/>
              </a:ext>
            </a:extLst>
          </p:cNvPr>
          <p:cNvCxnSpPr>
            <a:cxnSpLocks/>
          </p:cNvCxnSpPr>
          <p:nvPr/>
        </p:nvCxnSpPr>
        <p:spPr>
          <a:xfrm flipH="1">
            <a:off x="6288008" y="1749383"/>
            <a:ext cx="1435134" cy="449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DEDEF7-E25A-8515-E994-8746A36980D1}"/>
              </a:ext>
            </a:extLst>
          </p:cNvPr>
          <p:cNvCxnSpPr>
            <a:cxnSpLocks/>
          </p:cNvCxnSpPr>
          <p:nvPr/>
        </p:nvCxnSpPr>
        <p:spPr>
          <a:xfrm>
            <a:off x="6655409" y="5729419"/>
            <a:ext cx="699370" cy="5219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84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AFED-ED87-6E9A-3307-48E0B253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Boring information 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41FB6-E840-5F20-7F83-7DB362CE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3022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Some context before bullets</a:t>
            </a:r>
          </a:p>
          <a:p>
            <a:r>
              <a:rPr lang="en-GB">
                <a:ea typeface="+mn-lt"/>
                <a:cs typeface="+mn-lt"/>
              </a:rPr>
              <a:t>Bullet 2</a:t>
            </a:r>
            <a:endParaRPr lang="en-GB"/>
          </a:p>
          <a:p>
            <a:r>
              <a:rPr lang="en-GB" dirty="0"/>
              <a:t>Bullet 1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How bullet 1 actually goes into two bullets </a:t>
            </a:r>
          </a:p>
          <a:p>
            <a:pPr marL="0" indent="0">
              <a:buNone/>
            </a:pPr>
            <a:r>
              <a:rPr lang="en-GB" dirty="0"/>
              <a:t>Next section </a:t>
            </a:r>
          </a:p>
          <a:p>
            <a:r>
              <a:rPr lang="en-GB" dirty="0"/>
              <a:t>Bullet 2</a:t>
            </a:r>
          </a:p>
          <a:p>
            <a:r>
              <a:rPr lang="en-GB" dirty="0" err="1"/>
              <a:t>BUllet</a:t>
            </a:r>
            <a:r>
              <a:rPr lang="en-GB" dirty="0"/>
              <a:t> 3</a:t>
            </a:r>
          </a:p>
          <a:p>
            <a:r>
              <a:rPr lang="en-GB" dirty="0"/>
              <a:t>Bullet 4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Goes into another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And yet another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B4A38B-EB37-B9E7-7966-A526F5C7A08F}"/>
              </a:ext>
            </a:extLst>
          </p:cNvPr>
          <p:cNvSpPr txBox="1">
            <a:spLocks/>
          </p:cNvSpPr>
          <p:nvPr/>
        </p:nvSpPr>
        <p:spPr>
          <a:xfrm>
            <a:off x="6464968" y="1717341"/>
            <a:ext cx="5723022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ea typeface="+mn-lt"/>
                <a:cs typeface="+mn-lt"/>
              </a:rPr>
              <a:t>Some context before bullets</a:t>
            </a:r>
          </a:p>
          <a:p>
            <a:r>
              <a:rPr lang="en-GB" dirty="0">
                <a:ea typeface="+mn-lt"/>
                <a:cs typeface="+mn-lt"/>
              </a:rPr>
              <a:t>Bullet 2</a:t>
            </a:r>
            <a:endParaRPr lang="en-GB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Some more info</a:t>
            </a:r>
          </a:p>
          <a:p>
            <a:r>
              <a:rPr lang="en-GB" dirty="0"/>
              <a:t>Bullet 1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16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Project new one title</vt:lpstr>
      <vt:lpstr>Exec summary type slide 3</vt:lpstr>
      <vt:lpstr>Exec summary type slide 4</vt:lpstr>
      <vt:lpstr>Graphs slide</vt:lpstr>
      <vt:lpstr>Graphs slide 2</vt:lpstr>
      <vt:lpstr>Roadmap2</vt:lpstr>
      <vt:lpstr>Breakdown / funnel slide 2</vt:lpstr>
      <vt:lpstr>Boring information slide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195</cp:revision>
  <dcterms:created xsi:type="dcterms:W3CDTF">2024-04-28T21:34:13Z</dcterms:created>
  <dcterms:modified xsi:type="dcterms:W3CDTF">2024-04-28T22:10:04Z</dcterms:modified>
</cp:coreProperties>
</file>