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3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60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989AB-3D23-4181-90F6-43B31BF3335D}" v="463" dt="2024-04-28T22:02:28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image" Target="../media/image4.png"/><Relationship Id="rId5" Type="http://schemas.openxmlformats.org/officeDocument/2006/relationships/image" Target="../media/image5.sv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Lorem ipsum 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t>Lorem ip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22B-D013-D443-67B9-A7A910F8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Lorem ipsum dolor sit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749D5-4047-58D9-190E-38D2D5E63C2F}"/>
              </a:ext>
            </a:extLst>
          </p:cNvPr>
          <p:cNvSpPr/>
          <p:nvPr/>
        </p:nvSpPr>
        <p:spPr>
          <a:xfrm>
            <a:off x="699369" y="1586630"/>
            <a:ext cx="10793260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Lorem ipsum dolor sit amet, consect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4D227-34A3-3063-8759-08F9176946E3}"/>
              </a:ext>
            </a:extLst>
          </p:cNvPr>
          <p:cNvSpPr/>
          <p:nvPr/>
        </p:nvSpPr>
        <p:spPr>
          <a:xfrm>
            <a:off x="699369" y="2693096"/>
            <a:ext cx="4227534" cy="7306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t>Lorem ipsum dolor sit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B52D8-54ED-41A4-6DB5-4A25159ACD72}"/>
              </a:ext>
            </a:extLst>
          </p:cNvPr>
          <p:cNvSpPr/>
          <p:nvPr/>
        </p:nvSpPr>
        <p:spPr>
          <a:xfrm>
            <a:off x="5219178" y="2693095"/>
            <a:ext cx="6273451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t>Lorem ipsum dolor sit amet, consectetur adi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22D6C-14B3-59CB-0FAE-8F18D0908FA0}"/>
              </a:ext>
            </a:extLst>
          </p:cNvPr>
          <p:cNvSpPr/>
          <p:nvPr/>
        </p:nvSpPr>
        <p:spPr>
          <a:xfrm>
            <a:off x="699369" y="4039643"/>
            <a:ext cx="2609589" cy="2275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t>Lorem ipsum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346F7-0877-3DF4-F162-2C5CA8FA6511}"/>
              </a:ext>
            </a:extLst>
          </p:cNvPr>
          <p:cNvSpPr/>
          <p:nvPr/>
        </p:nvSpPr>
        <p:spPr>
          <a:xfrm>
            <a:off x="3914382" y="4039642"/>
            <a:ext cx="2609589" cy="2275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t>Lorem ipsum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D1F92-65A9-F8CE-5BA0-8BC88577A6DD}"/>
              </a:ext>
            </a:extLst>
          </p:cNvPr>
          <p:cNvSpPr/>
          <p:nvPr/>
        </p:nvSpPr>
        <p:spPr>
          <a:xfrm>
            <a:off x="7285970" y="4039641"/>
            <a:ext cx="2609589" cy="2275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t>Lorem ipsum dolo</a:t>
            </a:r>
          </a:p>
        </p:txBody>
      </p:sp>
    </p:spTree>
    <p:extLst>
      <p:ext uri="{BB962C8B-B14F-4D97-AF65-F5344CB8AC3E}">
        <p14:creationId xmlns:p14="http://schemas.microsoft.com/office/powerpoint/2010/main" val="149810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22B-D013-D443-67B9-A7A910F8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Lorem ipsum dolor sit 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749D5-4047-58D9-190E-38D2D5E63C2F}"/>
              </a:ext>
            </a:extLst>
          </p:cNvPr>
          <p:cNvSpPr/>
          <p:nvPr/>
        </p:nvSpPr>
        <p:spPr>
          <a:xfrm>
            <a:off x="699369" y="1586630"/>
            <a:ext cx="4822521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Lorem ipsum dolor sit amet, consect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4D227-34A3-3063-8759-08F9176946E3}"/>
              </a:ext>
            </a:extLst>
          </p:cNvPr>
          <p:cNvSpPr/>
          <p:nvPr/>
        </p:nvSpPr>
        <p:spPr>
          <a:xfrm>
            <a:off x="6095999" y="2546959"/>
            <a:ext cx="2787041" cy="376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t>Lorem ipsum dolor sit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B52D8-54ED-41A4-6DB5-4A25159ACD72}"/>
              </a:ext>
            </a:extLst>
          </p:cNvPr>
          <p:cNvSpPr/>
          <p:nvPr/>
        </p:nvSpPr>
        <p:spPr>
          <a:xfrm>
            <a:off x="6096000" y="1586629"/>
            <a:ext cx="5574082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t>Lorem ipsum dolor sit amet, consectetur adi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22D6C-14B3-59CB-0FAE-8F18D0908FA0}"/>
              </a:ext>
            </a:extLst>
          </p:cNvPr>
          <p:cNvSpPr/>
          <p:nvPr/>
        </p:nvSpPr>
        <p:spPr>
          <a:xfrm>
            <a:off x="699368" y="2546958"/>
            <a:ext cx="4822520" cy="2275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t>Lorem ipsum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346F7-0877-3DF4-F162-2C5CA8FA6511}"/>
              </a:ext>
            </a:extLst>
          </p:cNvPr>
          <p:cNvSpPr/>
          <p:nvPr/>
        </p:nvSpPr>
        <p:spPr>
          <a:xfrm>
            <a:off x="699369" y="5062600"/>
            <a:ext cx="4822520" cy="12526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t>Lorem ipsum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D1F92-65A9-F8CE-5BA0-8BC88577A6DD}"/>
              </a:ext>
            </a:extLst>
          </p:cNvPr>
          <p:cNvSpPr/>
          <p:nvPr/>
        </p:nvSpPr>
        <p:spPr>
          <a:xfrm>
            <a:off x="9143997" y="2546956"/>
            <a:ext cx="2526083" cy="36951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t>Lorem ipsum dolo</a:t>
            </a:r>
          </a:p>
        </p:txBody>
      </p:sp>
    </p:spTree>
    <p:extLst>
      <p:ext uri="{BB962C8B-B14F-4D97-AF65-F5344CB8AC3E}">
        <p14:creationId xmlns:p14="http://schemas.microsoft.com/office/powerpoint/2010/main" val="137951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C7005-48BB-C3FD-FF02-387D5891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t>Lorem ipsum dolo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5920-AC7E-4A4B-176C-642DDF410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t>Lorem ipsum dolor sit amet, consectetur adipisc</a:t>
            </a:r>
          </a:p>
        </p:txBody>
      </p:sp>
    </p:spTree>
    <p:extLst>
      <p:ext uri="{BB962C8B-B14F-4D97-AF65-F5344CB8AC3E}">
        <p14:creationId xmlns:p14="http://schemas.microsoft.com/office/powerpoint/2010/main" val="421555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22B-D013-D443-67B9-A7A910F8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Lorem ipsum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749D5-4047-58D9-190E-38D2D5E63C2F}"/>
              </a:ext>
            </a:extLst>
          </p:cNvPr>
          <p:cNvSpPr/>
          <p:nvPr/>
        </p:nvSpPr>
        <p:spPr>
          <a:xfrm>
            <a:off x="949890" y="5375753"/>
            <a:ext cx="10793260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t>Lorem ipsum dolor sit amet, consect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22D6C-14B3-59CB-0FAE-8F18D0908FA0}"/>
              </a:ext>
            </a:extLst>
          </p:cNvPr>
          <p:cNvSpPr/>
          <p:nvPr/>
        </p:nvSpPr>
        <p:spPr>
          <a:xfrm>
            <a:off x="1158657" y="1711890"/>
            <a:ext cx="10010383" cy="3444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A13995-901D-FD62-54EB-3FB74416DEA5}"/>
              </a:ext>
            </a:extLst>
          </p:cNvPr>
          <p:cNvCxnSpPr/>
          <p:nvPr/>
        </p:nvCxnSpPr>
        <p:spPr>
          <a:xfrm flipH="1">
            <a:off x="1513561" y="1858026"/>
            <a:ext cx="114821" cy="296449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862F3D-4363-999D-8EF0-7C1E409093A9}"/>
              </a:ext>
            </a:extLst>
          </p:cNvPr>
          <p:cNvCxnSpPr/>
          <p:nvPr/>
        </p:nvCxnSpPr>
        <p:spPr>
          <a:xfrm flipV="1">
            <a:off x="1576191" y="4739013"/>
            <a:ext cx="9258821" cy="9394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31FC1E6-5F5B-116E-C361-8619A273DE82}"/>
              </a:ext>
            </a:extLst>
          </p:cNvPr>
          <p:cNvCxnSpPr/>
          <p:nvPr/>
        </p:nvCxnSpPr>
        <p:spPr>
          <a:xfrm flipV="1">
            <a:off x="1576191" y="2254685"/>
            <a:ext cx="8611643" cy="2348630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DEFBD3-F593-0943-95DE-DDD0D32B4184}"/>
              </a:ext>
            </a:extLst>
          </p:cNvPr>
          <p:cNvSpPr txBox="1"/>
          <p:nvPr/>
        </p:nvSpPr>
        <p:spPr>
          <a:xfrm>
            <a:off x="9050054" y="3047999"/>
            <a:ext cx="1701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t>Lorem ipsum do</a:t>
            </a:r>
          </a:p>
        </p:txBody>
      </p:sp>
    </p:spTree>
    <p:extLst>
      <p:ext uri="{BB962C8B-B14F-4D97-AF65-F5344CB8AC3E}">
        <p14:creationId xmlns:p14="http://schemas.microsoft.com/office/powerpoint/2010/main" val="294673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422B-D013-D443-67B9-A7A910F8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Lorem ipsum do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749D5-4047-58D9-190E-38D2D5E63C2F}"/>
              </a:ext>
            </a:extLst>
          </p:cNvPr>
          <p:cNvSpPr/>
          <p:nvPr/>
        </p:nvSpPr>
        <p:spPr>
          <a:xfrm>
            <a:off x="949890" y="5375753"/>
            <a:ext cx="10793260" cy="741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t>Lorem ipsum dolor sit amet, consect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22D6C-14B3-59CB-0FAE-8F18D0908FA0}"/>
              </a:ext>
            </a:extLst>
          </p:cNvPr>
          <p:cNvSpPr/>
          <p:nvPr/>
        </p:nvSpPr>
        <p:spPr>
          <a:xfrm>
            <a:off x="949890" y="1711890"/>
            <a:ext cx="3903945" cy="3444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dirty="0"/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3D0B58F1-DDB1-489B-17C0-D38FD1AB5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115" y="2658649"/>
            <a:ext cx="1405002" cy="1394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5F48F-CFD3-5DA3-7EDB-8DD71E62A130}"/>
              </a:ext>
            </a:extLst>
          </p:cNvPr>
          <p:cNvSpPr txBox="1"/>
          <p:nvPr/>
        </p:nvSpPr>
        <p:spPr>
          <a:xfrm>
            <a:off x="2954054" y="2849671"/>
            <a:ext cx="164925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t>Lorem ipsum dolor sit</a:t>
            </a:r>
          </a:p>
        </p:txBody>
      </p:sp>
      <p:pic>
        <p:nvPicPr>
          <p:cNvPr id="8" name="Graphic 7" descr="Bar graph with upward trend with solid fill">
            <a:extLst>
              <a:ext uri="{FF2B5EF4-FFF2-40B4-BE49-F238E27FC236}">
                <a16:creationId xmlns:a16="http://schemas.microsoft.com/office/drawing/2014/main" id="{350BCD0A-2B74-644A-D904-8801CF5A4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8882" y="1051144"/>
            <a:ext cx="4620016" cy="45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3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88DA-63E5-BBCD-1E9A-637C806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16" y="386001"/>
            <a:ext cx="10515600" cy="1325563"/>
          </a:xfrm>
        </p:spPr>
        <p:txBody>
          <a:bodyPr/>
          <a:lstStyle/>
          <a:p>
            <a:r>
              <a:t>Lorem 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8CA641-21E7-5900-25C7-DC366EFC3B5B}"/>
              </a:ext>
            </a:extLst>
          </p:cNvPr>
          <p:cNvCxnSpPr/>
          <p:nvPr/>
        </p:nvCxnSpPr>
        <p:spPr>
          <a:xfrm flipV="1">
            <a:off x="855945" y="2265122"/>
            <a:ext cx="10083453" cy="73069"/>
          </a:xfrm>
          <a:prstGeom prst="straightConnector1">
            <a:avLst/>
          </a:prstGeom>
          <a:ln>
            <a:solidFill>
              <a:srgbClr val="4472C4"/>
            </a:solidFill>
            <a:headEnd type="non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9FFF2D-BDDF-CFED-E264-FF57D9DC7493}"/>
              </a:ext>
            </a:extLst>
          </p:cNvPr>
          <p:cNvSpPr/>
          <p:nvPr/>
        </p:nvSpPr>
        <p:spPr>
          <a:xfrm>
            <a:off x="866384" y="1899780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Lorem 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B714A-239C-29BC-E1C5-F94730C6AF65}"/>
              </a:ext>
            </a:extLst>
          </p:cNvPr>
          <p:cNvSpPr/>
          <p:nvPr/>
        </p:nvSpPr>
        <p:spPr>
          <a:xfrm>
            <a:off x="2849671" y="1899779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t>Lorem 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A0C2A7-1C40-4D6B-669D-408B9894D865}"/>
              </a:ext>
            </a:extLst>
          </p:cNvPr>
          <p:cNvSpPr/>
          <p:nvPr/>
        </p:nvSpPr>
        <p:spPr>
          <a:xfrm>
            <a:off x="4958219" y="1899779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t>Lorem 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4B065-1826-8F24-992B-DFAD9AB4FAC2}"/>
              </a:ext>
            </a:extLst>
          </p:cNvPr>
          <p:cNvSpPr/>
          <p:nvPr/>
        </p:nvSpPr>
        <p:spPr>
          <a:xfrm>
            <a:off x="7066767" y="1899779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t>Lorem 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0A43C9-05C2-43FC-4855-13EC2E7943D0}"/>
              </a:ext>
            </a:extLst>
          </p:cNvPr>
          <p:cNvSpPr/>
          <p:nvPr/>
        </p:nvSpPr>
        <p:spPr>
          <a:xfrm>
            <a:off x="9029178" y="1899779"/>
            <a:ext cx="1691013" cy="31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t>Lorem 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213CA18C-C61C-C569-408B-7A03BF0458F3}"/>
              </a:ext>
            </a:extLst>
          </p:cNvPr>
          <p:cNvSpPr/>
          <p:nvPr/>
        </p:nvSpPr>
        <p:spPr>
          <a:xfrm>
            <a:off x="866384" y="2807917"/>
            <a:ext cx="3016684" cy="81419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Lorem ips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CA6F50CA-3D39-DB7E-8857-E4E7333030F2}"/>
              </a:ext>
            </a:extLst>
          </p:cNvPr>
          <p:cNvSpPr/>
          <p:nvPr/>
        </p:nvSpPr>
        <p:spPr>
          <a:xfrm>
            <a:off x="3047999" y="4467615"/>
            <a:ext cx="3047999" cy="51147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t>Lorem ips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8B6C312-C3E8-B040-0663-B729188BE2FD}"/>
              </a:ext>
            </a:extLst>
          </p:cNvPr>
          <p:cNvSpPr/>
          <p:nvPr/>
        </p:nvSpPr>
        <p:spPr>
          <a:xfrm>
            <a:off x="1346547" y="5417505"/>
            <a:ext cx="3016684" cy="81419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t>Lorem ips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80D85CE-9A6D-EFEF-6336-61F2AF8AD5BE}"/>
              </a:ext>
            </a:extLst>
          </p:cNvPr>
          <p:cNvSpPr/>
          <p:nvPr/>
        </p:nvSpPr>
        <p:spPr>
          <a:xfrm>
            <a:off x="3945698" y="2797479"/>
            <a:ext cx="3559479" cy="835068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Lorem ips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D2425A1-1E93-A56A-8B4E-47DE16EE0F48}"/>
              </a:ext>
            </a:extLst>
          </p:cNvPr>
          <p:cNvSpPr/>
          <p:nvPr/>
        </p:nvSpPr>
        <p:spPr>
          <a:xfrm>
            <a:off x="4227533" y="5417506"/>
            <a:ext cx="6993698" cy="81419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t>Lorem ips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8EE19194-A1F4-8BFC-B309-9330C1C97AB1}"/>
              </a:ext>
            </a:extLst>
          </p:cNvPr>
          <p:cNvSpPr/>
          <p:nvPr/>
        </p:nvSpPr>
        <p:spPr>
          <a:xfrm>
            <a:off x="6127314" y="4467615"/>
            <a:ext cx="2494767" cy="49060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t>Lorem ips</a:t>
            </a:r>
          </a:p>
        </p:txBody>
      </p:sp>
    </p:spTree>
    <p:extLst>
      <p:ext uri="{BB962C8B-B14F-4D97-AF65-F5344CB8AC3E}">
        <p14:creationId xmlns:p14="http://schemas.microsoft.com/office/powerpoint/2010/main" val="160870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1B60-4896-B6EA-39EF-7E9A0C07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Lorem ipsum dolor sit 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90C32-3A49-089C-D12F-C72CF1273365}"/>
              </a:ext>
            </a:extLst>
          </p:cNvPr>
          <p:cNvSpPr/>
          <p:nvPr/>
        </p:nvSpPr>
        <p:spPr>
          <a:xfrm>
            <a:off x="4404985" y="1617945"/>
            <a:ext cx="237994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Lorem 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28EBE5-FCF8-5AB8-6958-887DD0CC22CC}"/>
              </a:ext>
            </a:extLst>
          </p:cNvPr>
          <p:cNvSpPr/>
          <p:nvPr/>
        </p:nvSpPr>
        <p:spPr>
          <a:xfrm>
            <a:off x="2390382" y="3058437"/>
            <a:ext cx="237994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Lorem 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2BD0D-FE68-45F4-569D-2A2337735085}"/>
              </a:ext>
            </a:extLst>
          </p:cNvPr>
          <p:cNvSpPr/>
          <p:nvPr/>
        </p:nvSpPr>
        <p:spPr>
          <a:xfrm>
            <a:off x="6095999" y="3058437"/>
            <a:ext cx="237994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Lorem 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FEA9E3-3979-8274-BE4B-AFC36E01AD16}"/>
              </a:ext>
            </a:extLst>
          </p:cNvPr>
          <p:cNvSpPr/>
          <p:nvPr/>
        </p:nvSpPr>
        <p:spPr>
          <a:xfrm>
            <a:off x="1659698" y="4739013"/>
            <a:ext cx="1388302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Lorem 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23BA3-59EF-629A-8382-029CC321B475}"/>
              </a:ext>
            </a:extLst>
          </p:cNvPr>
          <p:cNvSpPr/>
          <p:nvPr/>
        </p:nvSpPr>
        <p:spPr>
          <a:xfrm>
            <a:off x="3830875" y="4739013"/>
            <a:ext cx="1325672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Lorem 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D1A76-9EEB-987D-8F5B-0DA3EC178FA9}"/>
              </a:ext>
            </a:extLst>
          </p:cNvPr>
          <p:cNvSpPr/>
          <p:nvPr/>
        </p:nvSpPr>
        <p:spPr>
          <a:xfrm>
            <a:off x="5908107" y="4739013"/>
            <a:ext cx="124216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Lorem 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AF1F1-CEE0-340C-C92F-EA58F2EC655E}"/>
              </a:ext>
            </a:extLst>
          </p:cNvPr>
          <p:cNvSpPr/>
          <p:nvPr/>
        </p:nvSpPr>
        <p:spPr>
          <a:xfrm>
            <a:off x="7609558" y="4739012"/>
            <a:ext cx="124216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Lorem 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D495C-BF94-4B79-08C3-4A4A6ECACCEC}"/>
              </a:ext>
            </a:extLst>
          </p:cNvPr>
          <p:cNvSpPr/>
          <p:nvPr/>
        </p:nvSpPr>
        <p:spPr>
          <a:xfrm>
            <a:off x="9478024" y="4739012"/>
            <a:ext cx="1242165" cy="100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Lorem 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1D6717-1F1F-7CE4-B1C3-9978A7B9AD93}"/>
              </a:ext>
            </a:extLst>
          </p:cNvPr>
          <p:cNvCxnSpPr/>
          <p:nvPr/>
        </p:nvCxnSpPr>
        <p:spPr>
          <a:xfrm flipH="1">
            <a:off x="3736931" y="2672219"/>
            <a:ext cx="1691013" cy="344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6561EF-F183-7995-1E7D-64FDA0399463}"/>
              </a:ext>
            </a:extLst>
          </p:cNvPr>
          <p:cNvCxnSpPr>
            <a:cxnSpLocks/>
          </p:cNvCxnSpPr>
          <p:nvPr/>
        </p:nvCxnSpPr>
        <p:spPr>
          <a:xfrm>
            <a:off x="5709778" y="2672218"/>
            <a:ext cx="1430056" cy="344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60DED1-CBD7-B1AB-42BA-26127EA1483A}"/>
              </a:ext>
            </a:extLst>
          </p:cNvPr>
          <p:cNvCxnSpPr>
            <a:cxnSpLocks/>
          </p:cNvCxnSpPr>
          <p:nvPr/>
        </p:nvCxnSpPr>
        <p:spPr>
          <a:xfrm>
            <a:off x="8329804" y="4196218"/>
            <a:ext cx="1430056" cy="344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C1458D-EF24-C308-4D8A-762887994007}"/>
              </a:ext>
            </a:extLst>
          </p:cNvPr>
          <p:cNvCxnSpPr>
            <a:cxnSpLocks/>
          </p:cNvCxnSpPr>
          <p:nvPr/>
        </p:nvCxnSpPr>
        <p:spPr>
          <a:xfrm>
            <a:off x="7171147" y="4102273"/>
            <a:ext cx="1033399" cy="594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8789EA-FB79-8644-9AD5-6376C31B514D}"/>
              </a:ext>
            </a:extLst>
          </p:cNvPr>
          <p:cNvCxnSpPr>
            <a:cxnSpLocks/>
          </p:cNvCxnSpPr>
          <p:nvPr/>
        </p:nvCxnSpPr>
        <p:spPr>
          <a:xfrm flipH="1">
            <a:off x="6461340" y="4175341"/>
            <a:ext cx="542793" cy="459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B1E2D9-B31B-E431-4BB1-DFB610E33997}"/>
              </a:ext>
            </a:extLst>
          </p:cNvPr>
          <p:cNvCxnSpPr>
            <a:cxnSpLocks/>
          </p:cNvCxnSpPr>
          <p:nvPr/>
        </p:nvCxnSpPr>
        <p:spPr>
          <a:xfrm flipH="1">
            <a:off x="2578271" y="4185778"/>
            <a:ext cx="542793" cy="459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DEDEF7-E25A-8515-E994-8746A36980D1}"/>
              </a:ext>
            </a:extLst>
          </p:cNvPr>
          <p:cNvCxnSpPr>
            <a:cxnSpLocks/>
          </p:cNvCxnSpPr>
          <p:nvPr/>
        </p:nvCxnSpPr>
        <p:spPr>
          <a:xfrm>
            <a:off x="3757804" y="4175340"/>
            <a:ext cx="699370" cy="521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4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AFED-ED87-6E9A-3307-48E0B253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Lorem ipsum dolor sit 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1FB6-E840-5F20-7F83-7DB362CE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t>Lorem ipsum dolor sit amet, consectetur adipiscing elit. Sed do eiusmod tempor incididunt ut labore et dolore magna</a:t>
            </a:r>
          </a:p>
        </p:txBody>
      </p:sp>
    </p:spTree>
    <p:extLst>
      <p:ext uri="{BB962C8B-B14F-4D97-AF65-F5344CB8AC3E}">
        <p14:creationId xmlns:p14="http://schemas.microsoft.com/office/powerpoint/2010/main" val="169616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title</vt:lpstr>
      <vt:lpstr>Exec summary type slide</vt:lpstr>
      <vt:lpstr>Exec summary type slide 2</vt:lpstr>
      <vt:lpstr>Some fancy slide</vt:lpstr>
      <vt:lpstr>Graphs slide</vt:lpstr>
      <vt:lpstr>Graphs slide 2</vt:lpstr>
      <vt:lpstr>Roadmap</vt:lpstr>
      <vt:lpstr>Breakdown / funnel slide</vt:lpstr>
      <vt:lpstr>Boring information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140</cp:revision>
  <dcterms:created xsi:type="dcterms:W3CDTF">2024-04-28T21:34:13Z</dcterms:created>
  <dcterms:modified xsi:type="dcterms:W3CDTF">2024-04-28T22:04:13Z</dcterms:modified>
</cp:coreProperties>
</file>